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73" r:id="rId4"/>
    <p:sldId id="312" r:id="rId5"/>
    <p:sldId id="290" r:id="rId6"/>
    <p:sldId id="316" r:id="rId7"/>
    <p:sldId id="317" r:id="rId8"/>
    <p:sldId id="318" r:id="rId9"/>
    <p:sldId id="309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9FD973-AA13-494C-97BB-64D9CFC0FF5A}" v="20" dt="2026-02-23T08:59:05.0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418" y="30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arrera Cueva" userId="7683203c40027634" providerId="LiveId" clId="{1C85B9C1-772A-4C74-8135-238CD7C6D09D}"/>
    <pc:docChg chg="undo custSel addSld delSld modSld sldOrd">
      <pc:chgData name="Carlos Carrera Cueva" userId="7683203c40027634" providerId="LiveId" clId="{1C85B9C1-772A-4C74-8135-238CD7C6D09D}" dt="2026-02-23T08:59:11.560" v="1192" actId="47"/>
      <pc:docMkLst>
        <pc:docMk/>
      </pc:docMkLst>
      <pc:sldChg chg="addSp modSp del mod">
        <pc:chgData name="Carlos Carrera Cueva" userId="7683203c40027634" providerId="LiveId" clId="{1C85B9C1-772A-4C74-8135-238CD7C6D09D}" dt="2026-02-22T21:47:02.112" v="80" actId="47"/>
        <pc:sldMkLst>
          <pc:docMk/>
          <pc:sldMk cId="0" sldId="257"/>
        </pc:sldMkLst>
        <pc:spChg chg="add mod">
          <ac:chgData name="Carlos Carrera Cueva" userId="7683203c40027634" providerId="LiveId" clId="{1C85B9C1-772A-4C74-8135-238CD7C6D09D}" dt="2026-02-22T21:22:02.445" v="1" actId="1076"/>
          <ac:spMkLst>
            <pc:docMk/>
            <pc:sldMk cId="0" sldId="257"/>
            <ac:spMk id="3" creationId="{94DB7122-E8FF-127A-2554-7D478830D7C4}"/>
          </ac:spMkLst>
        </pc:spChg>
        <pc:spChg chg="add mod">
          <ac:chgData name="Carlos Carrera Cueva" userId="7683203c40027634" providerId="LiveId" clId="{1C85B9C1-772A-4C74-8135-238CD7C6D09D}" dt="2026-02-22T21:23:59.694" v="42" actId="1076"/>
          <ac:spMkLst>
            <pc:docMk/>
            <pc:sldMk cId="0" sldId="257"/>
            <ac:spMk id="4" creationId="{2CBFA6C1-0D07-07B1-6042-6854F96FF973}"/>
          </ac:spMkLst>
        </pc:spChg>
      </pc:sldChg>
      <pc:sldChg chg="del ord">
        <pc:chgData name="Carlos Carrera Cueva" userId="7683203c40027634" providerId="LiveId" clId="{1C85B9C1-772A-4C74-8135-238CD7C6D09D}" dt="2026-02-23T08:59:11.560" v="1192" actId="47"/>
        <pc:sldMkLst>
          <pc:docMk/>
          <pc:sldMk cId="0" sldId="260"/>
        </pc:sldMkLst>
      </pc:sldChg>
      <pc:sldChg chg="modSp add mod">
        <pc:chgData name="Carlos Carrera Cueva" userId="7683203c40027634" providerId="LiveId" clId="{1C85B9C1-772A-4C74-8135-238CD7C6D09D}" dt="2026-02-22T21:46:57.578" v="79" actId="20577"/>
        <pc:sldMkLst>
          <pc:docMk/>
          <pc:sldMk cId="0" sldId="261"/>
        </pc:sldMkLst>
        <pc:spChg chg="mod">
          <ac:chgData name="Carlos Carrera Cueva" userId="7683203c40027634" providerId="LiveId" clId="{1C85B9C1-772A-4C74-8135-238CD7C6D09D}" dt="2026-02-22T21:46:19.340" v="51" actId="1076"/>
          <ac:spMkLst>
            <pc:docMk/>
            <pc:sldMk cId="0" sldId="261"/>
            <ac:spMk id="3" creationId="{88FB76FD-49A1-9D8B-1F2A-B32671695E42}"/>
          </ac:spMkLst>
        </pc:spChg>
        <pc:spChg chg="mod">
          <ac:chgData name="Carlos Carrera Cueva" userId="7683203c40027634" providerId="LiveId" clId="{1C85B9C1-772A-4C74-8135-238CD7C6D09D}" dt="2026-02-22T21:46:57.578" v="79" actId="20577"/>
          <ac:spMkLst>
            <pc:docMk/>
            <pc:sldMk cId="0" sldId="261"/>
            <ac:spMk id="5" creationId="{287C25DE-84BF-58DF-6C80-BAAC49483C54}"/>
          </ac:spMkLst>
        </pc:spChg>
        <pc:spChg chg="mod">
          <ac:chgData name="Carlos Carrera Cueva" userId="7683203c40027634" providerId="LiveId" clId="{1C85B9C1-772A-4C74-8135-238CD7C6D09D}" dt="2026-02-22T21:45:13.711" v="45" actId="20577"/>
          <ac:spMkLst>
            <pc:docMk/>
            <pc:sldMk cId="0" sldId="261"/>
            <ac:spMk id="6" creationId="{10A658F5-6B66-931C-AB14-D86ABD4D5564}"/>
          </ac:spMkLst>
        </pc:spChg>
      </pc:sldChg>
      <pc:sldChg chg="modSp add mod">
        <pc:chgData name="Carlos Carrera Cueva" userId="7683203c40027634" providerId="LiveId" clId="{1C85B9C1-772A-4C74-8135-238CD7C6D09D}" dt="2026-02-22T21:48:03.739" v="82" actId="14100"/>
        <pc:sldMkLst>
          <pc:docMk/>
          <pc:sldMk cId="1356018438" sldId="262"/>
        </pc:sldMkLst>
        <pc:spChg chg="mod">
          <ac:chgData name="Carlos Carrera Cueva" userId="7683203c40027634" providerId="LiveId" clId="{1C85B9C1-772A-4C74-8135-238CD7C6D09D}" dt="2026-02-22T21:48:03.739" v="82" actId="14100"/>
          <ac:spMkLst>
            <pc:docMk/>
            <pc:sldMk cId="1356018438" sldId="262"/>
            <ac:spMk id="2" creationId="{5A6C7876-DA18-2CE3-9001-2E9D41B28678}"/>
          </ac:spMkLst>
        </pc:spChg>
      </pc:sldChg>
      <pc:sldChg chg="add del">
        <pc:chgData name="Carlos Carrera Cueva" userId="7683203c40027634" providerId="LiveId" clId="{1C85B9C1-772A-4C74-8135-238CD7C6D09D}" dt="2026-02-22T21:48:44.141" v="85"/>
        <pc:sldMkLst>
          <pc:docMk/>
          <pc:sldMk cId="1628905164" sldId="273"/>
        </pc:sldMkLst>
      </pc:sldChg>
      <pc:sldChg chg="modSp add mod">
        <pc:chgData name="Carlos Carrera Cueva" userId="7683203c40027634" providerId="LiveId" clId="{1C85B9C1-772A-4C74-8135-238CD7C6D09D}" dt="2026-02-22T21:56:02.906" v="213" actId="1076"/>
        <pc:sldMkLst>
          <pc:docMk/>
          <pc:sldMk cId="2728699384" sldId="290"/>
        </pc:sldMkLst>
        <pc:spChg chg="mod">
          <ac:chgData name="Carlos Carrera Cueva" userId="7683203c40027634" providerId="LiveId" clId="{1C85B9C1-772A-4C74-8135-238CD7C6D09D}" dt="2026-02-22T21:55:57.848" v="212" actId="1076"/>
          <ac:spMkLst>
            <pc:docMk/>
            <pc:sldMk cId="2728699384" sldId="290"/>
            <ac:spMk id="2" creationId="{36BBB8D9-609A-A779-2ABB-43899A986EE6}"/>
          </ac:spMkLst>
        </pc:spChg>
        <pc:picChg chg="mod">
          <ac:chgData name="Carlos Carrera Cueva" userId="7683203c40027634" providerId="LiveId" clId="{1C85B9C1-772A-4C74-8135-238CD7C6D09D}" dt="2026-02-22T21:55:30.658" v="203" actId="1076"/>
          <ac:picMkLst>
            <pc:docMk/>
            <pc:sldMk cId="2728699384" sldId="290"/>
            <ac:picMk id="9" creationId="{FFD3D557-485E-E452-CAE4-D00F3328989E}"/>
          </ac:picMkLst>
        </pc:picChg>
        <pc:cxnChg chg="mod">
          <ac:chgData name="Carlos Carrera Cueva" userId="7683203c40027634" providerId="LiveId" clId="{1C85B9C1-772A-4C74-8135-238CD7C6D09D}" dt="2026-02-22T21:56:02.906" v="213" actId="1076"/>
          <ac:cxnSpMkLst>
            <pc:docMk/>
            <pc:sldMk cId="2728699384" sldId="290"/>
            <ac:cxnSpMk id="4" creationId="{73715377-1694-62B8-C2E6-154B30E365F7}"/>
          </ac:cxnSpMkLst>
        </pc:cxnChg>
      </pc:sldChg>
      <pc:sldChg chg="modSp add mod">
        <pc:chgData name="Carlos Carrera Cueva" userId="7683203c40027634" providerId="LiveId" clId="{1C85B9C1-772A-4C74-8135-238CD7C6D09D}" dt="2026-02-22T21:59:49.563" v="272" actId="20577"/>
        <pc:sldMkLst>
          <pc:docMk/>
          <pc:sldMk cId="2560398977" sldId="309"/>
        </pc:sldMkLst>
        <pc:spChg chg="mod">
          <ac:chgData name="Carlos Carrera Cueva" userId="7683203c40027634" providerId="LiveId" clId="{1C85B9C1-772A-4C74-8135-238CD7C6D09D}" dt="2026-02-22T21:59:49.563" v="272" actId="20577"/>
          <ac:spMkLst>
            <pc:docMk/>
            <pc:sldMk cId="2560398977" sldId="309"/>
            <ac:spMk id="6" creationId="{A38B1F1A-59BD-9C29-08A8-276FDBEE33C7}"/>
          </ac:spMkLst>
        </pc:spChg>
      </pc:sldChg>
      <pc:sldChg chg="add">
        <pc:chgData name="Carlos Carrera Cueva" userId="7683203c40027634" providerId="LiveId" clId="{1C85B9C1-772A-4C74-8135-238CD7C6D09D}" dt="2026-02-22T21:48:48.375" v="86"/>
        <pc:sldMkLst>
          <pc:docMk/>
          <pc:sldMk cId="2666228699" sldId="312"/>
        </pc:sldMkLst>
      </pc:sldChg>
      <pc:sldChg chg="addSp modSp add mod">
        <pc:chgData name="Carlos Carrera Cueva" userId="7683203c40027634" providerId="LiveId" clId="{1C85B9C1-772A-4C74-8135-238CD7C6D09D}" dt="2026-02-22T21:55:24.021" v="202" actId="1076"/>
        <pc:sldMkLst>
          <pc:docMk/>
          <pc:sldMk cId="2965902903" sldId="316"/>
        </pc:sldMkLst>
        <pc:spChg chg="mod">
          <ac:chgData name="Carlos Carrera Cueva" userId="7683203c40027634" providerId="LiveId" clId="{1C85B9C1-772A-4C74-8135-238CD7C6D09D}" dt="2026-02-22T21:54:58.717" v="190" actId="1076"/>
          <ac:spMkLst>
            <pc:docMk/>
            <pc:sldMk cId="2965902903" sldId="316"/>
            <ac:spMk id="2" creationId="{16E966D1-DD69-73F4-C06A-6263E66476CF}"/>
          </ac:spMkLst>
        </pc:spChg>
        <pc:grpChg chg="mod">
          <ac:chgData name="Carlos Carrera Cueva" userId="7683203c40027634" providerId="LiveId" clId="{1C85B9C1-772A-4C74-8135-238CD7C6D09D}" dt="2026-02-22T21:55:07.445" v="193" actId="1076"/>
          <ac:grpSpMkLst>
            <pc:docMk/>
            <pc:sldMk cId="2965902903" sldId="316"/>
            <ac:grpSpMk id="11" creationId="{26F0C689-658B-19FE-7967-85D112E9033F}"/>
          </ac:grpSpMkLst>
        </pc:grpChg>
        <pc:picChg chg="add mod">
          <ac:chgData name="Carlos Carrera Cueva" userId="7683203c40027634" providerId="LiveId" clId="{1C85B9C1-772A-4C74-8135-238CD7C6D09D}" dt="2026-02-22T21:55:22.448" v="201" actId="1076"/>
          <ac:picMkLst>
            <pc:docMk/>
            <pc:sldMk cId="2965902903" sldId="316"/>
            <ac:picMk id="3" creationId="{1C74960A-F63B-0B2A-13FE-0C96F76BA1FA}"/>
          </ac:picMkLst>
        </pc:picChg>
        <pc:picChg chg="add mod">
          <ac:chgData name="Carlos Carrera Cueva" userId="7683203c40027634" providerId="LiveId" clId="{1C85B9C1-772A-4C74-8135-238CD7C6D09D}" dt="2026-02-22T21:55:24.021" v="202" actId="1076"/>
          <ac:picMkLst>
            <pc:docMk/>
            <pc:sldMk cId="2965902903" sldId="316"/>
            <ac:picMk id="6" creationId="{6AD338F3-C113-B7BD-1570-61582BEC8549}"/>
          </ac:picMkLst>
        </pc:picChg>
        <pc:picChg chg="mod">
          <ac:chgData name="Carlos Carrera Cueva" userId="7683203c40027634" providerId="LiveId" clId="{1C85B9C1-772A-4C74-8135-238CD7C6D09D}" dt="2026-02-22T21:55:08.605" v="194" actId="1076"/>
          <ac:picMkLst>
            <pc:docMk/>
            <pc:sldMk cId="2965902903" sldId="316"/>
            <ac:picMk id="7" creationId="{79DC0575-6582-AE43-DE27-4E0D588FD742}"/>
          </ac:picMkLst>
        </pc:picChg>
        <pc:cxnChg chg="mod">
          <ac:chgData name="Carlos Carrera Cueva" userId="7683203c40027634" providerId="LiveId" clId="{1C85B9C1-772A-4C74-8135-238CD7C6D09D}" dt="2026-02-22T21:55:02.972" v="192" actId="1076"/>
          <ac:cxnSpMkLst>
            <pc:docMk/>
            <pc:sldMk cId="2965902903" sldId="316"/>
            <ac:cxnSpMk id="4" creationId="{DD30AEB6-8859-3F8B-3D6B-E841953C1CB5}"/>
          </ac:cxnSpMkLst>
        </pc:cxnChg>
      </pc:sldChg>
      <pc:sldChg chg="addSp delSp modSp add mod delAnim">
        <pc:chgData name="Carlos Carrera Cueva" userId="7683203c40027634" providerId="LiveId" clId="{1C85B9C1-772A-4C74-8135-238CD7C6D09D}" dt="2026-02-23T08:34:55.372" v="273" actId="1076"/>
        <pc:sldMkLst>
          <pc:docMk/>
          <pc:sldMk cId="466558884" sldId="317"/>
        </pc:sldMkLst>
        <pc:spChg chg="mod">
          <ac:chgData name="Carlos Carrera Cueva" userId="7683203c40027634" providerId="LiveId" clId="{1C85B9C1-772A-4C74-8135-238CD7C6D09D}" dt="2026-02-22T21:52:31.353" v="107" actId="1076"/>
          <ac:spMkLst>
            <pc:docMk/>
            <pc:sldMk cId="466558884" sldId="317"/>
            <ac:spMk id="2" creationId="{B5E361C4-FCD6-64E6-9FFB-30952ACA46DE}"/>
          </ac:spMkLst>
        </pc:spChg>
        <pc:spChg chg="del">
          <ac:chgData name="Carlos Carrera Cueva" userId="7683203c40027634" providerId="LiveId" clId="{1C85B9C1-772A-4C74-8135-238CD7C6D09D}" dt="2026-02-22T21:51:50.307" v="92" actId="478"/>
          <ac:spMkLst>
            <pc:docMk/>
            <pc:sldMk cId="466558884" sldId="317"/>
            <ac:spMk id="10" creationId="{53EB8EAE-7FA6-E309-27FD-BC8223DBBD6B}"/>
          </ac:spMkLst>
        </pc:spChg>
        <pc:spChg chg="del">
          <ac:chgData name="Carlos Carrera Cueva" userId="7683203c40027634" providerId="LiveId" clId="{1C85B9C1-772A-4C74-8135-238CD7C6D09D}" dt="2026-02-22T21:51:50.307" v="92" actId="478"/>
          <ac:spMkLst>
            <pc:docMk/>
            <pc:sldMk cId="466558884" sldId="317"/>
            <ac:spMk id="11" creationId="{6CF573BD-A281-30F7-CC5A-08DD476DCB79}"/>
          </ac:spMkLst>
        </pc:spChg>
        <pc:picChg chg="del mod">
          <ac:chgData name="Carlos Carrera Cueva" userId="7683203c40027634" providerId="LiveId" clId="{1C85B9C1-772A-4C74-8135-238CD7C6D09D}" dt="2026-02-22T21:53:46.397" v="120" actId="478"/>
          <ac:picMkLst>
            <pc:docMk/>
            <pc:sldMk cId="466558884" sldId="317"/>
            <ac:picMk id="5" creationId="{6A124ACE-4B1E-2981-5C66-DFAB5A8D5B7A}"/>
          </ac:picMkLst>
        </pc:picChg>
        <pc:picChg chg="add mod">
          <ac:chgData name="Carlos Carrera Cueva" userId="7683203c40027634" providerId="LiveId" clId="{1C85B9C1-772A-4C74-8135-238CD7C6D09D}" dt="2026-02-23T08:34:55.372" v="273" actId="1076"/>
          <ac:picMkLst>
            <pc:docMk/>
            <pc:sldMk cId="466558884" sldId="317"/>
            <ac:picMk id="6" creationId="{EC64EF50-6F2F-2DE3-1BD2-9E4828700B35}"/>
          </ac:picMkLst>
        </pc:picChg>
        <pc:picChg chg="del mod">
          <ac:chgData name="Carlos Carrera Cueva" userId="7683203c40027634" providerId="LiveId" clId="{1C85B9C1-772A-4C74-8135-238CD7C6D09D}" dt="2026-02-22T21:51:46.814" v="91" actId="478"/>
          <ac:picMkLst>
            <pc:docMk/>
            <pc:sldMk cId="466558884" sldId="317"/>
            <ac:picMk id="9" creationId="{521A06A4-BDF9-9032-D8D0-4D535D485BC0}"/>
          </ac:picMkLst>
        </pc:picChg>
        <pc:picChg chg="del mod">
          <ac:chgData name="Carlos Carrera Cueva" userId="7683203c40027634" providerId="LiveId" clId="{1C85B9C1-772A-4C74-8135-238CD7C6D09D}" dt="2026-02-22T21:52:05.021" v="95" actId="478"/>
          <ac:picMkLst>
            <pc:docMk/>
            <pc:sldMk cId="466558884" sldId="317"/>
            <ac:picMk id="21" creationId="{5ACF90C3-20EA-EE63-9829-6BCF2132BB00}"/>
          </ac:picMkLst>
        </pc:picChg>
        <pc:cxnChg chg="mod">
          <ac:chgData name="Carlos Carrera Cueva" userId="7683203c40027634" providerId="LiveId" clId="{1C85B9C1-772A-4C74-8135-238CD7C6D09D}" dt="2026-02-22T21:52:34.170" v="108" actId="1076"/>
          <ac:cxnSpMkLst>
            <pc:docMk/>
            <pc:sldMk cId="466558884" sldId="317"/>
            <ac:cxnSpMk id="4" creationId="{9CC9BC9B-49A0-3434-E051-8195FB5E4C3F}"/>
          </ac:cxnSpMkLst>
        </pc:cxnChg>
      </pc:sldChg>
      <pc:sldChg chg="addSp delSp modSp add mod">
        <pc:chgData name="Carlos Carrera Cueva" userId="7683203c40027634" providerId="LiveId" clId="{1C85B9C1-772A-4C74-8135-238CD7C6D09D}" dt="2026-02-23T08:50:33.010" v="1189" actId="20577"/>
        <pc:sldMkLst>
          <pc:docMk/>
          <pc:sldMk cId="2576125788" sldId="318"/>
        </pc:sldMkLst>
        <pc:spChg chg="mod">
          <ac:chgData name="Carlos Carrera Cueva" userId="7683203c40027634" providerId="LiveId" clId="{1C85B9C1-772A-4C74-8135-238CD7C6D09D}" dt="2026-02-23T08:35:13.447" v="294" actId="20577"/>
          <ac:spMkLst>
            <pc:docMk/>
            <pc:sldMk cId="2576125788" sldId="318"/>
            <ac:spMk id="2" creationId="{E99B56F8-9AE4-F9AD-4B1A-6AFD7762766C}"/>
          </ac:spMkLst>
        </pc:spChg>
        <pc:spChg chg="add del mod">
          <ac:chgData name="Carlos Carrera Cueva" userId="7683203c40027634" providerId="LiveId" clId="{1C85B9C1-772A-4C74-8135-238CD7C6D09D}" dt="2026-02-23T08:35:54.226" v="298" actId="478"/>
          <ac:spMkLst>
            <pc:docMk/>
            <pc:sldMk cId="2576125788" sldId="318"/>
            <ac:spMk id="5" creationId="{CF290B27-24FE-051A-9305-667BA33ECBF2}"/>
          </ac:spMkLst>
        </pc:spChg>
        <pc:spChg chg="add mod">
          <ac:chgData name="Carlos Carrera Cueva" userId="7683203c40027634" providerId="LiveId" clId="{1C85B9C1-772A-4C74-8135-238CD7C6D09D}" dt="2026-02-23T08:50:33.010" v="1189" actId="20577"/>
          <ac:spMkLst>
            <pc:docMk/>
            <pc:sldMk cId="2576125788" sldId="318"/>
            <ac:spMk id="8" creationId="{C4BF5B53-213D-7931-CCE6-63C0AE434558}"/>
          </ac:spMkLst>
        </pc:spChg>
        <pc:graphicFrameChg chg="add mod modGraphic">
          <ac:chgData name="Carlos Carrera Cueva" userId="7683203c40027634" providerId="LiveId" clId="{1C85B9C1-772A-4C74-8135-238CD7C6D09D}" dt="2026-02-23T08:50:15.015" v="1129" actId="20577"/>
          <ac:graphicFrameMkLst>
            <pc:docMk/>
            <pc:sldMk cId="2576125788" sldId="318"/>
            <ac:graphicFrameMk id="7" creationId="{291972A4-C1F8-14AC-6271-E1426F88B983}"/>
          </ac:graphicFrameMkLst>
        </pc:graphicFrameChg>
        <pc:picChg chg="del">
          <ac:chgData name="Carlos Carrera Cueva" userId="7683203c40027634" providerId="LiveId" clId="{1C85B9C1-772A-4C74-8135-238CD7C6D09D}" dt="2026-02-23T08:35:18.248" v="295" actId="478"/>
          <ac:picMkLst>
            <pc:docMk/>
            <pc:sldMk cId="2576125788" sldId="318"/>
            <ac:picMk id="6" creationId="{2EFC4E00-0340-75A4-0ABB-FF8B576714A6}"/>
          </ac:picMkLst>
        </pc:picChg>
      </pc:sldChg>
      <pc:sldChg chg="add del">
        <pc:chgData name="Carlos Carrera Cueva" userId="7683203c40027634" providerId="LiveId" clId="{1C85B9C1-772A-4C74-8135-238CD7C6D09D}" dt="2026-02-23T08:59:09.665" v="1191" actId="47"/>
        <pc:sldMkLst>
          <pc:docMk/>
          <pc:sldMk cId="1299052679" sldId="31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5T18:16:08.399"/>
    </inkml:context>
    <inkml:brush xml:id="br0">
      <inkml:brushProperty name="width" value="0.025" units="cm"/>
      <inkml:brushProperty name="height" value="0.025" units="cm"/>
      <inkml:brushProperty name="color" value="#0B868D"/>
      <inkml:brushProperty name="ignorePressure" value="1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0 0,'0'0,"3"0,5 0,1 0,8 0,8 0,12 0,4 0,1 0,0 0,0 0,10 0,-2 0,1 0,8 0,5 0,24 0,0 0,0 0,-1 0,-8 0,5 0,-10 0,-5 0,-9 0,-6 0,-3 0,-3 0,-9 0,-3 0,5 0,-3 0,1 0,-2 0,0 0,-3 0,14 0,0 0,2 0,5 0,1 0,12 0,7 0,-2 0,5 0,-6 0,-12 0,-12 0,-12 0,-9 0,1 0,-8 0,6 0,8 0,5 0,19 0,8 0,8 0,13 0,17 0,2 0,-1 0,16 0,19 0,31 0,42 0,-9 0,9 0,1 0,-12 0,24 0,-18 0,5 0,3 0,8 0,61 0,-19 0,6 0,-5 0,-4 0,31 0,-27 0,-4 0,-1 0,2 0,32 0,-34 0,-7 0,-9 0,-9 0,12 0,-32 0,-5 0,-1 0,5 0,46 0,-24 0,-3 0,-9 0,-2 0,20 0,-24 0,5 0,2 0,5 0,60 0,-26 0,52 0,-38 0,-11 0,-8 0,0 0,72 0,-17 0,16 0,19 0,-3 0,43 0,-50 0,-31 0,-29 0,-18 0,32 0,-24 0,13 0,15 0,5 0,43 0,-34 0,-8 0,-23 0,-20 0,41 0,-27 0,-19 0,-37 0,-13 0,-46 0,-25 0,-27 0,-7 0,8 0,-19 0,7 0,-8 0,-12 0,21 0,-15 0,2 0,10 0,4 0,22 0,-4 0,6 0,-7 0,-10 0,-20 0,-17 0,-14 0,-9 0,-4 0,4 0,-4 0,6 0,10 0,-47 0,28 0,1 0,-35 0,-1 0,0 0,9 0,4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21C808D8-92EE-83C8-02C7-81808062D5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5736" y="297589"/>
            <a:ext cx="4898662" cy="313603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8FB76FD-49A1-9D8B-1F2A-B32671695E42}"/>
              </a:ext>
            </a:extLst>
          </p:cNvPr>
          <p:cNvSpPr txBox="1"/>
          <p:nvPr/>
        </p:nvSpPr>
        <p:spPr>
          <a:xfrm>
            <a:off x="5109572" y="3147814"/>
            <a:ext cx="3531777" cy="2046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Caracterización preliminar de biomarcadores de inflamación, coagulación y </a:t>
            </a:r>
            <a:r>
              <a:rPr lang="es-ES" sz="1400" b="1" dirty="0" err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NETosis</a:t>
            </a:r>
            <a:r>
              <a:rPr lang="es-E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en defectos residuales de perfusión tras embolia pulmonar</a:t>
            </a:r>
          </a:p>
          <a:p>
            <a:pPr algn="ctr">
              <a:lnSpc>
                <a:spcPct val="150000"/>
              </a:lnSpc>
            </a:pPr>
            <a:endParaRPr lang="es-ES" sz="16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7C25DE-84BF-58DF-6C80-BAAC49483C54}"/>
              </a:ext>
            </a:extLst>
          </p:cNvPr>
          <p:cNvSpPr txBox="1"/>
          <p:nvPr/>
        </p:nvSpPr>
        <p:spPr>
          <a:xfrm>
            <a:off x="673330" y="3511653"/>
            <a:ext cx="3423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C. Carrera Cueva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E. Gonzalo Martín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N. Sola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Idigora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García Sánchez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V.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Cabriada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Nuño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Rivas Guerrero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Abad Fernández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T. Elías Hernández,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C. Caballero Eraso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 Otero Candelera</a:t>
            </a:r>
            <a:endParaRPr lang="es-ES" sz="2800" b="0" i="1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4" descr="IBiS (@ibis_sevilla) / X">
            <a:extLst>
              <a:ext uri="{FF2B5EF4-FFF2-40B4-BE49-F238E27FC236}">
                <a16:creationId xmlns:a16="http://schemas.microsoft.com/office/drawing/2014/main" id="{957CE8A8-96EE-BF35-A727-E5472902B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7" b="23902"/>
          <a:stretch>
            <a:fillRect/>
          </a:stretch>
        </p:blipFill>
        <p:spPr bwMode="auto">
          <a:xfrm>
            <a:off x="7896259" y="207403"/>
            <a:ext cx="1152128" cy="55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0A658F5-6B66-931C-AB14-D86ABD4D5564}"/>
              </a:ext>
            </a:extLst>
          </p:cNvPr>
          <p:cNvSpPr txBox="1"/>
          <p:nvPr/>
        </p:nvSpPr>
        <p:spPr>
          <a:xfrm>
            <a:off x="1172362" y="265366"/>
            <a:ext cx="6511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52º CONGRESO NEUMOSUR 2026  COMUNICACIÓN ORAL 09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CBCABA3-6A72-A64E-F9FE-9B4AB560F063}"/>
              </a:ext>
            </a:extLst>
          </p:cNvPr>
          <p:cNvCxnSpPr/>
          <p:nvPr/>
        </p:nvCxnSpPr>
        <p:spPr>
          <a:xfrm>
            <a:off x="4788024" y="291500"/>
            <a:ext cx="0" cy="286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15B2668-86DB-3AD8-159F-3F4EBAB6DF87}"/>
              </a:ext>
            </a:extLst>
          </p:cNvPr>
          <p:cNvCxnSpPr>
            <a:cxnSpLocks/>
          </p:cNvCxnSpPr>
          <p:nvPr/>
        </p:nvCxnSpPr>
        <p:spPr>
          <a:xfrm>
            <a:off x="4788024" y="3277894"/>
            <a:ext cx="0" cy="1734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C8F2E-C204-AC65-5DC4-F4E8E3111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A6C7876-DA18-2CE3-9001-2E9D41B28678}"/>
              </a:ext>
            </a:extLst>
          </p:cNvPr>
          <p:cNvSpPr txBox="1"/>
          <p:nvPr/>
        </p:nvSpPr>
        <p:spPr>
          <a:xfrm>
            <a:off x="2190205" y="344290"/>
            <a:ext cx="53341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INTRODUCCIÓN    ENFERMDAD TROMBOEMBÓLICA VENOSA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CB2F4044-11AA-217C-1110-2FF88341495D}"/>
              </a:ext>
            </a:extLst>
          </p:cNvPr>
          <p:cNvCxnSpPr/>
          <p:nvPr/>
        </p:nvCxnSpPr>
        <p:spPr>
          <a:xfrm>
            <a:off x="3702047" y="375433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00E7CE5C-F227-7993-783B-47EE9FF84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498" y="1787719"/>
            <a:ext cx="7487695" cy="173617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F5E281C-CA46-9C59-B867-FD8BC8A183A6}"/>
              </a:ext>
            </a:extLst>
          </p:cNvPr>
          <p:cNvSpPr txBox="1"/>
          <p:nvPr/>
        </p:nvSpPr>
        <p:spPr>
          <a:xfrm>
            <a:off x="917052" y="1560857"/>
            <a:ext cx="20986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3º CAUSA MUERTE VASCULAR</a:t>
            </a:r>
            <a:endParaRPr lang="es-ES" sz="1050" dirty="0">
              <a:solidFill>
                <a:schemeClr val="tx2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2AE9A5B-F13A-8DB0-B93C-E20D4362D4A2}"/>
              </a:ext>
            </a:extLst>
          </p:cNvPr>
          <p:cNvSpPr txBox="1"/>
          <p:nvPr/>
        </p:nvSpPr>
        <p:spPr>
          <a:xfrm>
            <a:off x="5820817" y="1416017"/>
            <a:ext cx="30220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ENFERMEDAD TROMBOEMBÓLICA CRÓNICA</a:t>
            </a:r>
          </a:p>
          <a:p>
            <a:pPr algn="ctr"/>
            <a:r>
              <a:rPr lang="es-ES" sz="10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HIPERTENSIÓN TROMBOEMBÓLICA CRÓNICA</a:t>
            </a:r>
            <a:endParaRPr lang="es-ES" sz="1050" dirty="0">
              <a:solidFill>
                <a:schemeClr val="tx2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28" name="Entrada de lápiz 27">
                <a:extLst>
                  <a:ext uri="{FF2B5EF4-FFF2-40B4-BE49-F238E27FC236}">
                    <a16:creationId xmlns:a16="http://schemas.microsoft.com/office/drawing/2014/main" id="{F876157E-7C7A-FFA4-BC30-254BC56EBC53}"/>
                  </a:ext>
                </a:extLst>
              </p14:cNvPr>
              <p14:cNvContentPartPr/>
              <p14:nvPr/>
            </p14:nvContentPartPr>
            <p14:xfrm>
              <a:off x="12690" y="4551760"/>
              <a:ext cx="9131310" cy="270"/>
            </p14:xfrm>
          </p:contentPart>
        </mc:Choice>
        <mc:Fallback xmlns="">
          <p:pic>
            <p:nvPicPr>
              <p:cNvPr id="28" name="Entrada de lápiz 27">
                <a:extLst>
                  <a:ext uri="{FF2B5EF4-FFF2-40B4-BE49-F238E27FC236}">
                    <a16:creationId xmlns:a16="http://schemas.microsoft.com/office/drawing/2014/main" id="{F876157E-7C7A-FFA4-BC30-254BC56EBC5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70" y="4548520"/>
                <a:ext cx="9139950" cy="675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CuadroTexto 29">
            <a:extLst>
              <a:ext uri="{FF2B5EF4-FFF2-40B4-BE49-F238E27FC236}">
                <a16:creationId xmlns:a16="http://schemas.microsoft.com/office/drawing/2014/main" id="{E438C5B5-B361-1A00-1ADA-6CDBA61B5B09}"/>
              </a:ext>
            </a:extLst>
          </p:cNvPr>
          <p:cNvSpPr txBox="1"/>
          <p:nvPr/>
        </p:nvSpPr>
        <p:spPr>
          <a:xfrm>
            <a:off x="2190205" y="4406921"/>
            <a:ext cx="6892925" cy="712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endParaRPr lang="es-ES" sz="75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r">
              <a:lnSpc>
                <a:spcPct val="150000"/>
              </a:lnSpc>
            </a:pP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Becattini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C,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Agnelli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G,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Pesavento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R,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Silingardi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M, Poggio R,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Taliani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M.R et al.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Incidence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chronic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thromboembolic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pulmonary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hypertension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after a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episode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pulmonary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embolism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s-ES" sz="750" i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Chest</a:t>
            </a:r>
            <a:r>
              <a:rPr lang="es-ES" sz="750" i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 2006; 130 (1): 172 - 175</a:t>
            </a:r>
            <a:r>
              <a:rPr lang="es-ES" sz="135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5601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A09D97-4A27-1E98-BE0B-B369A08EA069}"/>
              </a:ext>
            </a:extLst>
          </p:cNvPr>
          <p:cNvSpPr txBox="1"/>
          <p:nvPr/>
        </p:nvSpPr>
        <p:spPr>
          <a:xfrm>
            <a:off x="2843808" y="153578"/>
            <a:ext cx="3834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METODOLOGÍA    ESTUDIO DE COHORTE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CD9DE39-FADB-3307-A9F9-CA426F6D08E5}"/>
              </a:ext>
            </a:extLst>
          </p:cNvPr>
          <p:cNvCxnSpPr/>
          <p:nvPr/>
        </p:nvCxnSpPr>
        <p:spPr>
          <a:xfrm>
            <a:off x="4274821" y="190445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5C349AAB-173D-1B95-2580-03A5D4B5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1" y="988977"/>
            <a:ext cx="3834063" cy="3290905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63C4F55-846F-95CF-3E07-9BDE2CBA249A}"/>
              </a:ext>
            </a:extLst>
          </p:cNvPr>
          <p:cNvCxnSpPr>
            <a:cxnSpLocks/>
          </p:cNvCxnSpPr>
          <p:nvPr/>
        </p:nvCxnSpPr>
        <p:spPr>
          <a:xfrm>
            <a:off x="3961061" y="635001"/>
            <a:ext cx="0" cy="431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2CAC79-1FE8-1B73-3732-48007EA74577}"/>
              </a:ext>
            </a:extLst>
          </p:cNvPr>
          <p:cNvSpPr txBox="1"/>
          <p:nvPr/>
        </p:nvSpPr>
        <p:spPr>
          <a:xfrm>
            <a:off x="4058982" y="2090903"/>
            <a:ext cx="2866264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Diagnóstico EP.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Consentimiento Informado.</a:t>
            </a:r>
          </a:p>
        </p:txBody>
      </p:sp>
      <p:pic>
        <p:nvPicPr>
          <p:cNvPr id="16" name="Imagen 15" descr="Imagen que contiene objeto, reloj&#10;&#10;El contenido generado por IA puede ser incorrecto.">
            <a:extLst>
              <a:ext uri="{FF2B5EF4-FFF2-40B4-BE49-F238E27FC236}">
                <a16:creationId xmlns:a16="http://schemas.microsoft.com/office/drawing/2014/main" id="{6C5F0F40-8E2E-ECC3-5524-CEA60077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821" y="876300"/>
            <a:ext cx="4544060" cy="121460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7AD10FA-BF77-81ED-5932-B933113EC142}"/>
              </a:ext>
            </a:extLst>
          </p:cNvPr>
          <p:cNvSpPr txBox="1"/>
          <p:nvPr/>
        </p:nvSpPr>
        <p:spPr>
          <a:xfrm>
            <a:off x="6838953" y="2049396"/>
            <a:ext cx="2260600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Gammagrafía Q.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Estudio de sueño.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Extracción sanguínea</a:t>
            </a:r>
            <a:endParaRPr lang="es-ES" sz="1200" dirty="0">
              <a:solidFill>
                <a:schemeClr val="tx2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AE56B40-4B4E-B34D-644C-F2F2DDB2D9CA}"/>
              </a:ext>
            </a:extLst>
          </p:cNvPr>
          <p:cNvSpPr txBox="1"/>
          <p:nvPr/>
        </p:nvSpPr>
        <p:spPr>
          <a:xfrm>
            <a:off x="4099654" y="3035300"/>
            <a:ext cx="4828436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18 años.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EP confirmada sin diagnóstico previo de AOS.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Esperanza de vida &gt; 6 meses.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 embarazo o periodo de lactancia.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Capacidad </a:t>
            </a: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realizar estudio de sueño o seguimiento. </a:t>
            </a:r>
            <a:endParaRPr lang="es-ES" sz="1200" dirty="0">
              <a:solidFill>
                <a:schemeClr val="tx2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0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B82F3-E9F0-7366-72E4-98BDFF904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4BB57A-AE1E-1403-2EC3-E9AA5162560A}"/>
              </a:ext>
            </a:extLst>
          </p:cNvPr>
          <p:cNvSpPr txBox="1"/>
          <p:nvPr/>
        </p:nvSpPr>
        <p:spPr>
          <a:xfrm>
            <a:off x="1880085" y="155259"/>
            <a:ext cx="59766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METODOLOGÍA    ESTUDIO TRASLACIONAL: ANÁLISIS MOLECULAR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44BD34-97F7-4664-64FD-5A5AD3247C71}"/>
              </a:ext>
            </a:extLst>
          </p:cNvPr>
          <p:cNvCxnSpPr/>
          <p:nvPr/>
        </p:nvCxnSpPr>
        <p:spPr>
          <a:xfrm>
            <a:off x="3347864" y="197942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2C7044A-2364-D974-7A4C-1F2544607017}"/>
              </a:ext>
            </a:extLst>
          </p:cNvPr>
          <p:cNvCxnSpPr>
            <a:cxnSpLocks/>
          </p:cNvCxnSpPr>
          <p:nvPr/>
        </p:nvCxnSpPr>
        <p:spPr>
          <a:xfrm>
            <a:off x="3797298" y="627232"/>
            <a:ext cx="0" cy="42051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Mapa&#10;&#10;El contenido generado por IA puede ser incorrecto.">
            <a:extLst>
              <a:ext uri="{FF2B5EF4-FFF2-40B4-BE49-F238E27FC236}">
                <a16:creationId xmlns:a16="http://schemas.microsoft.com/office/drawing/2014/main" id="{96B740ED-5846-62C7-BF1F-B4A19807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41" y="1164170"/>
            <a:ext cx="3345888" cy="28948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2F7B663-B213-A5C7-5E46-61B68C4E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20000"/>
          </a:blip>
          <a:srcRect l="-121" t="8227" r="121" b="15844"/>
          <a:stretch>
            <a:fillRect/>
          </a:stretch>
        </p:blipFill>
        <p:spPr>
          <a:xfrm>
            <a:off x="3994148" y="693002"/>
            <a:ext cx="4862139" cy="152314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AC35AE1-7617-3645-5D19-3382B927F1CA}"/>
              </a:ext>
            </a:extLst>
          </p:cNvPr>
          <p:cNvSpPr txBox="1"/>
          <p:nvPr/>
        </p:nvSpPr>
        <p:spPr>
          <a:xfrm>
            <a:off x="3927126" y="2274016"/>
            <a:ext cx="1376257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Tubos </a:t>
            </a: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Vacuette</a:t>
            </a: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(Citrato y EDTA – K3)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4A02A2-E0AD-493C-A5A7-B8C9DC0963F6}"/>
              </a:ext>
            </a:extLst>
          </p:cNvPr>
          <p:cNvSpPr txBox="1"/>
          <p:nvPr/>
        </p:nvSpPr>
        <p:spPr>
          <a:xfrm>
            <a:off x="5225068" y="2274015"/>
            <a:ext cx="1115906" cy="906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Centrifugación 2x2500g </a:t>
            </a:r>
          </a:p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min </a:t>
            </a:r>
          </a:p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4ºC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4661D93-2515-F562-48B1-99A188EE7082}"/>
              </a:ext>
            </a:extLst>
          </p:cNvPr>
          <p:cNvSpPr txBox="1"/>
          <p:nvPr/>
        </p:nvSpPr>
        <p:spPr>
          <a:xfrm>
            <a:off x="6261814" y="2274015"/>
            <a:ext cx="148251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Hemólisis: Espectrofotometría y ACT &gt; 7 excluidas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AA62DFC-FC73-3F6D-3A17-FE1BC0D4FB18}"/>
              </a:ext>
            </a:extLst>
          </p:cNvPr>
          <p:cNvSpPr txBox="1"/>
          <p:nvPr/>
        </p:nvSpPr>
        <p:spPr>
          <a:xfrm>
            <a:off x="7560603" y="2274015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Criopreservación</a:t>
            </a:r>
            <a:endParaRPr lang="es-ES" sz="9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1EA7ABEE-D090-9454-3F60-7D4AE2B2A6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4067597" y="3265614"/>
            <a:ext cx="4715240" cy="107096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B32A1684-0F60-21C1-CF6B-51419695CDB0}"/>
              </a:ext>
            </a:extLst>
          </p:cNvPr>
          <p:cNvSpPr txBox="1"/>
          <p:nvPr/>
        </p:nvSpPr>
        <p:spPr>
          <a:xfrm>
            <a:off x="4067597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ELISA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F68F515-462B-3A34-9D3F-38C911B58136}"/>
              </a:ext>
            </a:extLst>
          </p:cNvPr>
          <p:cNvSpPr txBox="1"/>
          <p:nvPr/>
        </p:nvSpPr>
        <p:spPr>
          <a:xfrm>
            <a:off x="5626812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WESTERN - BLOT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6E9EB6-F013-B306-1960-633A1B01CFB5}"/>
              </a:ext>
            </a:extLst>
          </p:cNvPr>
          <p:cNvSpPr txBox="1"/>
          <p:nvPr/>
        </p:nvSpPr>
        <p:spPr>
          <a:xfrm>
            <a:off x="7291436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RT-</a:t>
            </a: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qPCR</a:t>
            </a:r>
            <a:endParaRPr lang="es-ES" sz="9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2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213EF-0B73-A39A-22BF-F7163B4CF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6BBB8D9-609A-A779-2ABB-43899A986EE6}"/>
              </a:ext>
            </a:extLst>
          </p:cNvPr>
          <p:cNvSpPr txBox="1"/>
          <p:nvPr/>
        </p:nvSpPr>
        <p:spPr>
          <a:xfrm>
            <a:off x="2987824" y="195486"/>
            <a:ext cx="42323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ESTUDIO DESCRIPTIVO ETEV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3715377-1694-62B8-C2E6-154B30E365F7}"/>
              </a:ext>
            </a:extLst>
          </p:cNvPr>
          <p:cNvCxnSpPr/>
          <p:nvPr/>
        </p:nvCxnSpPr>
        <p:spPr>
          <a:xfrm>
            <a:off x="4355976" y="238169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Gráfico&#10;&#10;El contenido generado por IA puede ser incorrecto.">
            <a:extLst>
              <a:ext uri="{FF2B5EF4-FFF2-40B4-BE49-F238E27FC236}">
                <a16:creationId xmlns:a16="http://schemas.microsoft.com/office/drawing/2014/main" id="{FFD3D557-485E-E452-CAE4-D00F33289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347614"/>
            <a:ext cx="8109288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99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BC746-FFE0-5B08-CE2E-7034100EC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6E966D1-DD69-73F4-C06A-6263E66476CF}"/>
              </a:ext>
            </a:extLst>
          </p:cNvPr>
          <p:cNvSpPr txBox="1"/>
          <p:nvPr/>
        </p:nvSpPr>
        <p:spPr>
          <a:xfrm>
            <a:off x="1403648" y="183450"/>
            <a:ext cx="76328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ANÁLISIS DESCRIPTIVO Y BIVARIANTE DEFECTOS PERSISTENTES 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D30AEB6-8859-3F8B-3D6B-E841953C1CB5}"/>
              </a:ext>
            </a:extLst>
          </p:cNvPr>
          <p:cNvCxnSpPr/>
          <p:nvPr/>
        </p:nvCxnSpPr>
        <p:spPr>
          <a:xfrm>
            <a:off x="2843808" y="183450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79DC0575-6582-AE43-DE27-4E0D588FD742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667534" y="729326"/>
            <a:ext cx="3940086" cy="1516415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26F0C689-658B-19FE-7967-85D112E9033F}"/>
              </a:ext>
            </a:extLst>
          </p:cNvPr>
          <p:cNvGrpSpPr/>
          <p:nvPr/>
        </p:nvGrpSpPr>
        <p:grpSpPr>
          <a:xfrm>
            <a:off x="1115616" y="627533"/>
            <a:ext cx="3031292" cy="1832674"/>
            <a:chOff x="0" y="938209"/>
            <a:chExt cx="4545526" cy="2704971"/>
          </a:xfrm>
        </p:grpSpPr>
        <p:pic>
          <p:nvPicPr>
            <p:cNvPr id="5" name="Imagen 4" descr="Gráfico, Gráfico de proyección solar&#10;&#10;El contenido generado por IA puede ser incorrecto.">
              <a:extLst>
                <a:ext uri="{FF2B5EF4-FFF2-40B4-BE49-F238E27FC236}">
                  <a16:creationId xmlns:a16="http://schemas.microsoft.com/office/drawing/2014/main" id="{B377CC03-0630-72DF-C9EE-C2AEEBFCF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938209"/>
              <a:ext cx="4545526" cy="2704971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BC0F8FF9-D2BE-750F-6093-92DF7455F581}"/>
                </a:ext>
              </a:extLst>
            </p:cNvPr>
            <p:cNvSpPr txBox="1"/>
            <p:nvPr/>
          </p:nvSpPr>
          <p:spPr>
            <a:xfrm>
              <a:off x="1676801" y="2207544"/>
              <a:ext cx="1184513" cy="301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baseline="30000" dirty="0">
                  <a:solidFill>
                    <a:schemeClr val="tx2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n = 167</a:t>
              </a:r>
              <a:endParaRPr lang="es-ES" baseline="30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pic>
        <p:nvPicPr>
          <p:cNvPr id="3" name="Imagen 2" descr="Gráfico, Gráfico de burbujas&#10;&#10;El contenido generado por IA puede ser incorrecto.">
            <a:extLst>
              <a:ext uri="{FF2B5EF4-FFF2-40B4-BE49-F238E27FC236}">
                <a16:creationId xmlns:a16="http://schemas.microsoft.com/office/drawing/2014/main" id="{1C74960A-F63B-0B2A-13FE-0C96F76BA1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2958412"/>
            <a:ext cx="4344006" cy="155755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AD338F3-C113-B7BD-1570-61582BEC8549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20000"/>
          </a:blip>
          <a:stretch>
            <a:fillRect/>
          </a:stretch>
        </p:blipFill>
        <p:spPr>
          <a:xfrm>
            <a:off x="5076056" y="2283718"/>
            <a:ext cx="2708768" cy="257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902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E09E1-261F-5579-1B6B-902D0FB2F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5E361C4-FCD6-64E6-9FFB-30952ACA46DE}"/>
              </a:ext>
            </a:extLst>
          </p:cNvPr>
          <p:cNvSpPr txBox="1"/>
          <p:nvPr/>
        </p:nvSpPr>
        <p:spPr>
          <a:xfrm>
            <a:off x="1259632" y="174284"/>
            <a:ext cx="75134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ANÁLISIS BIVARIANTE DEFECTOS VS NO DEFECTOS PERSISTENTES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9CC9BC9B-49A0-3434-E051-8195FB5E4C3F}"/>
              </a:ext>
            </a:extLst>
          </p:cNvPr>
          <p:cNvCxnSpPr/>
          <p:nvPr/>
        </p:nvCxnSpPr>
        <p:spPr>
          <a:xfrm>
            <a:off x="2627784" y="216967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EC64EF50-6F2F-2DE3-1BD2-9E4828700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074" y="987574"/>
            <a:ext cx="5727851" cy="364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58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D9AEF-A63E-3CC7-9F64-CF082026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99B56F8-9AE4-F9AD-4B1A-6AFD7762766C}"/>
              </a:ext>
            </a:extLst>
          </p:cNvPr>
          <p:cNvSpPr txBox="1"/>
          <p:nvPr/>
        </p:nvSpPr>
        <p:spPr>
          <a:xfrm>
            <a:off x="1259632" y="174284"/>
            <a:ext cx="751345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REGRESIÓN LOGÍSTICA DEFECTOS VS NO DEFECTOS PERSISTENTES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AC4E40D-E6DF-0D6D-EB48-77446EBA1F71}"/>
              </a:ext>
            </a:extLst>
          </p:cNvPr>
          <p:cNvCxnSpPr/>
          <p:nvPr/>
        </p:nvCxnSpPr>
        <p:spPr>
          <a:xfrm>
            <a:off x="2627784" y="216967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291972A4-C1F8-14AC-6271-E1426F88B9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722591"/>
              </p:ext>
            </p:extLst>
          </p:nvPr>
        </p:nvGraphicFramePr>
        <p:xfrm>
          <a:off x="1763688" y="1347614"/>
          <a:ext cx="6096000" cy="20269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722747641"/>
                    </a:ext>
                  </a:extLst>
                </a:gridCol>
                <a:gridCol w="710208">
                  <a:extLst>
                    <a:ext uri="{9D8B030D-6E8A-4147-A177-3AD203B41FA5}">
                      <a16:colId xmlns:a16="http://schemas.microsoft.com/office/drawing/2014/main" val="3005607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07436873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22122341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11152675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IC95% </a:t>
                      </a:r>
                    </a:p>
                    <a:p>
                      <a:pPr algn="ctr"/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IC95%</a:t>
                      </a:r>
                      <a:b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7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VEGF 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0" algn="ctr"/>
                      <a:r>
                        <a:rPr lang="es-ES" sz="1200" b="0" u="none" strike="noStrike" baseline="0" dirty="0">
                          <a:solidFill>
                            <a:srgbClr val="01020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SOD 4,57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u="none" strike="noStrike" baseline="0" dirty="0">
                          <a:solidFill>
                            <a:srgbClr val="01020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6,827</a:t>
                      </a:r>
                      <a:endParaRPr lang="es-ES" sz="1200" b="0" i="0" u="none" strike="noStrike" baseline="0" dirty="0">
                        <a:solidFill>
                          <a:srgbClr val="01020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6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dsDNA</a:t>
                      </a:r>
                      <a:r>
                        <a:rPr lang="es-ES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0" algn="ctr"/>
                      <a:r>
                        <a:rPr lang="es-ES" sz="1200" b="0" u="none" strike="noStrike" baseline="0" dirty="0">
                          <a:solidFill>
                            <a:srgbClr val="01020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6,815</a:t>
                      </a:r>
                    </a:p>
                    <a:p>
                      <a:pPr marR="600" algn="ctr"/>
                      <a:r>
                        <a:rPr lang="es-ES" sz="1200" b="0" u="none" strike="noStrike" baseline="0" dirty="0">
                          <a:solidFill>
                            <a:srgbClr val="01020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es-ES" sz="1200" b="0" i="0" u="none" strike="noStrike" baseline="0" dirty="0">
                        <a:solidFill>
                          <a:srgbClr val="01020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9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CT90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600" algn="ctr"/>
                      <a:r>
                        <a:rPr lang="es-ES" sz="1200" b="0" u="none" strike="noStrike" baseline="0" dirty="0">
                          <a:solidFill>
                            <a:srgbClr val="01020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534446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4BF5B53-213D-7931-CCE6-63C0AE434558}"/>
              </a:ext>
            </a:extLst>
          </p:cNvPr>
          <p:cNvSpPr txBox="1"/>
          <p:nvPr/>
        </p:nvSpPr>
        <p:spPr>
          <a:xfrm>
            <a:off x="1763688" y="3385774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multivariante mediante regresión logística de biomarcadores y variables clínicas en predicción de defectos persistentes de perfusión pulmonar. OR: </a:t>
            </a:r>
            <a:r>
              <a:rPr lang="es-ES" sz="1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Odds</a:t>
            </a:r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Ratio. IC95%: Intervalo Confianza al 95%. VEGF: Factor de Crecimiento del Endotelio Vascular. SOD: Superóxido Dismutasa. </a:t>
            </a:r>
            <a:r>
              <a:rPr lang="es-ES" sz="1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dsDNA</a:t>
            </a:r>
            <a:r>
              <a:rPr lang="es-E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Ácido Desoxirribonucleico de doble cadena. CT90: Tiempo Acumulado pasado por debajo del 90% de saturación de la hemoglobina. </a:t>
            </a:r>
          </a:p>
        </p:txBody>
      </p:sp>
    </p:spTree>
    <p:extLst>
      <p:ext uri="{BB962C8B-B14F-4D97-AF65-F5344CB8AC3E}">
        <p14:creationId xmlns:p14="http://schemas.microsoft.com/office/powerpoint/2010/main" val="2576125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80F5-09A6-88D1-0555-3F5E9ED6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55CCD987-D9D0-4DAF-37FA-C5F73F593D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888" y="1082827"/>
            <a:ext cx="5472608" cy="35034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16EA2E-E26E-2CC4-FC46-6DD71A1A6CA7}"/>
              </a:ext>
            </a:extLst>
          </p:cNvPr>
          <p:cNvSpPr txBox="1"/>
          <p:nvPr/>
        </p:nvSpPr>
        <p:spPr>
          <a:xfrm>
            <a:off x="3900625" y="194466"/>
            <a:ext cx="142874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CONCLUSIONES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8B1F1A-59BD-9C29-08A8-276FDBEE33C7}"/>
              </a:ext>
            </a:extLst>
          </p:cNvPr>
          <p:cNvSpPr txBox="1"/>
          <p:nvPr/>
        </p:nvSpPr>
        <p:spPr>
          <a:xfrm>
            <a:off x="323528" y="1275606"/>
            <a:ext cx="5005846" cy="2973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400" b="1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Determinadas </a:t>
            </a:r>
            <a:r>
              <a:rPr lang="es-E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alteraciones inflamatorias, de coagulación y endoteliales podrían asociarse a defectos persistentes de perfusión tras EP y ser detectables mediante un panel combinado de biomarcadores sanguíneos.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Son necesarios análisis adicionales para confirmar estos hallazgos y definir su utilidad clínica.</a:t>
            </a:r>
          </a:p>
        </p:txBody>
      </p:sp>
    </p:spTree>
    <p:extLst>
      <p:ext uri="{BB962C8B-B14F-4D97-AF65-F5344CB8AC3E}">
        <p14:creationId xmlns:p14="http://schemas.microsoft.com/office/powerpoint/2010/main" val="25603989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402</Words>
  <Application>Microsoft Office PowerPoint</Application>
  <PresentationFormat>Presentación en pantalla (16:9)</PresentationFormat>
  <Paragraphs>65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Courier New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Carlos Carrera Cueva</cp:lastModifiedBy>
  <cp:revision>2</cp:revision>
  <dcterms:created xsi:type="dcterms:W3CDTF">2025-10-16T09:08:13Z</dcterms:created>
  <dcterms:modified xsi:type="dcterms:W3CDTF">2026-02-23T08:59:16Z</dcterms:modified>
</cp:coreProperties>
</file>