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4" r:id="rId6"/>
    <p:sldId id="265" r:id="rId7"/>
    <p:sldId id="267" r:id="rId8"/>
    <p:sldId id="266" r:id="rId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983D42-7BC5-48E8-9FB5-AF2D9FFBC971}" v="21" dt="2026-02-26T21:29:16.4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9" d="100"/>
          <a:sy n="139" d="100"/>
        </p:scale>
        <p:origin x="246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Lozano" userId="050b955807133b18" providerId="Windows Live" clId="Web-{8AB085CF-BD15-A779-A047-3D6F49A6BCD8}"/>
    <pc:docChg chg="modSld">
      <pc:chgData name="Francisco Lozano" userId="050b955807133b18" providerId="Windows Live" clId="Web-{8AB085CF-BD15-A779-A047-3D6F49A6BCD8}" dt="2026-02-22T21:43:18.253" v="1"/>
      <pc:docMkLst>
        <pc:docMk/>
      </pc:docMkLst>
      <pc:sldChg chg="addAnim">
        <pc:chgData name="Francisco Lozano" userId="050b955807133b18" providerId="Windows Live" clId="Web-{8AB085CF-BD15-A779-A047-3D6F49A6BCD8}" dt="2026-02-22T21:43:18.253" v="1"/>
        <pc:sldMkLst>
          <pc:docMk/>
          <pc:sldMk cId="470592102" sldId="261"/>
        </pc:sldMkLst>
      </pc:sldChg>
    </pc:docChg>
  </pc:docChgLst>
  <pc:docChgLst>
    <pc:chgData name="Francisco Lozano" userId="050b955807133b18" providerId="Windows Live" clId="Web-{A085A6DB-ECB3-604C-1A67-2BA17D007D2A}"/>
    <pc:docChg chg="modSld modMainMaster">
      <pc:chgData name="Francisco Lozano" userId="050b955807133b18" providerId="Windows Live" clId="Web-{A085A6DB-ECB3-604C-1A67-2BA17D007D2A}" dt="2026-02-22T21:49:12.565" v="42"/>
      <pc:docMkLst>
        <pc:docMk/>
      </pc:docMkLst>
      <pc:sldChg chg="modTransition">
        <pc:chgData name="Francisco Lozano" userId="050b955807133b18" providerId="Windows Live" clId="Web-{A085A6DB-ECB3-604C-1A67-2BA17D007D2A}" dt="2026-02-22T21:49:12.565" v="42"/>
        <pc:sldMkLst>
          <pc:docMk/>
          <pc:sldMk cId="0" sldId="257"/>
        </pc:sldMkLst>
      </pc:sldChg>
      <pc:sldChg chg="modTransition">
        <pc:chgData name="Francisco Lozano" userId="050b955807133b18" providerId="Windows Live" clId="Web-{A085A6DB-ECB3-604C-1A67-2BA17D007D2A}" dt="2026-02-22T21:49:12.565" v="42"/>
        <pc:sldMkLst>
          <pc:docMk/>
          <pc:sldMk cId="0" sldId="260"/>
        </pc:sldMkLst>
      </pc:sldChg>
      <pc:sldChg chg="modTransition addAnim delAnim modAnim">
        <pc:chgData name="Francisco Lozano" userId="050b955807133b18" providerId="Windows Live" clId="Web-{A085A6DB-ECB3-604C-1A67-2BA17D007D2A}" dt="2026-02-22T21:49:12.565" v="42"/>
        <pc:sldMkLst>
          <pc:docMk/>
          <pc:sldMk cId="470592102" sldId="261"/>
        </pc:sldMkLst>
      </pc:sldChg>
      <pc:sldChg chg="modTransition">
        <pc:chgData name="Francisco Lozano" userId="050b955807133b18" providerId="Windows Live" clId="Web-{A085A6DB-ECB3-604C-1A67-2BA17D007D2A}" dt="2026-02-22T21:49:12.565" v="42"/>
        <pc:sldMkLst>
          <pc:docMk/>
          <pc:sldMk cId="3420930414" sldId="262"/>
        </pc:sldMkLst>
      </pc:sldChg>
      <pc:sldChg chg="modTransition">
        <pc:chgData name="Francisco Lozano" userId="050b955807133b18" providerId="Windows Live" clId="Web-{A085A6DB-ECB3-604C-1A67-2BA17D007D2A}" dt="2026-02-22T21:49:12.565" v="42"/>
        <pc:sldMkLst>
          <pc:docMk/>
          <pc:sldMk cId="3116228196" sldId="264"/>
        </pc:sldMkLst>
      </pc:sldChg>
      <pc:sldChg chg="modTransition">
        <pc:chgData name="Francisco Lozano" userId="050b955807133b18" providerId="Windows Live" clId="Web-{A085A6DB-ECB3-604C-1A67-2BA17D007D2A}" dt="2026-02-22T21:49:12.565" v="42"/>
        <pc:sldMkLst>
          <pc:docMk/>
          <pc:sldMk cId="3701424154" sldId="265"/>
        </pc:sldMkLst>
      </pc:sldChg>
      <pc:sldChg chg="modTransition">
        <pc:chgData name="Francisco Lozano" userId="050b955807133b18" providerId="Windows Live" clId="Web-{A085A6DB-ECB3-604C-1A67-2BA17D007D2A}" dt="2026-02-22T21:49:12.565" v="42"/>
        <pc:sldMkLst>
          <pc:docMk/>
          <pc:sldMk cId="446643480" sldId="266"/>
        </pc:sldMkLst>
      </pc:sldChg>
      <pc:sldMasterChg chg="modTransition modSldLayout">
        <pc:chgData name="Francisco Lozano" userId="050b955807133b18" providerId="Windows Live" clId="Web-{A085A6DB-ECB3-604C-1A67-2BA17D007D2A}" dt="2026-02-22T21:49:12.565" v="42"/>
        <pc:sldMasterMkLst>
          <pc:docMk/>
          <pc:sldMasterMk cId="0" sldId="2147483648"/>
        </pc:sldMasterMkLst>
        <pc:sldLayoutChg chg="modTransition">
          <pc:chgData name="Francisco Lozano" userId="050b955807133b18" providerId="Windows Live" clId="Web-{A085A6DB-ECB3-604C-1A67-2BA17D007D2A}" dt="2026-02-22T21:49:12.565" v="42"/>
          <pc:sldLayoutMkLst>
            <pc:docMk/>
            <pc:sldMasterMk cId="0" sldId="2147483648"/>
            <pc:sldLayoutMk cId="0" sldId="2147483649"/>
          </pc:sldLayoutMkLst>
        </pc:sldLayoutChg>
        <pc:sldLayoutChg chg="modTransition">
          <pc:chgData name="Francisco Lozano" userId="050b955807133b18" providerId="Windows Live" clId="Web-{A085A6DB-ECB3-604C-1A67-2BA17D007D2A}" dt="2026-02-22T21:49:12.565" v="42"/>
          <pc:sldLayoutMkLst>
            <pc:docMk/>
            <pc:sldMasterMk cId="0" sldId="2147483648"/>
            <pc:sldLayoutMk cId="0" sldId="2147483650"/>
          </pc:sldLayoutMkLst>
        </pc:sldLayoutChg>
        <pc:sldLayoutChg chg="modTransition">
          <pc:chgData name="Francisco Lozano" userId="050b955807133b18" providerId="Windows Live" clId="Web-{A085A6DB-ECB3-604C-1A67-2BA17D007D2A}" dt="2026-02-22T21:49:12.565" v="42"/>
          <pc:sldLayoutMkLst>
            <pc:docMk/>
            <pc:sldMasterMk cId="0" sldId="2147483648"/>
            <pc:sldLayoutMk cId="0" sldId="2147483651"/>
          </pc:sldLayoutMkLst>
        </pc:sldLayoutChg>
        <pc:sldLayoutChg chg="modTransition">
          <pc:chgData name="Francisco Lozano" userId="050b955807133b18" providerId="Windows Live" clId="Web-{A085A6DB-ECB3-604C-1A67-2BA17D007D2A}" dt="2026-02-22T21:49:12.565" v="42"/>
          <pc:sldLayoutMkLst>
            <pc:docMk/>
            <pc:sldMasterMk cId="0" sldId="2147483648"/>
            <pc:sldLayoutMk cId="0" sldId="2147483652"/>
          </pc:sldLayoutMkLst>
        </pc:sldLayoutChg>
        <pc:sldLayoutChg chg="modTransition">
          <pc:chgData name="Francisco Lozano" userId="050b955807133b18" providerId="Windows Live" clId="Web-{A085A6DB-ECB3-604C-1A67-2BA17D007D2A}" dt="2026-02-22T21:49:12.565" v="42"/>
          <pc:sldLayoutMkLst>
            <pc:docMk/>
            <pc:sldMasterMk cId="0" sldId="2147483648"/>
            <pc:sldLayoutMk cId="0" sldId="2147483653"/>
          </pc:sldLayoutMkLst>
        </pc:sldLayoutChg>
        <pc:sldLayoutChg chg="modTransition">
          <pc:chgData name="Francisco Lozano" userId="050b955807133b18" providerId="Windows Live" clId="Web-{A085A6DB-ECB3-604C-1A67-2BA17D007D2A}" dt="2026-02-22T21:49:12.565" v="42"/>
          <pc:sldLayoutMkLst>
            <pc:docMk/>
            <pc:sldMasterMk cId="0" sldId="2147483648"/>
            <pc:sldLayoutMk cId="0" sldId="2147483654"/>
          </pc:sldLayoutMkLst>
        </pc:sldLayoutChg>
        <pc:sldLayoutChg chg="modTransition">
          <pc:chgData name="Francisco Lozano" userId="050b955807133b18" providerId="Windows Live" clId="Web-{A085A6DB-ECB3-604C-1A67-2BA17D007D2A}" dt="2026-02-22T21:49:12.565" v="42"/>
          <pc:sldLayoutMkLst>
            <pc:docMk/>
            <pc:sldMasterMk cId="0" sldId="2147483648"/>
            <pc:sldLayoutMk cId="0" sldId="2147483655"/>
          </pc:sldLayoutMkLst>
        </pc:sldLayoutChg>
        <pc:sldLayoutChg chg="modTransition">
          <pc:chgData name="Francisco Lozano" userId="050b955807133b18" providerId="Windows Live" clId="Web-{A085A6DB-ECB3-604C-1A67-2BA17D007D2A}" dt="2026-02-22T21:49:12.565" v="42"/>
          <pc:sldLayoutMkLst>
            <pc:docMk/>
            <pc:sldMasterMk cId="0" sldId="2147483648"/>
            <pc:sldLayoutMk cId="0" sldId="2147483656"/>
          </pc:sldLayoutMkLst>
        </pc:sldLayoutChg>
        <pc:sldLayoutChg chg="modTransition">
          <pc:chgData name="Francisco Lozano" userId="050b955807133b18" providerId="Windows Live" clId="Web-{A085A6DB-ECB3-604C-1A67-2BA17D007D2A}" dt="2026-02-22T21:49:12.565" v="42"/>
          <pc:sldLayoutMkLst>
            <pc:docMk/>
            <pc:sldMasterMk cId="0" sldId="2147483648"/>
            <pc:sldLayoutMk cId="0" sldId="2147483657"/>
          </pc:sldLayoutMkLst>
        </pc:sldLayoutChg>
        <pc:sldLayoutChg chg="modTransition">
          <pc:chgData name="Francisco Lozano" userId="050b955807133b18" providerId="Windows Live" clId="Web-{A085A6DB-ECB3-604C-1A67-2BA17D007D2A}" dt="2026-02-22T21:49:12.565" v="42"/>
          <pc:sldLayoutMkLst>
            <pc:docMk/>
            <pc:sldMasterMk cId="0" sldId="2147483648"/>
            <pc:sldLayoutMk cId="0" sldId="2147483658"/>
          </pc:sldLayoutMkLst>
        </pc:sldLayoutChg>
        <pc:sldLayoutChg chg="modTransition">
          <pc:chgData name="Francisco Lozano" userId="050b955807133b18" providerId="Windows Live" clId="Web-{A085A6DB-ECB3-604C-1A67-2BA17D007D2A}" dt="2026-02-22T21:49:12.565" v="42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Francisco Lozano" userId="050b955807133b18" providerId="LiveId" clId="{7233ED59-86AD-3B52-8EAD-F735304C08A5}"/>
    <pc:docChg chg="undo custSel addSld delSld modSld sldOrd">
      <pc:chgData name="Francisco Lozano" userId="050b955807133b18" providerId="LiveId" clId="{7233ED59-86AD-3B52-8EAD-F735304C08A5}" dt="2026-02-23T17:25:41.357" v="1439" actId="13900"/>
      <pc:docMkLst>
        <pc:docMk/>
      </pc:docMkLst>
      <pc:sldChg chg="addSp delSp modSp mod">
        <pc:chgData name="Francisco Lozano" userId="050b955807133b18" providerId="LiveId" clId="{7233ED59-86AD-3B52-8EAD-F735304C08A5}" dt="2026-02-22T17:13:49.530" v="330" actId="1076"/>
        <pc:sldMkLst>
          <pc:docMk/>
          <pc:sldMk cId="0" sldId="257"/>
        </pc:sldMkLst>
        <pc:spChg chg="add mod">
          <ac:chgData name="Francisco Lozano" userId="050b955807133b18" providerId="LiveId" clId="{7233ED59-86AD-3B52-8EAD-F735304C08A5}" dt="2026-02-22T17:13:49.530" v="330" actId="1076"/>
          <ac:spMkLst>
            <pc:docMk/>
            <pc:sldMk cId="0" sldId="257"/>
            <ac:spMk id="2" creationId="{BCBFADF2-BC35-C61A-BBA0-631C02767695}"/>
          </ac:spMkLst>
        </pc:spChg>
        <pc:spChg chg="add mod">
          <ac:chgData name="Francisco Lozano" userId="050b955807133b18" providerId="LiveId" clId="{7233ED59-86AD-3B52-8EAD-F735304C08A5}" dt="2026-02-22T17:13:41.442" v="328" actId="1076"/>
          <ac:spMkLst>
            <pc:docMk/>
            <pc:sldMk cId="0" sldId="257"/>
            <ac:spMk id="3" creationId="{24DB45D0-21DE-92AE-0648-0AE350CE876F}"/>
          </ac:spMkLst>
        </pc:spChg>
      </pc:sldChg>
      <pc:sldChg chg="addSp modSp mod modClrScheme chgLayout">
        <pc:chgData name="Francisco Lozano" userId="050b955807133b18" providerId="LiveId" clId="{7233ED59-86AD-3B52-8EAD-F735304C08A5}" dt="2026-02-22T18:39:57.907" v="1362" actId="113"/>
        <pc:sldMkLst>
          <pc:docMk/>
          <pc:sldMk cId="0" sldId="260"/>
        </pc:sldMkLst>
        <pc:spChg chg="add mod">
          <ac:chgData name="Francisco Lozano" userId="050b955807133b18" providerId="LiveId" clId="{7233ED59-86AD-3B52-8EAD-F735304C08A5}" dt="2026-02-22T18:39:57.907" v="1362" actId="113"/>
          <ac:spMkLst>
            <pc:docMk/>
            <pc:sldMk cId="0" sldId="260"/>
            <ac:spMk id="2" creationId="{5E9E18B8-8475-4C3B-DB45-F64C4B9AA305}"/>
          </ac:spMkLst>
        </pc:spChg>
        <pc:spChg chg="add mod">
          <ac:chgData name="Francisco Lozano" userId="050b955807133b18" providerId="LiveId" clId="{7233ED59-86AD-3B52-8EAD-F735304C08A5}" dt="2026-02-22T17:14:24.290" v="334" actId="1076"/>
          <ac:spMkLst>
            <pc:docMk/>
            <pc:sldMk cId="0" sldId="260"/>
            <ac:spMk id="3" creationId="{A8F74C82-5614-F3D5-E292-EB75013255C6}"/>
          </ac:spMkLst>
        </pc:spChg>
      </pc:sldChg>
      <pc:sldChg chg="addSp modSp new mod">
        <pc:chgData name="Francisco Lozano" userId="050b955807133b18" providerId="LiveId" clId="{7233ED59-86AD-3B52-8EAD-F735304C08A5}" dt="2026-02-23T17:25:41.357" v="1439" actId="13900"/>
        <pc:sldMkLst>
          <pc:docMk/>
          <pc:sldMk cId="470592102" sldId="261"/>
        </pc:sldMkLst>
        <pc:spChg chg="mod">
          <ac:chgData name="Francisco Lozano" userId="050b955807133b18" providerId="LiveId" clId="{7233ED59-86AD-3B52-8EAD-F735304C08A5}" dt="2026-02-22T18:53:19.698" v="1370" actId="1076"/>
          <ac:spMkLst>
            <pc:docMk/>
            <pc:sldMk cId="470592102" sldId="261"/>
            <ac:spMk id="2" creationId="{3FFF6F33-B664-5F3B-BFC2-E10C4B3663DA}"/>
          </ac:spMkLst>
        </pc:spChg>
        <pc:spChg chg="mod">
          <ac:chgData name="Francisco Lozano" userId="050b955807133b18" providerId="LiveId" clId="{7233ED59-86AD-3B52-8EAD-F735304C08A5}" dt="2026-02-23T17:25:19.478" v="1438" actId="13900"/>
          <ac:spMkLst>
            <pc:docMk/>
            <pc:sldMk cId="470592102" sldId="261"/>
            <ac:spMk id="3" creationId="{D2072D3B-28DC-7615-9285-2EB48834D9B7}"/>
          </ac:spMkLst>
        </pc:spChg>
        <pc:spChg chg="add mod">
          <ac:chgData name="Francisco Lozano" userId="050b955807133b18" providerId="LiveId" clId="{7233ED59-86AD-3B52-8EAD-F735304C08A5}" dt="2026-02-22T18:37:49.195" v="1358" actId="1076"/>
          <ac:spMkLst>
            <pc:docMk/>
            <pc:sldMk cId="470592102" sldId="261"/>
            <ac:spMk id="5" creationId="{BB3F25B6-EEAF-6115-98B8-69177BD9188D}"/>
          </ac:spMkLst>
        </pc:spChg>
        <pc:spChg chg="add mod">
          <ac:chgData name="Francisco Lozano" userId="050b955807133b18" providerId="LiveId" clId="{7233ED59-86AD-3B52-8EAD-F735304C08A5}" dt="2026-02-23T17:25:41.357" v="1439" actId="13900"/>
          <ac:spMkLst>
            <pc:docMk/>
            <pc:sldMk cId="470592102" sldId="261"/>
            <ac:spMk id="6" creationId="{3A75BB67-EDD9-CB01-7CBB-6797BDEEE20B}"/>
          </ac:spMkLst>
        </pc:spChg>
      </pc:sldChg>
      <pc:sldChg chg="addSp modSp new mod">
        <pc:chgData name="Francisco Lozano" userId="050b955807133b18" providerId="LiveId" clId="{7233ED59-86AD-3B52-8EAD-F735304C08A5}" dt="2026-02-22T18:50:05.683" v="1365" actId="1076"/>
        <pc:sldMkLst>
          <pc:docMk/>
          <pc:sldMk cId="3420930414" sldId="262"/>
        </pc:sldMkLst>
        <pc:spChg chg="mod">
          <ac:chgData name="Francisco Lozano" userId="050b955807133b18" providerId="LiveId" clId="{7233ED59-86AD-3B52-8EAD-F735304C08A5}" dt="2026-02-22T18:32:38.879" v="1323" actId="1076"/>
          <ac:spMkLst>
            <pc:docMk/>
            <pc:sldMk cId="3420930414" sldId="262"/>
            <ac:spMk id="2" creationId="{A1484AE3-ED83-0A5F-798E-CC8FFCC13381}"/>
          </ac:spMkLst>
        </pc:spChg>
        <pc:spChg chg="mod">
          <ac:chgData name="Francisco Lozano" userId="050b955807133b18" providerId="LiveId" clId="{7233ED59-86AD-3B52-8EAD-F735304C08A5}" dt="2026-02-22T18:33:15.470" v="1328" actId="1076"/>
          <ac:spMkLst>
            <pc:docMk/>
            <pc:sldMk cId="3420930414" sldId="262"/>
            <ac:spMk id="3" creationId="{777331F1-173C-1B09-2FDB-F9CFE6BD846C}"/>
          </ac:spMkLst>
        </pc:spChg>
        <pc:spChg chg="add mod">
          <ac:chgData name="Francisco Lozano" userId="050b955807133b18" providerId="LiveId" clId="{7233ED59-86AD-3B52-8EAD-F735304C08A5}" dt="2026-02-22T18:06:45.220" v="903" actId="1076"/>
          <ac:spMkLst>
            <pc:docMk/>
            <pc:sldMk cId="3420930414" sldId="262"/>
            <ac:spMk id="6" creationId="{318DC2CB-62EB-6D07-4751-82C852304C52}"/>
          </ac:spMkLst>
        </pc:spChg>
        <pc:spChg chg="add mod">
          <ac:chgData name="Francisco Lozano" userId="050b955807133b18" providerId="LiveId" clId="{7233ED59-86AD-3B52-8EAD-F735304C08A5}" dt="2026-02-22T18:07:12.175" v="907" actId="20577"/>
          <ac:spMkLst>
            <pc:docMk/>
            <pc:sldMk cId="3420930414" sldId="262"/>
            <ac:spMk id="8" creationId="{B1629D9A-AFFD-8602-7F25-2B0DD7B1C4E4}"/>
          </ac:spMkLst>
        </pc:spChg>
        <pc:picChg chg="add mod">
          <ac:chgData name="Francisco Lozano" userId="050b955807133b18" providerId="LiveId" clId="{7233ED59-86AD-3B52-8EAD-F735304C08A5}" dt="2026-02-22T18:05:04.685" v="890" actId="1076"/>
          <ac:picMkLst>
            <pc:docMk/>
            <pc:sldMk cId="3420930414" sldId="262"/>
            <ac:picMk id="4" creationId="{919929C4-EFBC-31A6-4C36-503C45DFA3C8}"/>
          </ac:picMkLst>
        </pc:picChg>
        <pc:picChg chg="add mod">
          <ac:chgData name="Francisco Lozano" userId="050b955807133b18" providerId="LiveId" clId="{7233ED59-86AD-3B52-8EAD-F735304C08A5}" dt="2026-02-22T18:50:05.683" v="1365" actId="1076"/>
          <ac:picMkLst>
            <pc:docMk/>
            <pc:sldMk cId="3420930414" sldId="262"/>
            <ac:picMk id="5" creationId="{3AAC2178-ADE6-4E93-9DE4-BD3FED96E85E}"/>
          </ac:picMkLst>
        </pc:picChg>
      </pc:sldChg>
      <pc:sldChg chg="addSp delSp modSp add mod ord">
        <pc:chgData name="Francisco Lozano" userId="050b955807133b18" providerId="LiveId" clId="{7233ED59-86AD-3B52-8EAD-F735304C08A5}" dt="2026-02-22T18:51:18.549" v="1367" actId="1076"/>
        <pc:sldMkLst>
          <pc:docMk/>
          <pc:sldMk cId="3116228196" sldId="264"/>
        </pc:sldMkLst>
        <pc:spChg chg="mod">
          <ac:chgData name="Francisco Lozano" userId="050b955807133b18" providerId="LiveId" clId="{7233ED59-86AD-3B52-8EAD-F735304C08A5}" dt="2026-02-22T18:33:31.854" v="1332" actId="27636"/>
          <ac:spMkLst>
            <pc:docMk/>
            <pc:sldMk cId="3116228196" sldId="264"/>
            <ac:spMk id="2" creationId="{A1484AE3-ED83-0A5F-798E-CC8FFCC13381}"/>
          </ac:spMkLst>
        </pc:spChg>
        <pc:picChg chg="add mod">
          <ac:chgData name="Francisco Lozano" userId="050b955807133b18" providerId="LiveId" clId="{7233ED59-86AD-3B52-8EAD-F735304C08A5}" dt="2026-02-22T18:51:18.549" v="1367" actId="1076"/>
          <ac:picMkLst>
            <pc:docMk/>
            <pc:sldMk cId="3116228196" sldId="264"/>
            <ac:picMk id="10" creationId="{613B49C0-A126-D8E3-5CE6-6102DF2AC2C5}"/>
          </ac:picMkLst>
        </pc:picChg>
        <pc:picChg chg="add mod ord">
          <ac:chgData name="Francisco Lozano" userId="050b955807133b18" providerId="LiveId" clId="{7233ED59-86AD-3B52-8EAD-F735304C08A5}" dt="2026-02-22T18:33:59.085" v="1335" actId="1076"/>
          <ac:picMkLst>
            <pc:docMk/>
            <pc:sldMk cId="3116228196" sldId="264"/>
            <ac:picMk id="11" creationId="{ECF03CEE-5A9E-70FA-7569-65FE096274C2}"/>
          </ac:picMkLst>
        </pc:picChg>
      </pc:sldChg>
      <pc:sldChg chg="addSp delSp modSp add mod">
        <pc:chgData name="Francisco Lozano" userId="050b955807133b18" providerId="LiveId" clId="{7233ED59-86AD-3B52-8EAD-F735304C08A5}" dt="2026-02-22T18:34:21.721" v="1337" actId="255"/>
        <pc:sldMkLst>
          <pc:docMk/>
          <pc:sldMk cId="3701424154" sldId="265"/>
        </pc:sldMkLst>
        <pc:spChg chg="mod">
          <ac:chgData name="Francisco Lozano" userId="050b955807133b18" providerId="LiveId" clId="{7233ED59-86AD-3B52-8EAD-F735304C08A5}" dt="2026-02-22T18:34:21.721" v="1337" actId="255"/>
          <ac:spMkLst>
            <pc:docMk/>
            <pc:sldMk cId="3701424154" sldId="265"/>
            <ac:spMk id="2" creationId="{A1484AE3-ED83-0A5F-798E-CC8FFCC13381}"/>
          </ac:spMkLst>
        </pc:spChg>
        <pc:picChg chg="add mod">
          <ac:chgData name="Francisco Lozano" userId="050b955807133b18" providerId="LiveId" clId="{7233ED59-86AD-3B52-8EAD-F735304C08A5}" dt="2026-02-22T18:15:40.899" v="1160" actId="1076"/>
          <ac:picMkLst>
            <pc:docMk/>
            <pc:sldMk cId="3701424154" sldId="265"/>
            <ac:picMk id="3" creationId="{DF1F819F-68E4-E57A-4894-C0B0322240FF}"/>
          </ac:picMkLst>
        </pc:picChg>
        <pc:picChg chg="add mod">
          <ac:chgData name="Francisco Lozano" userId="050b955807133b18" providerId="LiveId" clId="{7233ED59-86AD-3B52-8EAD-F735304C08A5}" dt="2026-02-22T18:15:31.203" v="1158" actId="14100"/>
          <ac:picMkLst>
            <pc:docMk/>
            <pc:sldMk cId="3701424154" sldId="265"/>
            <ac:picMk id="5" creationId="{B4456FE7-4CFC-AD62-072A-1914FDC30424}"/>
          </ac:picMkLst>
        </pc:picChg>
      </pc:sldChg>
      <pc:sldChg chg="modSp new mod">
        <pc:chgData name="Francisco Lozano" userId="050b955807133b18" providerId="LiveId" clId="{7233ED59-86AD-3B52-8EAD-F735304C08A5}" dt="2026-02-22T18:34:48.818" v="1343" actId="27636"/>
        <pc:sldMkLst>
          <pc:docMk/>
          <pc:sldMk cId="446643480" sldId="266"/>
        </pc:sldMkLst>
        <pc:spChg chg="mod">
          <ac:chgData name="Francisco Lozano" userId="050b955807133b18" providerId="LiveId" clId="{7233ED59-86AD-3B52-8EAD-F735304C08A5}" dt="2026-02-22T18:34:33.286" v="1339" actId="255"/>
          <ac:spMkLst>
            <pc:docMk/>
            <pc:sldMk cId="446643480" sldId="266"/>
            <ac:spMk id="2" creationId="{EEAC6B20-092E-17E6-3402-01F3062C3F79}"/>
          </ac:spMkLst>
        </pc:spChg>
        <pc:spChg chg="mod">
          <ac:chgData name="Francisco Lozano" userId="050b955807133b18" providerId="LiveId" clId="{7233ED59-86AD-3B52-8EAD-F735304C08A5}" dt="2026-02-22T18:34:48.818" v="1343" actId="27636"/>
          <ac:spMkLst>
            <pc:docMk/>
            <pc:sldMk cId="446643480" sldId="266"/>
            <ac:spMk id="3" creationId="{3C7817AB-EF30-CC05-89FD-372159C13F30}"/>
          </ac:spMkLst>
        </pc:spChg>
      </pc:sldChg>
      <pc:sldChg chg="addSp delSp modSp add del mod">
        <pc:chgData name="Francisco Lozano" userId="050b955807133b18" providerId="LiveId" clId="{7233ED59-86AD-3B52-8EAD-F735304C08A5}" dt="2026-02-23T17:22:55.676" v="1437" actId="14100"/>
        <pc:sldMkLst>
          <pc:docMk/>
          <pc:sldMk cId="1959356409" sldId="267"/>
        </pc:sldMkLst>
        <pc:spChg chg="mod">
          <ac:chgData name="Francisco Lozano" userId="050b955807133b18" providerId="LiveId" clId="{7233ED59-86AD-3B52-8EAD-F735304C08A5}" dt="2026-02-23T17:19:26.477" v="1418" actId="20577"/>
          <ac:spMkLst>
            <pc:docMk/>
            <pc:sldMk cId="1959356409" sldId="267"/>
            <ac:spMk id="2" creationId="{A1484AE3-ED83-0A5F-798E-CC8FFCC13381}"/>
          </ac:spMkLst>
        </pc:spChg>
        <pc:picChg chg="add mod">
          <ac:chgData name="Francisco Lozano" userId="050b955807133b18" providerId="LiveId" clId="{7233ED59-86AD-3B52-8EAD-F735304C08A5}" dt="2026-02-23T17:22:40.583" v="1434" actId="14100"/>
          <ac:picMkLst>
            <pc:docMk/>
            <pc:sldMk cId="1959356409" sldId="267"/>
            <ac:picMk id="3" creationId="{1181D96E-1687-2076-05F5-354884E7C4E4}"/>
          </ac:picMkLst>
        </pc:picChg>
        <pc:picChg chg="add mod">
          <ac:chgData name="Francisco Lozano" userId="050b955807133b18" providerId="LiveId" clId="{7233ED59-86AD-3B52-8EAD-F735304C08A5}" dt="2026-02-23T17:22:55.676" v="1437" actId="14100"/>
          <ac:picMkLst>
            <pc:docMk/>
            <pc:sldMk cId="1959356409" sldId="267"/>
            <ac:picMk id="4" creationId="{BED5FA97-8F87-C2F1-2CF2-DADFBE7A9E02}"/>
          </ac:picMkLst>
        </pc:picChg>
      </pc:sldChg>
    </pc:docChg>
  </pc:docChgLst>
  <pc:docChgLst>
    <pc:chgData name="Francisco Lozano" userId="050b955807133b18" providerId="LiveId" clId="{87A5E85C-60DF-4713-8E52-E3921AD7EB85}"/>
    <pc:docChg chg="custSel modSld">
      <pc:chgData name="Francisco Lozano" userId="050b955807133b18" providerId="LiveId" clId="{87A5E85C-60DF-4713-8E52-E3921AD7EB85}" dt="2026-02-26T21:29:16.438" v="105"/>
      <pc:docMkLst>
        <pc:docMk/>
      </pc:docMkLst>
      <pc:sldChg chg="modSp mod modTransition">
        <pc:chgData name="Francisco Lozano" userId="050b955807133b18" providerId="LiveId" clId="{87A5E85C-60DF-4713-8E52-E3921AD7EB85}" dt="2026-02-26T21:24:42.266" v="88"/>
        <pc:sldMkLst>
          <pc:docMk/>
          <pc:sldMk cId="0" sldId="257"/>
        </pc:sldMkLst>
        <pc:spChg chg="mod">
          <ac:chgData name="Francisco Lozano" userId="050b955807133b18" providerId="LiveId" clId="{87A5E85C-60DF-4713-8E52-E3921AD7EB85}" dt="2026-02-26T21:16:39.972" v="4" actId="1076"/>
          <ac:spMkLst>
            <pc:docMk/>
            <pc:sldMk cId="0" sldId="257"/>
            <ac:spMk id="2" creationId="{BCBFADF2-BC35-C61A-BBA0-631C02767695}"/>
          </ac:spMkLst>
        </pc:spChg>
        <pc:spChg chg="mod">
          <ac:chgData name="Francisco Lozano" userId="050b955807133b18" providerId="LiveId" clId="{87A5E85C-60DF-4713-8E52-E3921AD7EB85}" dt="2026-02-26T21:16:22.085" v="2" actId="1076"/>
          <ac:spMkLst>
            <pc:docMk/>
            <pc:sldMk cId="0" sldId="257"/>
            <ac:spMk id="3" creationId="{24DB45D0-21DE-92AE-0648-0AE350CE876F}"/>
          </ac:spMkLst>
        </pc:spChg>
      </pc:sldChg>
      <pc:sldChg chg="modSp mod">
        <pc:chgData name="Francisco Lozano" userId="050b955807133b18" providerId="LiveId" clId="{87A5E85C-60DF-4713-8E52-E3921AD7EB85}" dt="2026-02-26T21:16:57.319" v="6" actId="1076"/>
        <pc:sldMkLst>
          <pc:docMk/>
          <pc:sldMk cId="0" sldId="260"/>
        </pc:sldMkLst>
        <pc:spChg chg="mod">
          <ac:chgData name="Francisco Lozano" userId="050b955807133b18" providerId="LiveId" clId="{87A5E85C-60DF-4713-8E52-E3921AD7EB85}" dt="2026-02-26T21:16:57.319" v="6" actId="1076"/>
          <ac:spMkLst>
            <pc:docMk/>
            <pc:sldMk cId="0" sldId="260"/>
            <ac:spMk id="3" creationId="{A8F74C82-5614-F3D5-E292-EB75013255C6}"/>
          </ac:spMkLst>
        </pc:spChg>
      </pc:sldChg>
      <pc:sldChg chg="modSp mod addAnim delAnim modAnim">
        <pc:chgData name="Francisco Lozano" userId="050b955807133b18" providerId="LiveId" clId="{87A5E85C-60DF-4713-8E52-E3921AD7EB85}" dt="2026-02-26T21:29:16.438" v="105"/>
        <pc:sldMkLst>
          <pc:docMk/>
          <pc:sldMk cId="470592102" sldId="261"/>
        </pc:sldMkLst>
        <pc:spChg chg="mod">
          <ac:chgData name="Francisco Lozano" userId="050b955807133b18" providerId="LiveId" clId="{87A5E85C-60DF-4713-8E52-E3921AD7EB85}" dt="2026-02-26T21:17:15.423" v="8" actId="1076"/>
          <ac:spMkLst>
            <pc:docMk/>
            <pc:sldMk cId="470592102" sldId="261"/>
            <ac:spMk id="2" creationId="{3FFF6F33-B664-5F3B-BFC2-E10C4B3663DA}"/>
          </ac:spMkLst>
        </pc:spChg>
        <pc:spChg chg="mod">
          <ac:chgData name="Francisco Lozano" userId="050b955807133b18" providerId="LiveId" clId="{87A5E85C-60DF-4713-8E52-E3921AD7EB85}" dt="2026-02-26T21:17:46.869" v="11" actId="1076"/>
          <ac:spMkLst>
            <pc:docMk/>
            <pc:sldMk cId="470592102" sldId="261"/>
            <ac:spMk id="3" creationId="{D2072D3B-28DC-7615-9285-2EB48834D9B7}"/>
          </ac:spMkLst>
        </pc:spChg>
        <pc:spChg chg="mod">
          <ac:chgData name="Francisco Lozano" userId="050b955807133b18" providerId="LiveId" clId="{87A5E85C-60DF-4713-8E52-E3921AD7EB85}" dt="2026-02-26T21:17:35.946" v="10" actId="1076"/>
          <ac:spMkLst>
            <pc:docMk/>
            <pc:sldMk cId="470592102" sldId="261"/>
            <ac:spMk id="5" creationId="{BB3F25B6-EEAF-6115-98B8-69177BD9188D}"/>
          </ac:spMkLst>
        </pc:spChg>
      </pc:sldChg>
      <pc:sldChg chg="modSp mod">
        <pc:chgData name="Francisco Lozano" userId="050b955807133b18" providerId="LiveId" clId="{87A5E85C-60DF-4713-8E52-E3921AD7EB85}" dt="2026-02-26T21:20:14.772" v="33" actId="14100"/>
        <pc:sldMkLst>
          <pc:docMk/>
          <pc:sldMk cId="3420930414" sldId="262"/>
        </pc:sldMkLst>
        <pc:spChg chg="mod">
          <ac:chgData name="Francisco Lozano" userId="050b955807133b18" providerId="LiveId" clId="{87A5E85C-60DF-4713-8E52-E3921AD7EB85}" dt="2026-02-26T21:19:05.258" v="22" actId="1076"/>
          <ac:spMkLst>
            <pc:docMk/>
            <pc:sldMk cId="3420930414" sldId="262"/>
            <ac:spMk id="2" creationId="{A1484AE3-ED83-0A5F-798E-CC8FFCC13381}"/>
          </ac:spMkLst>
        </pc:spChg>
        <pc:spChg chg="mod ord">
          <ac:chgData name="Francisco Lozano" userId="050b955807133b18" providerId="LiveId" clId="{87A5E85C-60DF-4713-8E52-E3921AD7EB85}" dt="2026-02-26T21:19:38.063" v="27" actId="166"/>
          <ac:spMkLst>
            <pc:docMk/>
            <pc:sldMk cId="3420930414" sldId="262"/>
            <ac:spMk id="3" creationId="{777331F1-173C-1B09-2FDB-F9CFE6BD846C}"/>
          </ac:spMkLst>
        </pc:spChg>
        <pc:picChg chg="mod ord">
          <ac:chgData name="Francisco Lozano" userId="050b955807133b18" providerId="LiveId" clId="{87A5E85C-60DF-4713-8E52-E3921AD7EB85}" dt="2026-02-26T21:19:49.700" v="30" actId="14100"/>
          <ac:picMkLst>
            <pc:docMk/>
            <pc:sldMk cId="3420930414" sldId="262"/>
            <ac:picMk id="4" creationId="{919929C4-EFBC-31A6-4C36-503C45DFA3C8}"/>
          </ac:picMkLst>
        </pc:picChg>
        <pc:picChg chg="mod">
          <ac:chgData name="Francisco Lozano" userId="050b955807133b18" providerId="LiveId" clId="{87A5E85C-60DF-4713-8E52-E3921AD7EB85}" dt="2026-02-26T21:20:14.772" v="33" actId="14100"/>
          <ac:picMkLst>
            <pc:docMk/>
            <pc:sldMk cId="3420930414" sldId="262"/>
            <ac:picMk id="5" creationId="{3AAC2178-ADE6-4E93-9DE4-BD3FED96E85E}"/>
          </ac:picMkLst>
        </pc:picChg>
      </pc:sldChg>
      <pc:sldChg chg="modSp mod">
        <pc:chgData name="Francisco Lozano" userId="050b955807133b18" providerId="LiveId" clId="{87A5E85C-60DF-4713-8E52-E3921AD7EB85}" dt="2026-02-26T21:21:43.986" v="45" actId="1076"/>
        <pc:sldMkLst>
          <pc:docMk/>
          <pc:sldMk cId="3116228196" sldId="264"/>
        </pc:sldMkLst>
        <pc:spChg chg="mod">
          <ac:chgData name="Francisco Lozano" userId="050b955807133b18" providerId="LiveId" clId="{87A5E85C-60DF-4713-8E52-E3921AD7EB85}" dt="2026-02-26T21:20:53.912" v="35" actId="1076"/>
          <ac:spMkLst>
            <pc:docMk/>
            <pc:sldMk cId="3116228196" sldId="264"/>
            <ac:spMk id="2" creationId="{A1484AE3-ED83-0A5F-798E-CC8FFCC13381}"/>
          </ac:spMkLst>
        </pc:spChg>
        <pc:spChg chg="mod">
          <ac:chgData name="Francisco Lozano" userId="050b955807133b18" providerId="LiveId" clId="{87A5E85C-60DF-4713-8E52-E3921AD7EB85}" dt="2026-02-26T21:21:27.716" v="43" actId="1076"/>
          <ac:spMkLst>
            <pc:docMk/>
            <pc:sldMk cId="3116228196" sldId="264"/>
            <ac:spMk id="6" creationId="{318DC2CB-62EB-6D07-4751-82C852304C52}"/>
          </ac:spMkLst>
        </pc:spChg>
        <pc:spChg chg="mod">
          <ac:chgData name="Francisco Lozano" userId="050b955807133b18" providerId="LiveId" clId="{87A5E85C-60DF-4713-8E52-E3921AD7EB85}" dt="2026-02-26T21:21:43.986" v="45" actId="1076"/>
          <ac:spMkLst>
            <pc:docMk/>
            <pc:sldMk cId="3116228196" sldId="264"/>
            <ac:spMk id="8" creationId="{B1629D9A-AFFD-8602-7F25-2B0DD7B1C4E4}"/>
          </ac:spMkLst>
        </pc:spChg>
        <pc:picChg chg="mod">
          <ac:chgData name="Francisco Lozano" userId="050b955807133b18" providerId="LiveId" clId="{87A5E85C-60DF-4713-8E52-E3921AD7EB85}" dt="2026-02-26T21:21:12.547" v="40" actId="14100"/>
          <ac:picMkLst>
            <pc:docMk/>
            <pc:sldMk cId="3116228196" sldId="264"/>
            <ac:picMk id="10" creationId="{613B49C0-A126-D8E3-5CE6-6102DF2AC2C5}"/>
          </ac:picMkLst>
        </pc:picChg>
        <pc:picChg chg="mod">
          <ac:chgData name="Francisco Lozano" userId="050b955807133b18" providerId="LiveId" clId="{87A5E85C-60DF-4713-8E52-E3921AD7EB85}" dt="2026-02-26T21:21:06.546" v="38" actId="14100"/>
          <ac:picMkLst>
            <pc:docMk/>
            <pc:sldMk cId="3116228196" sldId="264"/>
            <ac:picMk id="11" creationId="{ECF03CEE-5A9E-70FA-7569-65FE096274C2}"/>
          </ac:picMkLst>
        </pc:picChg>
      </pc:sldChg>
      <pc:sldChg chg="modSp mod">
        <pc:chgData name="Francisco Lozano" userId="050b955807133b18" providerId="LiveId" clId="{87A5E85C-60DF-4713-8E52-E3921AD7EB85}" dt="2026-02-26T21:22:37.805" v="59" actId="1076"/>
        <pc:sldMkLst>
          <pc:docMk/>
          <pc:sldMk cId="3701424154" sldId="265"/>
        </pc:sldMkLst>
        <pc:spChg chg="mod">
          <ac:chgData name="Francisco Lozano" userId="050b955807133b18" providerId="LiveId" clId="{87A5E85C-60DF-4713-8E52-E3921AD7EB85}" dt="2026-02-26T21:22:03.497" v="47" actId="1076"/>
          <ac:spMkLst>
            <pc:docMk/>
            <pc:sldMk cId="3701424154" sldId="265"/>
            <ac:spMk id="2" creationId="{A1484AE3-ED83-0A5F-798E-CC8FFCC13381}"/>
          </ac:spMkLst>
        </pc:spChg>
        <pc:spChg chg="mod">
          <ac:chgData name="Francisco Lozano" userId="050b955807133b18" providerId="LiveId" clId="{87A5E85C-60DF-4713-8E52-E3921AD7EB85}" dt="2026-02-26T21:22:37.805" v="59" actId="1076"/>
          <ac:spMkLst>
            <pc:docMk/>
            <pc:sldMk cId="3701424154" sldId="265"/>
            <ac:spMk id="6" creationId="{318DC2CB-62EB-6D07-4751-82C852304C52}"/>
          </ac:spMkLst>
        </pc:spChg>
        <pc:spChg chg="mod">
          <ac:chgData name="Francisco Lozano" userId="050b955807133b18" providerId="LiveId" clId="{87A5E85C-60DF-4713-8E52-E3921AD7EB85}" dt="2026-02-26T21:22:28.691" v="57" actId="14100"/>
          <ac:spMkLst>
            <pc:docMk/>
            <pc:sldMk cId="3701424154" sldId="265"/>
            <ac:spMk id="8" creationId="{B1629D9A-AFFD-8602-7F25-2B0DD7B1C4E4}"/>
          </ac:spMkLst>
        </pc:spChg>
        <pc:picChg chg="mod ord">
          <ac:chgData name="Francisco Lozano" userId="050b955807133b18" providerId="LiveId" clId="{87A5E85C-60DF-4713-8E52-E3921AD7EB85}" dt="2026-02-26T21:22:26.061" v="56" actId="167"/>
          <ac:picMkLst>
            <pc:docMk/>
            <pc:sldMk cId="3701424154" sldId="265"/>
            <ac:picMk id="3" creationId="{DF1F819F-68E4-E57A-4894-C0B0322240FF}"/>
          </ac:picMkLst>
        </pc:picChg>
        <pc:picChg chg="mod ord">
          <ac:chgData name="Francisco Lozano" userId="050b955807133b18" providerId="LiveId" clId="{87A5E85C-60DF-4713-8E52-E3921AD7EB85}" dt="2026-02-26T21:22:24.389" v="55" actId="167"/>
          <ac:picMkLst>
            <pc:docMk/>
            <pc:sldMk cId="3701424154" sldId="265"/>
            <ac:picMk id="5" creationId="{B4456FE7-4CFC-AD62-072A-1914FDC30424}"/>
          </ac:picMkLst>
        </pc:picChg>
      </pc:sldChg>
      <pc:sldChg chg="modSp mod">
        <pc:chgData name="Francisco Lozano" userId="050b955807133b18" providerId="LiveId" clId="{87A5E85C-60DF-4713-8E52-E3921AD7EB85}" dt="2026-02-26T21:24:02.145" v="81" actId="1076"/>
        <pc:sldMkLst>
          <pc:docMk/>
          <pc:sldMk cId="446643480" sldId="266"/>
        </pc:sldMkLst>
        <pc:spChg chg="mod">
          <ac:chgData name="Francisco Lozano" userId="050b955807133b18" providerId="LiveId" clId="{87A5E85C-60DF-4713-8E52-E3921AD7EB85}" dt="2026-02-26T21:23:46.036" v="74" actId="1076"/>
          <ac:spMkLst>
            <pc:docMk/>
            <pc:sldMk cId="446643480" sldId="266"/>
            <ac:spMk id="2" creationId="{EEAC6B20-092E-17E6-3402-01F3062C3F79}"/>
          </ac:spMkLst>
        </pc:spChg>
        <pc:spChg chg="mod">
          <ac:chgData name="Francisco Lozano" userId="050b955807133b18" providerId="LiveId" clId="{87A5E85C-60DF-4713-8E52-E3921AD7EB85}" dt="2026-02-26T21:24:02.145" v="81" actId="1076"/>
          <ac:spMkLst>
            <pc:docMk/>
            <pc:sldMk cId="446643480" sldId="266"/>
            <ac:spMk id="3" creationId="{3C7817AB-EF30-CC05-89FD-372159C13F30}"/>
          </ac:spMkLst>
        </pc:spChg>
      </pc:sldChg>
      <pc:sldChg chg="modSp mod">
        <pc:chgData name="Francisco Lozano" userId="050b955807133b18" providerId="LiveId" clId="{87A5E85C-60DF-4713-8E52-E3921AD7EB85}" dt="2026-02-26T21:23:34.839" v="72" actId="1076"/>
        <pc:sldMkLst>
          <pc:docMk/>
          <pc:sldMk cId="1959356409" sldId="267"/>
        </pc:sldMkLst>
        <pc:spChg chg="mod">
          <ac:chgData name="Francisco Lozano" userId="050b955807133b18" providerId="LiveId" clId="{87A5E85C-60DF-4713-8E52-E3921AD7EB85}" dt="2026-02-26T21:22:47.907" v="61" actId="1076"/>
          <ac:spMkLst>
            <pc:docMk/>
            <pc:sldMk cId="1959356409" sldId="267"/>
            <ac:spMk id="2" creationId="{A1484AE3-ED83-0A5F-798E-CC8FFCC13381}"/>
          </ac:spMkLst>
        </pc:spChg>
        <pc:spChg chg="mod">
          <ac:chgData name="Francisco Lozano" userId="050b955807133b18" providerId="LiveId" clId="{87A5E85C-60DF-4713-8E52-E3921AD7EB85}" dt="2026-02-26T21:23:34.839" v="72" actId="1076"/>
          <ac:spMkLst>
            <pc:docMk/>
            <pc:sldMk cId="1959356409" sldId="267"/>
            <ac:spMk id="6" creationId="{318DC2CB-62EB-6D07-4751-82C852304C52}"/>
          </ac:spMkLst>
        </pc:spChg>
        <pc:spChg chg="mod">
          <ac:chgData name="Francisco Lozano" userId="050b955807133b18" providerId="LiveId" clId="{87A5E85C-60DF-4713-8E52-E3921AD7EB85}" dt="2026-02-26T21:23:25.882" v="71" actId="1076"/>
          <ac:spMkLst>
            <pc:docMk/>
            <pc:sldMk cId="1959356409" sldId="267"/>
            <ac:spMk id="8" creationId="{B1629D9A-AFFD-8602-7F25-2B0DD7B1C4E4}"/>
          </ac:spMkLst>
        </pc:spChg>
        <pc:picChg chg="mod ord">
          <ac:chgData name="Francisco Lozano" userId="050b955807133b18" providerId="LiveId" clId="{87A5E85C-60DF-4713-8E52-E3921AD7EB85}" dt="2026-02-26T21:23:16.438" v="68" actId="1076"/>
          <ac:picMkLst>
            <pc:docMk/>
            <pc:sldMk cId="1959356409" sldId="267"/>
            <ac:picMk id="3" creationId="{1181D96E-1687-2076-05F5-354884E7C4E4}"/>
          </ac:picMkLst>
        </pc:picChg>
        <pc:picChg chg="mod ord">
          <ac:chgData name="Francisco Lozano" userId="050b955807133b18" providerId="LiveId" clId="{87A5E85C-60DF-4713-8E52-E3921AD7EB85}" dt="2026-02-26T21:23:10.882" v="67" actId="1076"/>
          <ac:picMkLst>
            <pc:docMk/>
            <pc:sldMk cId="1959356409" sldId="267"/>
            <ac:picMk id="4" creationId="{BED5FA97-8F87-C2F1-2CF2-DADFBE7A9E0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26/02/2026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CBFADF2-BC35-C61A-BBA0-631C02767695}"/>
              </a:ext>
            </a:extLst>
          </p:cNvPr>
          <p:cNvSpPr txBox="1"/>
          <p:nvPr/>
        </p:nvSpPr>
        <p:spPr>
          <a:xfrm>
            <a:off x="474722" y="1131590"/>
            <a:ext cx="81945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Brechas territoriales en la mortalidad por EPOC: un análisis de 53.069 defunciones en Andalucía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4DB45D0-21DE-92AE-0648-0AE350CE876F}"/>
              </a:ext>
            </a:extLst>
          </p:cNvPr>
          <p:cNvSpPr txBox="1"/>
          <p:nvPr/>
        </p:nvSpPr>
        <p:spPr>
          <a:xfrm>
            <a:off x="1960677" y="3867894"/>
            <a:ext cx="6708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Francisco Lozano Sánchez</a:t>
            </a:r>
          </a:p>
          <a:p>
            <a:pPr algn="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R1 Neumología Hospital Universitario Virgen de las Nieves (Granada)</a:t>
            </a:r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9E18B8-8475-4C3B-DB45-F64C4B9A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Índice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F74C82-5614-F3D5-E292-EB7501325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40144"/>
            <a:ext cx="8229600" cy="2063211"/>
          </a:xfrm>
        </p:spPr>
        <p:txBody>
          <a:bodyPr>
            <a:normAutofit/>
          </a:bodyPr>
          <a:lstStyle/>
          <a:p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  <a:p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 </a:t>
            </a:r>
          </a:p>
          <a:p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 </a:t>
            </a:r>
          </a:p>
          <a:p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FF6F33-B664-5F3B-BFC2-E10C4B366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4491" y="19600"/>
            <a:ext cx="4046867" cy="733345"/>
          </a:xfrm>
        </p:spPr>
        <p:txBody>
          <a:bodyPr>
            <a:normAutofit/>
          </a:bodyPr>
          <a:lstStyle/>
          <a:p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2072D3B-28DC-7615-9285-2EB48834D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005" y="752945"/>
            <a:ext cx="7915835" cy="1036951"/>
          </a:xfrm>
        </p:spPr>
        <p:txBody>
          <a:bodyPr>
            <a:normAutofit/>
          </a:bodyPr>
          <a:lstStyle/>
          <a:p>
            <a:pPr algn="just"/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mortalidad por EPOC ha disminuido en Andalucía en los últimos años. </a:t>
            </a:r>
          </a:p>
          <a:p>
            <a:pPr algn="just"/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 embargo, se desconoce si esta caída ha sido homogénea entre los distintos distritos sanitarios.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B3F25B6-EEAF-6115-98B8-69177BD9188D}"/>
              </a:ext>
            </a:extLst>
          </p:cNvPr>
          <p:cNvSpPr txBox="1">
            <a:spLocks/>
          </p:cNvSpPr>
          <p:nvPr/>
        </p:nvSpPr>
        <p:spPr>
          <a:xfrm>
            <a:off x="2260533" y="1997082"/>
            <a:ext cx="4614781" cy="695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A75BB67-EDD9-CB01-7CBB-6797BDEEE20B}"/>
              </a:ext>
            </a:extLst>
          </p:cNvPr>
          <p:cNvSpPr txBox="1"/>
          <p:nvPr/>
        </p:nvSpPr>
        <p:spPr>
          <a:xfrm>
            <a:off x="314172" y="2692556"/>
            <a:ext cx="8483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través del IECA obtuvimos las tasas ajustadas por edad/100.000 habitantes (AAMR, de </a:t>
            </a:r>
            <a:r>
              <a:rPr lang="es-E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age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s-E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adjusted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mortality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rates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para hombres y mujeres de Andalucía y las provincias y distritos sanitarios para los años 2003 a 2023.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Codificación según CIE 10, secciones J40 a J44 y J47.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 regresión de </a:t>
            </a:r>
            <a:r>
              <a:rPr lang="es-E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jointpoint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 el objetivo de estimar un porcentaje anual de  cambio (APC), así como identificar posibles puntos de cambio de tendencia.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consideró la significación estadística para un valor de p &lt; 0.05.</a:t>
            </a:r>
          </a:p>
        </p:txBody>
      </p:sp>
    </p:spTree>
    <p:extLst>
      <p:ext uri="{BB962C8B-B14F-4D97-AF65-F5344CB8AC3E}">
        <p14:creationId xmlns:p14="http://schemas.microsoft.com/office/powerpoint/2010/main" val="4705921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19929C4-EFBC-31A6-4C36-503C45DF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5723"/>
            <a:ext cx="4632103" cy="327554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1484AE3-ED83-0A5F-798E-CC8FFCC13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874" y="25262"/>
            <a:ext cx="5793385" cy="590085"/>
          </a:xfrm>
        </p:spPr>
        <p:txBody>
          <a:bodyPr>
            <a:noAutofit/>
          </a:bodyPr>
          <a:lstStyle/>
          <a:p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 AAMR 2023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AAC2178-ADE6-4E93-9DE4-BD3FED96E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175722"/>
            <a:ext cx="4631986" cy="327554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18DC2CB-62EB-6D07-4751-82C852304C52}"/>
              </a:ext>
            </a:extLst>
          </p:cNvPr>
          <p:cNvSpPr txBox="1"/>
          <p:nvPr/>
        </p:nvSpPr>
        <p:spPr>
          <a:xfrm>
            <a:off x="6506746" y="4302021"/>
            <a:ext cx="95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4000" dirty="0"/>
              <a:t>♂️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1629D9A-AFFD-8602-7F25-2B0DD7B1C4E4}"/>
              </a:ext>
            </a:extLst>
          </p:cNvPr>
          <p:cNvSpPr txBox="1"/>
          <p:nvPr/>
        </p:nvSpPr>
        <p:spPr>
          <a:xfrm>
            <a:off x="1809573" y="4302021"/>
            <a:ext cx="95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4000" dirty="0"/>
              <a:t>♀️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77331F1-173C-1B09-2FDB-F9CFE6BD8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905" y="589356"/>
            <a:ext cx="7227322" cy="707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año 2003 al 2023 han fallecido 53.069 personas en Andalucía por EPOC (41.806 varones y 11.263 mujeres).</a:t>
            </a:r>
          </a:p>
        </p:txBody>
      </p:sp>
    </p:spTree>
    <p:extLst>
      <p:ext uri="{BB962C8B-B14F-4D97-AF65-F5344CB8AC3E}">
        <p14:creationId xmlns:p14="http://schemas.microsoft.com/office/powerpoint/2010/main" val="3420930414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CF03CEE-5A9E-70FA-7569-65FE09627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3668"/>
            <a:ext cx="4572000" cy="323312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1484AE3-ED83-0A5F-798E-CC8FFCC13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4916"/>
            <a:ext cx="7668344" cy="901221"/>
          </a:xfrm>
        </p:spPr>
        <p:txBody>
          <a:bodyPr>
            <a:normAutofit/>
          </a:bodyPr>
          <a:lstStyle/>
          <a:p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 Variación 2003-2023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8DC2CB-62EB-6D07-4751-82C852304C52}"/>
              </a:ext>
            </a:extLst>
          </p:cNvPr>
          <p:cNvSpPr txBox="1"/>
          <p:nvPr/>
        </p:nvSpPr>
        <p:spPr>
          <a:xfrm>
            <a:off x="6610787" y="4302021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4000" dirty="0"/>
              <a:t>♂️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1629D9A-AFFD-8602-7F25-2B0DD7B1C4E4}"/>
              </a:ext>
            </a:extLst>
          </p:cNvPr>
          <p:cNvSpPr txBox="1"/>
          <p:nvPr/>
        </p:nvSpPr>
        <p:spPr>
          <a:xfrm>
            <a:off x="1813133" y="4323763"/>
            <a:ext cx="602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4000" dirty="0"/>
              <a:t>♀️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13B49C0-A126-D8E3-5CE6-6102DF2AC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220" y="1183668"/>
            <a:ext cx="4440449" cy="314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28196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F1F819F-68E4-E57A-4894-C0B032224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844" y="1170141"/>
            <a:ext cx="4572000" cy="323312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4456FE7-4CFC-AD62-072A-1914FDC30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0141"/>
            <a:ext cx="4572000" cy="323312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1484AE3-ED83-0A5F-798E-CC8FFCC13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580" y="0"/>
            <a:ext cx="6588224" cy="829213"/>
          </a:xfrm>
        </p:spPr>
        <p:txBody>
          <a:bodyPr>
            <a:normAutofit/>
          </a:bodyPr>
          <a:lstStyle/>
          <a:p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Relación Distrito/Andalucía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8DC2CB-62EB-6D07-4751-82C852304C52}"/>
              </a:ext>
            </a:extLst>
          </p:cNvPr>
          <p:cNvSpPr txBox="1"/>
          <p:nvPr/>
        </p:nvSpPr>
        <p:spPr>
          <a:xfrm>
            <a:off x="6676885" y="4302021"/>
            <a:ext cx="657542" cy="70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4000" dirty="0"/>
              <a:t>♂️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1629D9A-AFFD-8602-7F25-2B0DD7B1C4E4}"/>
              </a:ext>
            </a:extLst>
          </p:cNvPr>
          <p:cNvSpPr txBox="1"/>
          <p:nvPr/>
        </p:nvSpPr>
        <p:spPr>
          <a:xfrm>
            <a:off x="1809573" y="4302020"/>
            <a:ext cx="602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4000" dirty="0"/>
              <a:t>♀️</a:t>
            </a:r>
          </a:p>
        </p:txBody>
      </p:sp>
    </p:spTree>
    <p:extLst>
      <p:ext uri="{BB962C8B-B14F-4D97-AF65-F5344CB8AC3E}">
        <p14:creationId xmlns:p14="http://schemas.microsoft.com/office/powerpoint/2010/main" val="3701424154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ED5FA97-8F87-C2F1-2CF2-DADFBE7A9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221" y="1219584"/>
            <a:ext cx="4573779" cy="326698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181D96E-1687-2076-05F5-354884E7C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584"/>
            <a:ext cx="4572001" cy="32657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1484AE3-ED83-0A5F-798E-CC8FFCC13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060" y="0"/>
            <a:ext cx="5940152" cy="901221"/>
          </a:xfrm>
        </p:spPr>
        <p:txBody>
          <a:bodyPr>
            <a:normAutofit/>
          </a:bodyPr>
          <a:lstStyle/>
          <a:p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Tendencia de mortalidad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8DC2CB-62EB-6D07-4751-82C852304C52}"/>
              </a:ext>
            </a:extLst>
          </p:cNvPr>
          <p:cNvSpPr txBox="1"/>
          <p:nvPr/>
        </p:nvSpPr>
        <p:spPr>
          <a:xfrm>
            <a:off x="6237061" y="4302021"/>
            <a:ext cx="7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4000" dirty="0"/>
              <a:t>♂️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1629D9A-AFFD-8602-7F25-2B0DD7B1C4E4}"/>
              </a:ext>
            </a:extLst>
          </p:cNvPr>
          <p:cNvSpPr txBox="1"/>
          <p:nvPr/>
        </p:nvSpPr>
        <p:spPr>
          <a:xfrm>
            <a:off x="1665060" y="4302021"/>
            <a:ext cx="602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4000" dirty="0"/>
              <a:t>♀️</a:t>
            </a:r>
          </a:p>
        </p:txBody>
      </p:sp>
    </p:spTree>
    <p:extLst>
      <p:ext uri="{BB962C8B-B14F-4D97-AF65-F5344CB8AC3E}">
        <p14:creationId xmlns:p14="http://schemas.microsoft.com/office/powerpoint/2010/main" val="1959356409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AC6B20-092E-17E6-3402-01F3062C3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0"/>
            <a:ext cx="4114800" cy="925611"/>
          </a:xfrm>
        </p:spPr>
        <p:txBody>
          <a:bodyPr>
            <a:normAutofit/>
          </a:bodyPr>
          <a:lstStyle/>
          <a:p>
            <a:r>
              <a:rPr lang="es-ES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C7817AB-EF30-CC05-89FD-372159C13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5606"/>
            <a:ext cx="8229600" cy="301555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Durante el periodo 2003-2023, 53.069 andaluces han fallecido por EPOC. </a:t>
            </a:r>
          </a:p>
          <a:p>
            <a:pPr algn="just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mortalidad por EPOC ha disminuido en Andalucía entre 2003 y 2023, pero con una marcada heterogeneidad entre distritos sanitarios. </a:t>
            </a:r>
          </a:p>
          <a:p>
            <a:pPr algn="just"/>
            <a:r>
              <a:rPr lang="es-E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Estas variaciones indican la necesidad de intervenciones adaptadas a nivel territorial para mejorar de manera equitativa los resultados en salud.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6643480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261</Words>
  <Application>Microsoft Office PowerPoint</Application>
  <PresentationFormat>Presentación en pantalla (16:9)</PresentationFormat>
  <Paragraphs>33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Tahoma</vt:lpstr>
      <vt:lpstr>Tema de Office</vt:lpstr>
      <vt:lpstr>Presentación de PowerPoint</vt:lpstr>
      <vt:lpstr>Índice</vt:lpstr>
      <vt:lpstr>Introducción</vt:lpstr>
      <vt:lpstr>Resultados AAMR 2023</vt:lpstr>
      <vt:lpstr>Resultados Variación 2003-2023</vt:lpstr>
      <vt:lpstr>Relación Distrito/Andalucía</vt:lpstr>
      <vt:lpstr>Tendencia de mortalidad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Francisco Lozano</cp:lastModifiedBy>
  <cp:revision>38</cp:revision>
  <dcterms:created xsi:type="dcterms:W3CDTF">2025-10-16T09:08:13Z</dcterms:created>
  <dcterms:modified xsi:type="dcterms:W3CDTF">2026-02-26T21:29:18Z</dcterms:modified>
</cp:coreProperties>
</file>