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6" r:id="rId4"/>
    <p:sldId id="261" r:id="rId5"/>
    <p:sldId id="262" r:id="rId6"/>
    <p:sldId id="263" r:id="rId7"/>
    <p:sldId id="264" r:id="rId8"/>
    <p:sldId id="265" r:id="rId9"/>
    <p:sldId id="268" r:id="rId10"/>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8A6B"/>
    <a:srgbClr val="4D7B6C"/>
    <a:srgbClr val="275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F695E-4003-2DC6-C82F-68849E84A303}" v="362" dt="2026-02-27T19:42:15.525"/>
    <p1510:client id="{47B29277-6500-A69E-6BDF-68E1CA7C5185}" v="516" dt="2026-02-27T20:16:47.7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6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a hoyas" userId="3c39bd1c8b748101" providerId="Windows Live" clId="Web-{E2BFEC29-4AFD-2AA3-6FAA-0765C0AFCBDB}"/>
    <pc:docChg chg="addSld modSld">
      <pc:chgData name="clara hoyas" userId="3c39bd1c8b748101" providerId="Windows Live" clId="Web-{E2BFEC29-4AFD-2AA3-6FAA-0765C0AFCBDB}" dt="2026-02-25T10:53:47.503" v="200" actId="1076"/>
      <pc:docMkLst>
        <pc:docMk/>
      </pc:docMkLst>
      <pc:sldChg chg="addSp delSp modSp">
        <pc:chgData name="clara hoyas" userId="3c39bd1c8b748101" providerId="Windows Live" clId="Web-{E2BFEC29-4AFD-2AA3-6FAA-0765C0AFCBDB}" dt="2026-02-25T10:05:53.465" v="72" actId="1076"/>
        <pc:sldMkLst>
          <pc:docMk/>
          <pc:sldMk cId="0" sldId="257"/>
        </pc:sldMkLst>
        <pc:spChg chg="add mod">
          <ac:chgData name="clara hoyas" userId="3c39bd1c8b748101" providerId="Windows Live" clId="Web-{E2BFEC29-4AFD-2AA3-6FAA-0765C0AFCBDB}" dt="2026-02-25T10:05:50.450" v="71" actId="1076"/>
          <ac:spMkLst>
            <pc:docMk/>
            <pc:sldMk cId="0" sldId="257"/>
            <ac:spMk id="3" creationId="{01269ED6-422B-10A7-30D7-8513292ACDEF}"/>
          </ac:spMkLst>
        </pc:spChg>
      </pc:sldChg>
      <pc:sldChg chg="addSp delSp modSp add mod replId setBg">
        <pc:chgData name="clara hoyas" userId="3c39bd1c8b748101" providerId="Windows Live" clId="Web-{E2BFEC29-4AFD-2AA3-6FAA-0765C0AFCBDB}" dt="2026-02-25T10:53:47.503" v="200" actId="1076"/>
        <pc:sldMkLst>
          <pc:docMk/>
          <pc:sldMk cId="3565153314" sldId="261"/>
        </pc:sldMkLst>
        <pc:spChg chg="mod">
          <ac:chgData name="clara hoyas" userId="3c39bd1c8b748101" providerId="Windows Live" clId="Web-{E2BFEC29-4AFD-2AA3-6FAA-0765C0AFCBDB}" dt="2026-02-25T10:53:39.987" v="197" actId="1076"/>
          <ac:spMkLst>
            <pc:docMk/>
            <pc:sldMk cId="3565153314" sldId="261"/>
            <ac:spMk id="6" creationId="{10056C53-8276-0BEB-3EC5-0CBA93835E14}"/>
          </ac:spMkLst>
        </pc:spChg>
        <pc:picChg chg="add mod">
          <ac:chgData name="clara hoyas" userId="3c39bd1c8b748101" providerId="Windows Live" clId="Web-{E2BFEC29-4AFD-2AA3-6FAA-0765C0AFCBDB}" dt="2026-02-25T10:53:47.503" v="200" actId="1076"/>
          <ac:picMkLst>
            <pc:docMk/>
            <pc:sldMk cId="3565153314" sldId="261"/>
            <ac:picMk id="2" creationId="{671973A0-77AB-E606-8905-E52472E199A0}"/>
          </ac:picMkLst>
        </pc:picChg>
      </pc:sldChg>
      <pc:sldChg chg="addSp delSp modSp add replId">
        <pc:chgData name="clara hoyas" userId="3c39bd1c8b748101" providerId="Windows Live" clId="Web-{E2BFEC29-4AFD-2AA3-6FAA-0765C0AFCBDB}" dt="2026-02-25T10:30:30.904" v="117" actId="1076"/>
        <pc:sldMkLst>
          <pc:docMk/>
          <pc:sldMk cId="609761686" sldId="262"/>
        </pc:sldMkLst>
        <pc:spChg chg="mod">
          <ac:chgData name="clara hoyas" userId="3c39bd1c8b748101" providerId="Windows Live" clId="Web-{E2BFEC29-4AFD-2AA3-6FAA-0765C0AFCBDB}" dt="2026-02-25T10:28:34.117" v="108" actId="1076"/>
          <ac:spMkLst>
            <pc:docMk/>
            <pc:sldMk cId="609761686" sldId="262"/>
            <ac:spMk id="6" creationId="{06F683D9-3931-1552-64D5-4B1EBCA01AE1}"/>
          </ac:spMkLst>
        </pc:spChg>
        <pc:picChg chg="add mod">
          <ac:chgData name="clara hoyas" userId="3c39bd1c8b748101" providerId="Windows Live" clId="Web-{E2BFEC29-4AFD-2AA3-6FAA-0765C0AFCBDB}" dt="2026-02-25T10:30:30.904" v="117" actId="1076"/>
          <ac:picMkLst>
            <pc:docMk/>
            <pc:sldMk cId="609761686" sldId="262"/>
            <ac:picMk id="4" creationId="{74251397-DA8A-AF20-EEBB-FF957D92A6B6}"/>
          </ac:picMkLst>
        </pc:picChg>
      </pc:sldChg>
      <pc:sldChg chg="addSp delSp modSp add replId">
        <pc:chgData name="clara hoyas" userId="3c39bd1c8b748101" providerId="Windows Live" clId="Web-{E2BFEC29-4AFD-2AA3-6FAA-0765C0AFCBDB}" dt="2026-02-25T10:41:59.008" v="161" actId="1076"/>
        <pc:sldMkLst>
          <pc:docMk/>
          <pc:sldMk cId="1546935064" sldId="263"/>
        </pc:sldMkLst>
        <pc:spChg chg="add mod">
          <ac:chgData name="clara hoyas" userId="3c39bd1c8b748101" providerId="Windows Live" clId="Web-{E2BFEC29-4AFD-2AA3-6FAA-0765C0AFCBDB}" dt="2026-02-25T10:41:59.008" v="161" actId="1076"/>
          <ac:spMkLst>
            <pc:docMk/>
            <pc:sldMk cId="1546935064" sldId="263"/>
            <ac:spMk id="5" creationId="{184EDE7D-EB39-FC31-6A7D-FA0A033A94DA}"/>
          </ac:spMkLst>
        </pc:spChg>
        <pc:spChg chg="mod">
          <ac:chgData name="clara hoyas" userId="3c39bd1c8b748101" providerId="Windows Live" clId="Web-{E2BFEC29-4AFD-2AA3-6FAA-0765C0AFCBDB}" dt="2026-02-25T10:32:24.610" v="136" actId="20577"/>
          <ac:spMkLst>
            <pc:docMk/>
            <pc:sldMk cId="1546935064" sldId="263"/>
            <ac:spMk id="6" creationId="{EA31B2DC-9D3D-B7A5-477F-9B8360178263}"/>
          </ac:spMkLst>
        </pc:spChg>
        <pc:picChg chg="add mod">
          <ac:chgData name="clara hoyas" userId="3c39bd1c8b748101" providerId="Windows Live" clId="Web-{E2BFEC29-4AFD-2AA3-6FAA-0765C0AFCBDB}" dt="2026-02-25T10:41:54.382" v="159" actId="1076"/>
          <ac:picMkLst>
            <pc:docMk/>
            <pc:sldMk cId="1546935064" sldId="263"/>
            <ac:picMk id="8" creationId="{ED5969FD-DBA0-C5F7-3E1E-82526C697FA0}"/>
          </ac:picMkLst>
        </pc:picChg>
      </pc:sldChg>
      <pc:sldChg chg="addSp delSp modSp add replId">
        <pc:chgData name="clara hoyas" userId="3c39bd1c8b748101" providerId="Windows Live" clId="Web-{E2BFEC29-4AFD-2AA3-6FAA-0765C0AFCBDB}" dt="2026-02-25T10:40:53.240" v="150" actId="1076"/>
        <pc:sldMkLst>
          <pc:docMk/>
          <pc:sldMk cId="1874604964" sldId="264"/>
        </pc:sldMkLst>
        <pc:spChg chg="mod">
          <ac:chgData name="clara hoyas" userId="3c39bd1c8b748101" providerId="Windows Live" clId="Web-{E2BFEC29-4AFD-2AA3-6FAA-0765C0AFCBDB}" dt="2026-02-25T10:32:37.001" v="142" actId="14100"/>
          <ac:spMkLst>
            <pc:docMk/>
            <pc:sldMk cId="1874604964" sldId="264"/>
            <ac:spMk id="6" creationId="{793D20B4-08FD-F59B-CC32-63827B76706E}"/>
          </ac:spMkLst>
        </pc:spChg>
        <pc:picChg chg="add mod">
          <ac:chgData name="clara hoyas" userId="3c39bd1c8b748101" providerId="Windows Live" clId="Web-{E2BFEC29-4AFD-2AA3-6FAA-0765C0AFCBDB}" dt="2026-02-25T10:40:53.240" v="150" actId="1076"/>
          <ac:picMkLst>
            <pc:docMk/>
            <pc:sldMk cId="1874604964" sldId="264"/>
            <ac:picMk id="2" creationId="{52BF8D16-7078-7454-827E-EC1CB48C3A1F}"/>
          </ac:picMkLst>
        </pc:picChg>
      </pc:sldChg>
      <pc:sldChg chg="delSp modSp add replId">
        <pc:chgData name="clara hoyas" userId="3c39bd1c8b748101" providerId="Windows Live" clId="Web-{E2BFEC29-4AFD-2AA3-6FAA-0765C0AFCBDB}" dt="2026-02-25T10:43:16.869" v="181" actId="1076"/>
        <pc:sldMkLst>
          <pc:docMk/>
          <pc:sldMk cId="4278813461" sldId="265"/>
        </pc:sldMkLst>
        <pc:spChg chg="mod">
          <ac:chgData name="clara hoyas" userId="3c39bd1c8b748101" providerId="Windows Live" clId="Web-{E2BFEC29-4AFD-2AA3-6FAA-0765C0AFCBDB}" dt="2026-02-25T10:43:16.869" v="181" actId="1076"/>
          <ac:spMkLst>
            <pc:docMk/>
            <pc:sldMk cId="4278813461" sldId="265"/>
            <ac:spMk id="6" creationId="{473C653B-E481-AF65-69FB-9340703C641D}"/>
          </ac:spMkLst>
        </pc:spChg>
      </pc:sldChg>
    </pc:docChg>
  </pc:docChgLst>
  <pc:docChgLst>
    <pc:chgData name="clara hoyas" userId="3c39bd1c8b748101" providerId="Windows Live" clId="Web-{145F695E-4003-2DC6-C82F-68849E84A303}"/>
    <pc:docChg chg="addSld delSld modSld">
      <pc:chgData name="clara hoyas" userId="3c39bd1c8b748101" providerId="Windows Live" clId="Web-{145F695E-4003-2DC6-C82F-68849E84A303}" dt="2026-02-27T19:42:14.556" v="247" actId="20577"/>
      <pc:docMkLst>
        <pc:docMk/>
      </pc:docMkLst>
      <pc:sldChg chg="addSp delSp modSp">
        <pc:chgData name="clara hoyas" userId="3c39bd1c8b748101" providerId="Windows Live" clId="Web-{145F695E-4003-2DC6-C82F-68849E84A303}" dt="2026-02-27T19:42:14.556" v="247" actId="20577"/>
        <pc:sldMkLst>
          <pc:docMk/>
          <pc:sldMk cId="0" sldId="257"/>
        </pc:sldMkLst>
        <pc:spChg chg="add mod">
          <ac:chgData name="clara hoyas" userId="3c39bd1c8b748101" providerId="Windows Live" clId="Web-{145F695E-4003-2DC6-C82F-68849E84A303}" dt="2026-02-27T19:42:02.931" v="246" actId="1076"/>
          <ac:spMkLst>
            <pc:docMk/>
            <pc:sldMk cId="0" sldId="257"/>
            <ac:spMk id="2" creationId="{57FFA2F9-95B3-8551-D19A-AC101578F9BB}"/>
          </ac:spMkLst>
        </pc:spChg>
        <pc:spChg chg="mod">
          <ac:chgData name="clara hoyas" userId="3c39bd1c8b748101" providerId="Windows Live" clId="Web-{145F695E-4003-2DC6-C82F-68849E84A303}" dt="2026-02-27T19:42:14.556" v="247" actId="20577"/>
          <ac:spMkLst>
            <pc:docMk/>
            <pc:sldMk cId="0" sldId="257"/>
            <ac:spMk id="3" creationId="{01269ED6-422B-10A7-30D7-8513292ACDEF}"/>
          </ac:spMkLst>
        </pc:spChg>
        <pc:spChg chg="del mod">
          <ac:chgData name="clara hoyas" userId="3c39bd1c8b748101" providerId="Windows Live" clId="Web-{145F695E-4003-2DC6-C82F-68849E84A303}" dt="2026-02-26T17:09:12.740" v="7"/>
          <ac:spMkLst>
            <pc:docMk/>
            <pc:sldMk cId="0" sldId="257"/>
            <ac:spMk id="6" creationId="{6ECA72EE-E789-6F81-E9DC-36007D7DE056}"/>
          </ac:spMkLst>
        </pc:spChg>
      </pc:sldChg>
      <pc:sldChg chg="del">
        <pc:chgData name="clara hoyas" userId="3c39bd1c8b748101" providerId="Windows Live" clId="Web-{145F695E-4003-2DC6-C82F-68849E84A303}" dt="2026-02-26T17:46:02.397" v="218"/>
        <pc:sldMkLst>
          <pc:docMk/>
          <pc:sldMk cId="0" sldId="260"/>
        </pc:sldMkLst>
      </pc:sldChg>
      <pc:sldChg chg="addSp delSp modSp">
        <pc:chgData name="clara hoyas" userId="3c39bd1c8b748101" providerId="Windows Live" clId="Web-{145F695E-4003-2DC6-C82F-68849E84A303}" dt="2026-02-26T17:30:26.287" v="148" actId="1076"/>
        <pc:sldMkLst>
          <pc:docMk/>
          <pc:sldMk cId="3565153314" sldId="261"/>
        </pc:sldMkLst>
        <pc:spChg chg="del">
          <ac:chgData name="clara hoyas" userId="3c39bd1c8b748101" providerId="Windows Live" clId="Web-{145F695E-4003-2DC6-C82F-68849E84A303}" dt="2026-02-26T17:25:00.209" v="84"/>
          <ac:spMkLst>
            <pc:docMk/>
            <pc:sldMk cId="3565153314" sldId="261"/>
            <ac:spMk id="3" creationId="{E0AB2AA3-E2D6-04D9-667E-01091D47656F}"/>
          </ac:spMkLst>
        </pc:spChg>
        <pc:spChg chg="add mod">
          <ac:chgData name="clara hoyas" userId="3c39bd1c8b748101" providerId="Windows Live" clId="Web-{145F695E-4003-2DC6-C82F-68849E84A303}" dt="2026-02-26T17:30:16.428" v="147" actId="1076"/>
          <ac:spMkLst>
            <pc:docMk/>
            <pc:sldMk cId="3565153314" sldId="261"/>
            <ac:spMk id="5" creationId="{AD05D3F9-104F-D87C-55F9-84F6A5518ABB}"/>
          </ac:spMkLst>
        </pc:spChg>
        <pc:spChg chg="mod">
          <ac:chgData name="clara hoyas" userId="3c39bd1c8b748101" providerId="Windows Live" clId="Web-{145F695E-4003-2DC6-C82F-68849E84A303}" dt="2026-02-26T17:29:09.803" v="140" actId="1076"/>
          <ac:spMkLst>
            <pc:docMk/>
            <pc:sldMk cId="3565153314" sldId="261"/>
            <ac:spMk id="6" creationId="{10056C53-8276-0BEB-3EC5-0CBA93835E14}"/>
          </ac:spMkLst>
        </pc:spChg>
        <pc:picChg chg="mod">
          <ac:chgData name="clara hoyas" userId="3c39bd1c8b748101" providerId="Windows Live" clId="Web-{145F695E-4003-2DC6-C82F-68849E84A303}" dt="2026-02-26T17:30:26.287" v="148" actId="1076"/>
          <ac:picMkLst>
            <pc:docMk/>
            <pc:sldMk cId="3565153314" sldId="261"/>
            <ac:picMk id="2" creationId="{671973A0-77AB-E606-8905-E52472E199A0}"/>
          </ac:picMkLst>
        </pc:picChg>
      </pc:sldChg>
      <pc:sldChg chg="addSp delSp modSp">
        <pc:chgData name="clara hoyas" userId="3c39bd1c8b748101" providerId="Windows Live" clId="Web-{145F695E-4003-2DC6-C82F-68849E84A303}" dt="2026-02-26T17:35:20.975" v="165" actId="1076"/>
        <pc:sldMkLst>
          <pc:docMk/>
          <pc:sldMk cId="609761686" sldId="262"/>
        </pc:sldMkLst>
        <pc:spChg chg="del">
          <ac:chgData name="clara hoyas" userId="3c39bd1c8b748101" providerId="Windows Live" clId="Web-{145F695E-4003-2DC6-C82F-68849E84A303}" dt="2026-02-26T17:30:38.412" v="149"/>
          <ac:spMkLst>
            <pc:docMk/>
            <pc:sldMk cId="609761686" sldId="262"/>
            <ac:spMk id="3" creationId="{D492DB4E-CE44-125D-D1A5-F327DF5E7DD3}"/>
          </ac:spMkLst>
        </pc:spChg>
        <pc:spChg chg="add mod">
          <ac:chgData name="clara hoyas" userId="3c39bd1c8b748101" providerId="Windows Live" clId="Web-{145F695E-4003-2DC6-C82F-68849E84A303}" dt="2026-02-26T17:30:53.756" v="152" actId="14100"/>
          <ac:spMkLst>
            <pc:docMk/>
            <pc:sldMk cId="609761686" sldId="262"/>
            <ac:spMk id="5" creationId="{8C3252A9-EFCD-EC07-BABC-2E7C0CC0FB11}"/>
          </ac:spMkLst>
        </pc:spChg>
        <pc:spChg chg="mod">
          <ac:chgData name="clara hoyas" userId="3c39bd1c8b748101" providerId="Windows Live" clId="Web-{145F695E-4003-2DC6-C82F-68849E84A303}" dt="2026-02-26T17:35:12.881" v="163" actId="1076"/>
          <ac:spMkLst>
            <pc:docMk/>
            <pc:sldMk cId="609761686" sldId="262"/>
            <ac:spMk id="6" creationId="{06F683D9-3931-1552-64D5-4B1EBCA01AE1}"/>
          </ac:spMkLst>
        </pc:spChg>
        <pc:picChg chg="mod">
          <ac:chgData name="clara hoyas" userId="3c39bd1c8b748101" providerId="Windows Live" clId="Web-{145F695E-4003-2DC6-C82F-68849E84A303}" dt="2026-02-26T17:35:20.975" v="165" actId="1076"/>
          <ac:picMkLst>
            <pc:docMk/>
            <pc:sldMk cId="609761686" sldId="262"/>
            <ac:picMk id="4" creationId="{74251397-DA8A-AF20-EEBB-FF957D92A6B6}"/>
          </ac:picMkLst>
        </pc:picChg>
      </pc:sldChg>
      <pc:sldChg chg="addSp delSp modSp">
        <pc:chgData name="clara hoyas" userId="3c39bd1c8b748101" providerId="Windows Live" clId="Web-{145F695E-4003-2DC6-C82F-68849E84A303}" dt="2026-02-26T17:38:04.490" v="179" actId="1076"/>
        <pc:sldMkLst>
          <pc:docMk/>
          <pc:sldMk cId="1546935064" sldId="263"/>
        </pc:sldMkLst>
        <pc:spChg chg="del">
          <ac:chgData name="clara hoyas" userId="3c39bd1c8b748101" providerId="Windows Live" clId="Web-{145F695E-4003-2DC6-C82F-68849E84A303}" dt="2026-02-26T17:36:59.944" v="170"/>
          <ac:spMkLst>
            <pc:docMk/>
            <pc:sldMk cId="1546935064" sldId="263"/>
            <ac:spMk id="3" creationId="{0DD80D33-FB28-9763-752D-2C526BE590DA}"/>
          </ac:spMkLst>
        </pc:spChg>
        <pc:spChg chg="mod">
          <ac:chgData name="clara hoyas" userId="3c39bd1c8b748101" providerId="Windows Live" clId="Web-{145F695E-4003-2DC6-C82F-68849E84A303}" dt="2026-02-26T17:38:04.490" v="179" actId="1076"/>
          <ac:spMkLst>
            <pc:docMk/>
            <pc:sldMk cId="1546935064" sldId="263"/>
            <ac:spMk id="5" creationId="{184EDE7D-EB39-FC31-6A7D-FA0A033A94DA}"/>
          </ac:spMkLst>
        </pc:spChg>
        <pc:spChg chg="mod">
          <ac:chgData name="clara hoyas" userId="3c39bd1c8b748101" providerId="Windows Live" clId="Web-{145F695E-4003-2DC6-C82F-68849E84A303}" dt="2026-02-26T17:37:06.100" v="172" actId="1076"/>
          <ac:spMkLst>
            <pc:docMk/>
            <pc:sldMk cId="1546935064" sldId="263"/>
            <ac:spMk id="6" creationId="{EA31B2DC-9D3D-B7A5-477F-9B8360178263}"/>
          </ac:spMkLst>
        </pc:spChg>
        <pc:spChg chg="add">
          <ac:chgData name="clara hoyas" userId="3c39bd1c8b748101" providerId="Windows Live" clId="Web-{145F695E-4003-2DC6-C82F-68849E84A303}" dt="2026-02-26T17:37:01.819" v="171"/>
          <ac:spMkLst>
            <pc:docMk/>
            <pc:sldMk cId="1546935064" sldId="263"/>
            <ac:spMk id="7" creationId="{BDE4D871-B043-736C-B6D2-1F4A9C2EB58B}"/>
          </ac:spMkLst>
        </pc:spChg>
        <pc:picChg chg="mod">
          <ac:chgData name="clara hoyas" userId="3c39bd1c8b748101" providerId="Windows Live" clId="Web-{145F695E-4003-2DC6-C82F-68849E84A303}" dt="2026-02-26T17:37:59.647" v="178" actId="14100"/>
          <ac:picMkLst>
            <pc:docMk/>
            <pc:sldMk cId="1546935064" sldId="263"/>
            <ac:picMk id="4" creationId="{031770D2-FC5B-460E-BAE7-2DE1B2B6B26C}"/>
          </ac:picMkLst>
        </pc:picChg>
        <pc:picChg chg="mod">
          <ac:chgData name="clara hoyas" userId="3c39bd1c8b748101" providerId="Windows Live" clId="Web-{145F695E-4003-2DC6-C82F-68849E84A303}" dt="2026-02-26T17:37:43.740" v="177" actId="1076"/>
          <ac:picMkLst>
            <pc:docMk/>
            <pc:sldMk cId="1546935064" sldId="263"/>
            <ac:picMk id="8" creationId="{ED5969FD-DBA0-C5F7-3E1E-82526C697FA0}"/>
          </ac:picMkLst>
        </pc:picChg>
      </pc:sldChg>
      <pc:sldChg chg="addSp delSp modSp">
        <pc:chgData name="clara hoyas" userId="3c39bd1c8b748101" providerId="Windows Live" clId="Web-{145F695E-4003-2DC6-C82F-68849E84A303}" dt="2026-02-26T17:43:52.553" v="205" actId="1076"/>
        <pc:sldMkLst>
          <pc:docMk/>
          <pc:sldMk cId="1874604964" sldId="264"/>
        </pc:sldMkLst>
        <pc:spChg chg="del">
          <ac:chgData name="clara hoyas" userId="3c39bd1c8b748101" providerId="Windows Live" clId="Web-{145F695E-4003-2DC6-C82F-68849E84A303}" dt="2026-02-26T17:38:20.522" v="180"/>
          <ac:spMkLst>
            <pc:docMk/>
            <pc:sldMk cId="1874604964" sldId="264"/>
            <ac:spMk id="3" creationId="{D3A077FE-5339-E060-6B39-6BC28AAA24AE}"/>
          </ac:spMkLst>
        </pc:spChg>
        <pc:spChg chg="mod">
          <ac:chgData name="clara hoyas" userId="3c39bd1c8b748101" providerId="Windows Live" clId="Web-{145F695E-4003-2DC6-C82F-68849E84A303}" dt="2026-02-26T17:43:44.287" v="204" actId="1076"/>
          <ac:spMkLst>
            <pc:docMk/>
            <pc:sldMk cId="1874604964" sldId="264"/>
            <ac:spMk id="6" creationId="{793D20B4-08FD-F59B-CC32-63827B76706E}"/>
          </ac:spMkLst>
        </pc:spChg>
        <pc:spChg chg="add mod">
          <ac:chgData name="clara hoyas" userId="3c39bd1c8b748101" providerId="Windows Live" clId="Web-{145F695E-4003-2DC6-C82F-68849E84A303}" dt="2026-02-26T17:39:41.069" v="201" actId="20577"/>
          <ac:spMkLst>
            <pc:docMk/>
            <pc:sldMk cId="1874604964" sldId="264"/>
            <ac:spMk id="7" creationId="{DA4F187C-EA30-A89E-9A41-094CD48195F6}"/>
          </ac:spMkLst>
        </pc:spChg>
        <pc:picChg chg="mod">
          <ac:chgData name="clara hoyas" userId="3c39bd1c8b748101" providerId="Windows Live" clId="Web-{145F695E-4003-2DC6-C82F-68849E84A303}" dt="2026-02-26T17:43:52.553" v="205" actId="1076"/>
          <ac:picMkLst>
            <pc:docMk/>
            <pc:sldMk cId="1874604964" sldId="264"/>
            <ac:picMk id="2" creationId="{52BF8D16-7078-7454-827E-EC1CB48C3A1F}"/>
          </ac:picMkLst>
        </pc:picChg>
      </pc:sldChg>
      <pc:sldChg chg="addSp delSp modSp">
        <pc:chgData name="clara hoyas" userId="3c39bd1c8b748101" providerId="Windows Live" clId="Web-{145F695E-4003-2DC6-C82F-68849E84A303}" dt="2026-02-26T17:45:50.115" v="217" actId="14100"/>
        <pc:sldMkLst>
          <pc:docMk/>
          <pc:sldMk cId="4278813461" sldId="265"/>
        </pc:sldMkLst>
        <pc:spChg chg="del">
          <ac:chgData name="clara hoyas" userId="3c39bd1c8b748101" providerId="Windows Live" clId="Web-{145F695E-4003-2DC6-C82F-68849E84A303}" dt="2026-02-26T17:39:49.006" v="202"/>
          <ac:spMkLst>
            <pc:docMk/>
            <pc:sldMk cId="4278813461" sldId="265"/>
            <ac:spMk id="3" creationId="{67C89A5B-F342-FBD5-4846-752AEFB38C19}"/>
          </ac:spMkLst>
        </pc:spChg>
        <pc:spChg chg="add mod">
          <ac:chgData name="clara hoyas" userId="3c39bd1c8b748101" providerId="Windows Live" clId="Web-{145F695E-4003-2DC6-C82F-68849E84A303}" dt="2026-02-26T17:45:50.115" v="217" actId="14100"/>
          <ac:spMkLst>
            <pc:docMk/>
            <pc:sldMk cId="4278813461" sldId="265"/>
            <ac:spMk id="4" creationId="{DD47B1D5-CCF6-AE21-CD22-A3F9FCD849D9}"/>
          </ac:spMkLst>
        </pc:spChg>
        <pc:spChg chg="mod">
          <ac:chgData name="clara hoyas" userId="3c39bd1c8b748101" providerId="Windows Live" clId="Web-{145F695E-4003-2DC6-C82F-68849E84A303}" dt="2026-02-26T17:45:37.865" v="212" actId="20577"/>
          <ac:spMkLst>
            <pc:docMk/>
            <pc:sldMk cId="4278813461" sldId="265"/>
            <ac:spMk id="6" creationId="{473C653B-E481-AF65-69FB-9340703C641D}"/>
          </ac:spMkLst>
        </pc:spChg>
      </pc:sldChg>
      <pc:sldChg chg="modSp add replId">
        <pc:chgData name="clara hoyas" userId="3c39bd1c8b748101" providerId="Windows Live" clId="Web-{145F695E-4003-2DC6-C82F-68849E84A303}" dt="2026-02-26T17:26:08.678" v="105" actId="1076"/>
        <pc:sldMkLst>
          <pc:docMk/>
          <pc:sldMk cId="3783910107" sldId="266"/>
        </pc:sldMkLst>
        <pc:spChg chg="mod">
          <ac:chgData name="clara hoyas" userId="3c39bd1c8b748101" providerId="Windows Live" clId="Web-{145F695E-4003-2DC6-C82F-68849E84A303}" dt="2026-02-26T17:22:10.756" v="75"/>
          <ac:spMkLst>
            <pc:docMk/>
            <pc:sldMk cId="3783910107" sldId="266"/>
            <ac:spMk id="3" creationId="{E314B859-8A44-AC9E-B76A-4E25F854DD85}"/>
          </ac:spMkLst>
        </pc:spChg>
        <pc:spChg chg="mod">
          <ac:chgData name="clara hoyas" userId="3c39bd1c8b748101" providerId="Windows Live" clId="Web-{145F695E-4003-2DC6-C82F-68849E84A303}" dt="2026-02-26T17:26:08.678" v="105" actId="1076"/>
          <ac:spMkLst>
            <pc:docMk/>
            <pc:sldMk cId="3783910107" sldId="266"/>
            <ac:spMk id="6" creationId="{42AFC7B1-C0CB-6961-E4B5-9B907AB26D92}"/>
          </ac:spMkLst>
        </pc:spChg>
      </pc:sldChg>
    </pc:docChg>
  </pc:docChgLst>
  <pc:docChgLst>
    <pc:chgData name="clara hoyas" userId="3c39bd1c8b748101" providerId="Windows Live" clId="Web-{47B29277-6500-A69E-6BDF-68E1CA7C5185}"/>
    <pc:docChg chg="addSld delSld modSld sldOrd">
      <pc:chgData name="clara hoyas" userId="3c39bd1c8b748101" providerId="Windows Live" clId="Web-{47B29277-6500-A69E-6BDF-68E1CA7C5185}" dt="2026-02-27T20:16:46.555" v="343" actId="20577"/>
      <pc:docMkLst>
        <pc:docMk/>
      </pc:docMkLst>
      <pc:sldChg chg="addSp delSp modSp">
        <pc:chgData name="clara hoyas" userId="3c39bd1c8b748101" providerId="Windows Live" clId="Web-{47B29277-6500-A69E-6BDF-68E1CA7C5185}" dt="2026-02-27T19:46:52.920" v="11" actId="1076"/>
        <pc:sldMkLst>
          <pc:docMk/>
          <pc:sldMk cId="0" sldId="257"/>
        </pc:sldMkLst>
        <pc:spChg chg="mod">
          <ac:chgData name="clara hoyas" userId="3c39bd1c8b748101" providerId="Windows Live" clId="Web-{47B29277-6500-A69E-6BDF-68E1CA7C5185}" dt="2026-02-27T19:43:24.748" v="0" actId="20577"/>
          <ac:spMkLst>
            <pc:docMk/>
            <pc:sldMk cId="0" sldId="257"/>
            <ac:spMk id="2" creationId="{57FFA2F9-95B3-8551-D19A-AC101578F9BB}"/>
          </ac:spMkLst>
        </pc:spChg>
        <pc:picChg chg="add del mod">
          <ac:chgData name="clara hoyas" userId="3c39bd1c8b748101" providerId="Windows Live" clId="Web-{47B29277-6500-A69E-6BDF-68E1CA7C5185}" dt="2026-02-27T19:46:23.420" v="7"/>
          <ac:picMkLst>
            <pc:docMk/>
            <pc:sldMk cId="0" sldId="257"/>
            <ac:picMk id="4" creationId="{B6536E88-4066-E953-6A8F-1C8ECB31009D}"/>
          </ac:picMkLst>
        </pc:picChg>
        <pc:picChg chg="add mod">
          <ac:chgData name="clara hoyas" userId="3c39bd1c8b748101" providerId="Windows Live" clId="Web-{47B29277-6500-A69E-6BDF-68E1CA7C5185}" dt="2026-02-27T19:46:52.920" v="11" actId="1076"/>
          <ac:picMkLst>
            <pc:docMk/>
            <pc:sldMk cId="0" sldId="257"/>
            <ac:picMk id="5" creationId="{6D30BBC7-1DE2-D82D-7C33-82121731D87D}"/>
          </ac:picMkLst>
        </pc:picChg>
      </pc:sldChg>
      <pc:sldChg chg="addSp delSp modSp">
        <pc:chgData name="clara hoyas" userId="3c39bd1c8b748101" providerId="Windows Live" clId="Web-{47B29277-6500-A69E-6BDF-68E1CA7C5185}" dt="2026-02-27T20:11:16.664" v="254" actId="14100"/>
        <pc:sldMkLst>
          <pc:docMk/>
          <pc:sldMk cId="3565153314" sldId="261"/>
        </pc:sldMkLst>
        <pc:spChg chg="mod">
          <ac:chgData name="clara hoyas" userId="3c39bd1c8b748101" providerId="Windows Live" clId="Web-{47B29277-6500-A69E-6BDF-68E1CA7C5185}" dt="2026-02-27T20:11:16.664" v="254" actId="14100"/>
          <ac:spMkLst>
            <pc:docMk/>
            <pc:sldMk cId="3565153314" sldId="261"/>
            <ac:spMk id="5" creationId="{AD05D3F9-104F-D87C-55F9-84F6A5518ABB}"/>
          </ac:spMkLst>
        </pc:spChg>
        <pc:spChg chg="mod">
          <ac:chgData name="clara hoyas" userId="3c39bd1c8b748101" providerId="Windows Live" clId="Web-{47B29277-6500-A69E-6BDF-68E1CA7C5185}" dt="2026-02-27T19:57:57.934" v="175" actId="1076"/>
          <ac:spMkLst>
            <pc:docMk/>
            <pc:sldMk cId="3565153314" sldId="261"/>
            <ac:spMk id="6" creationId="{10056C53-8276-0BEB-3EC5-0CBA93835E14}"/>
          </ac:spMkLst>
        </pc:spChg>
        <pc:picChg chg="mod">
          <ac:chgData name="clara hoyas" userId="3c39bd1c8b748101" providerId="Windows Live" clId="Web-{47B29277-6500-A69E-6BDF-68E1CA7C5185}" dt="2026-02-27T19:56:55.794" v="169" actId="1076"/>
          <ac:picMkLst>
            <pc:docMk/>
            <pc:sldMk cId="3565153314" sldId="261"/>
            <ac:picMk id="2" creationId="{671973A0-77AB-E606-8905-E52472E199A0}"/>
          </ac:picMkLst>
        </pc:picChg>
        <pc:picChg chg="add del">
          <ac:chgData name="clara hoyas" userId="3c39bd1c8b748101" providerId="Windows Live" clId="Web-{47B29277-6500-A69E-6BDF-68E1CA7C5185}" dt="2026-02-27T19:56:47.903" v="168"/>
          <ac:picMkLst>
            <pc:docMk/>
            <pc:sldMk cId="3565153314" sldId="261"/>
            <ac:picMk id="4" creationId="{7AF8FDB2-F0B2-8339-B583-D41CAED72EFF}"/>
          </ac:picMkLst>
        </pc:picChg>
      </pc:sldChg>
      <pc:sldChg chg="addSp modSp">
        <pc:chgData name="clara hoyas" userId="3c39bd1c8b748101" providerId="Windows Live" clId="Web-{47B29277-6500-A69E-6BDF-68E1CA7C5185}" dt="2026-02-27T20:03:44.791" v="227" actId="1076"/>
        <pc:sldMkLst>
          <pc:docMk/>
          <pc:sldMk cId="609761686" sldId="262"/>
        </pc:sldMkLst>
        <pc:spChg chg="mod">
          <ac:chgData name="clara hoyas" userId="3c39bd1c8b748101" providerId="Windows Live" clId="Web-{47B29277-6500-A69E-6BDF-68E1CA7C5185}" dt="2026-02-27T19:58:34.934" v="183" actId="1076"/>
          <ac:spMkLst>
            <pc:docMk/>
            <pc:sldMk cId="609761686" sldId="262"/>
            <ac:spMk id="6" creationId="{06F683D9-3931-1552-64D5-4B1EBCA01AE1}"/>
          </ac:spMkLst>
        </pc:spChg>
        <pc:picChg chg="add">
          <ac:chgData name="clara hoyas" userId="3c39bd1c8b748101" providerId="Windows Live" clId="Web-{47B29277-6500-A69E-6BDF-68E1CA7C5185}" dt="2026-02-27T19:47:08.842" v="13"/>
          <ac:picMkLst>
            <pc:docMk/>
            <pc:sldMk cId="609761686" sldId="262"/>
            <ac:picMk id="3" creationId="{F4AC098C-7CE8-6813-DA72-E1B9452E9B6F}"/>
          </ac:picMkLst>
        </pc:picChg>
        <pc:picChg chg="mod modCrop">
          <ac:chgData name="clara hoyas" userId="3c39bd1c8b748101" providerId="Windows Live" clId="Web-{47B29277-6500-A69E-6BDF-68E1CA7C5185}" dt="2026-02-27T20:03:44.791" v="227" actId="1076"/>
          <ac:picMkLst>
            <pc:docMk/>
            <pc:sldMk cId="609761686" sldId="262"/>
            <ac:picMk id="4" creationId="{74251397-DA8A-AF20-EEBB-FF957D92A6B6}"/>
          </ac:picMkLst>
        </pc:picChg>
      </pc:sldChg>
      <pc:sldChg chg="addSp delSp modSp">
        <pc:chgData name="clara hoyas" userId="3c39bd1c8b748101" providerId="Windows Live" clId="Web-{47B29277-6500-A69E-6BDF-68E1CA7C5185}" dt="2026-02-27T20:04:42.947" v="238" actId="14100"/>
        <pc:sldMkLst>
          <pc:docMk/>
          <pc:sldMk cId="1546935064" sldId="263"/>
        </pc:sldMkLst>
        <pc:spChg chg="mod">
          <ac:chgData name="clara hoyas" userId="3c39bd1c8b748101" providerId="Windows Live" clId="Web-{47B29277-6500-A69E-6BDF-68E1CA7C5185}" dt="2026-02-27T20:04:42.947" v="238" actId="14100"/>
          <ac:spMkLst>
            <pc:docMk/>
            <pc:sldMk cId="1546935064" sldId="263"/>
            <ac:spMk id="6" creationId="{EA31B2DC-9D3D-B7A5-477F-9B8360178263}"/>
          </ac:spMkLst>
        </pc:spChg>
        <pc:spChg chg="add del mod">
          <ac:chgData name="clara hoyas" userId="3c39bd1c8b748101" providerId="Windows Live" clId="Web-{47B29277-6500-A69E-6BDF-68E1CA7C5185}" dt="2026-02-27T20:03:08.072" v="220"/>
          <ac:spMkLst>
            <pc:docMk/>
            <pc:sldMk cId="1546935064" sldId="263"/>
            <ac:spMk id="10" creationId="{556CB894-057A-317C-8F5E-5D62EF8FBADD}"/>
          </ac:spMkLst>
        </pc:spChg>
        <pc:picChg chg="add">
          <ac:chgData name="clara hoyas" userId="3c39bd1c8b748101" providerId="Windows Live" clId="Web-{47B29277-6500-A69E-6BDF-68E1CA7C5185}" dt="2026-02-27T19:47:13.514" v="14"/>
          <ac:picMkLst>
            <pc:docMk/>
            <pc:sldMk cId="1546935064" sldId="263"/>
            <ac:picMk id="3" creationId="{19C542A3-C175-FD33-EF54-EFADDFA24E7C}"/>
          </ac:picMkLst>
        </pc:picChg>
        <pc:picChg chg="del mod">
          <ac:chgData name="clara hoyas" userId="3c39bd1c8b748101" providerId="Windows Live" clId="Web-{47B29277-6500-A69E-6BDF-68E1CA7C5185}" dt="2026-02-27T20:00:44.433" v="201"/>
          <ac:picMkLst>
            <pc:docMk/>
            <pc:sldMk cId="1546935064" sldId="263"/>
            <ac:picMk id="4" creationId="{031770D2-FC5B-460E-BAE7-2DE1B2B6B26C}"/>
          </ac:picMkLst>
        </pc:picChg>
        <pc:picChg chg="mod ord modCrop">
          <ac:chgData name="clara hoyas" userId="3c39bd1c8b748101" providerId="Windows Live" clId="Web-{47B29277-6500-A69E-6BDF-68E1CA7C5185}" dt="2026-02-27T20:03:22.619" v="223" actId="14100"/>
          <ac:picMkLst>
            <pc:docMk/>
            <pc:sldMk cId="1546935064" sldId="263"/>
            <ac:picMk id="8" creationId="{ED5969FD-DBA0-C5F7-3E1E-82526C697FA0}"/>
          </ac:picMkLst>
        </pc:picChg>
        <pc:picChg chg="add mod">
          <ac:chgData name="clara hoyas" userId="3c39bd1c8b748101" providerId="Windows Live" clId="Web-{47B29277-6500-A69E-6BDF-68E1CA7C5185}" dt="2026-02-27T20:02:06.635" v="205" actId="14100"/>
          <ac:picMkLst>
            <pc:docMk/>
            <pc:sldMk cId="1546935064" sldId="263"/>
            <ac:picMk id="9" creationId="{32FA1E98-0985-D40B-81D6-D580C0ABA779}"/>
          </ac:picMkLst>
        </pc:picChg>
      </pc:sldChg>
      <pc:sldChg chg="addSp modSp">
        <pc:chgData name="clara hoyas" userId="3c39bd1c8b748101" providerId="Windows Live" clId="Web-{47B29277-6500-A69E-6BDF-68E1CA7C5185}" dt="2026-02-27T20:05:25.118" v="245" actId="1076"/>
        <pc:sldMkLst>
          <pc:docMk/>
          <pc:sldMk cId="1874604964" sldId="264"/>
        </pc:sldMkLst>
        <pc:spChg chg="mod">
          <ac:chgData name="clara hoyas" userId="3c39bd1c8b748101" providerId="Windows Live" clId="Web-{47B29277-6500-A69E-6BDF-68E1CA7C5185}" dt="2026-02-27T20:04:24.728" v="236" actId="1076"/>
          <ac:spMkLst>
            <pc:docMk/>
            <pc:sldMk cId="1874604964" sldId="264"/>
            <ac:spMk id="6" creationId="{793D20B4-08FD-F59B-CC32-63827B76706E}"/>
          </ac:spMkLst>
        </pc:spChg>
        <pc:picChg chg="mod modCrop">
          <ac:chgData name="clara hoyas" userId="3c39bd1c8b748101" providerId="Windows Live" clId="Web-{47B29277-6500-A69E-6BDF-68E1CA7C5185}" dt="2026-02-27T20:05:25.118" v="245" actId="1076"/>
          <ac:picMkLst>
            <pc:docMk/>
            <pc:sldMk cId="1874604964" sldId="264"/>
            <ac:picMk id="2" creationId="{52BF8D16-7078-7454-827E-EC1CB48C3A1F}"/>
          </ac:picMkLst>
        </pc:picChg>
        <pc:picChg chg="add">
          <ac:chgData name="clara hoyas" userId="3c39bd1c8b748101" providerId="Windows Live" clId="Web-{47B29277-6500-A69E-6BDF-68E1CA7C5185}" dt="2026-02-27T19:47:18.545" v="15"/>
          <ac:picMkLst>
            <pc:docMk/>
            <pc:sldMk cId="1874604964" sldId="264"/>
            <ac:picMk id="4" creationId="{80FEBE14-2691-BC2F-5F57-EBA02465B67D}"/>
          </ac:picMkLst>
        </pc:picChg>
      </pc:sldChg>
      <pc:sldChg chg="addSp delSp modSp">
        <pc:chgData name="clara hoyas" userId="3c39bd1c8b748101" providerId="Windows Live" clId="Web-{47B29277-6500-A69E-6BDF-68E1CA7C5185}" dt="2026-02-27T20:06:23.696" v="253" actId="1076"/>
        <pc:sldMkLst>
          <pc:docMk/>
          <pc:sldMk cId="4278813461" sldId="265"/>
        </pc:sldMkLst>
        <pc:spChg chg="del">
          <ac:chgData name="clara hoyas" userId="3c39bd1c8b748101" providerId="Windows Live" clId="Web-{47B29277-6500-A69E-6BDF-68E1CA7C5185}" dt="2026-02-27T20:06:09.790" v="251"/>
          <ac:spMkLst>
            <pc:docMk/>
            <pc:sldMk cId="4278813461" sldId="265"/>
            <ac:spMk id="5" creationId="{CD3C6459-3A2B-BDE2-5D7B-9379173B9ADD}"/>
          </ac:spMkLst>
        </pc:spChg>
        <pc:spChg chg="mod">
          <ac:chgData name="clara hoyas" userId="3c39bd1c8b748101" providerId="Windows Live" clId="Web-{47B29277-6500-A69E-6BDF-68E1CA7C5185}" dt="2026-02-27T20:06:23.696" v="253" actId="1076"/>
          <ac:spMkLst>
            <pc:docMk/>
            <pc:sldMk cId="4278813461" sldId="265"/>
            <ac:spMk id="6" creationId="{473C653B-E481-AF65-69FB-9340703C641D}"/>
          </ac:spMkLst>
        </pc:spChg>
        <pc:picChg chg="add">
          <ac:chgData name="clara hoyas" userId="3c39bd1c8b748101" providerId="Windows Live" clId="Web-{47B29277-6500-A69E-6BDF-68E1CA7C5185}" dt="2026-02-27T19:47:22.904" v="16"/>
          <ac:picMkLst>
            <pc:docMk/>
            <pc:sldMk cId="4278813461" sldId="265"/>
            <ac:picMk id="3" creationId="{60B9C603-E602-CAEC-171B-5537EFDD674E}"/>
          </ac:picMkLst>
        </pc:picChg>
      </pc:sldChg>
      <pc:sldChg chg="addSp modSp">
        <pc:chgData name="clara hoyas" userId="3c39bd1c8b748101" providerId="Windows Live" clId="Web-{47B29277-6500-A69E-6BDF-68E1CA7C5185}" dt="2026-02-27T20:16:46.555" v="343" actId="20577"/>
        <pc:sldMkLst>
          <pc:docMk/>
          <pc:sldMk cId="3783910107" sldId="266"/>
        </pc:sldMkLst>
        <pc:spChg chg="mod">
          <ac:chgData name="clara hoyas" userId="3c39bd1c8b748101" providerId="Windows Live" clId="Web-{47B29277-6500-A69E-6BDF-68E1CA7C5185}" dt="2026-02-27T20:16:46.555" v="343" actId="20577"/>
          <ac:spMkLst>
            <pc:docMk/>
            <pc:sldMk cId="3783910107" sldId="266"/>
            <ac:spMk id="6" creationId="{42AFC7B1-C0CB-6961-E4B5-9B907AB26D92}"/>
          </ac:spMkLst>
        </pc:spChg>
        <pc:picChg chg="add">
          <ac:chgData name="clara hoyas" userId="3c39bd1c8b748101" providerId="Windows Live" clId="Web-{47B29277-6500-A69E-6BDF-68E1CA7C5185}" dt="2026-02-27T19:47:00.420" v="12"/>
          <ac:picMkLst>
            <pc:docMk/>
            <pc:sldMk cId="3783910107" sldId="266"/>
            <ac:picMk id="4" creationId="{C833573E-CC88-D572-1854-F0CEC2BF4AB3}"/>
          </ac:picMkLst>
        </pc:picChg>
      </pc:sldChg>
      <pc:sldChg chg="modSp add ord replId">
        <pc:chgData name="clara hoyas" userId="3c39bd1c8b748101" providerId="Windows Live" clId="Web-{47B29277-6500-A69E-6BDF-68E1CA7C5185}" dt="2026-02-27T19:53:05.779" v="126"/>
        <pc:sldMkLst>
          <pc:docMk/>
          <pc:sldMk cId="1474796113" sldId="267"/>
        </pc:sldMkLst>
        <pc:spChg chg="mod">
          <ac:chgData name="clara hoyas" userId="3c39bd1c8b748101" providerId="Windows Live" clId="Web-{47B29277-6500-A69E-6BDF-68E1CA7C5185}" dt="2026-02-27T19:52:56.248" v="125" actId="1076"/>
          <ac:spMkLst>
            <pc:docMk/>
            <pc:sldMk cId="1474796113" sldId="267"/>
            <ac:spMk id="3" creationId="{3130519A-A2AA-0F52-226F-92022DD49898}"/>
          </ac:spMkLst>
        </pc:spChg>
        <pc:spChg chg="mod">
          <ac:chgData name="clara hoyas" userId="3c39bd1c8b748101" providerId="Windows Live" clId="Web-{47B29277-6500-A69E-6BDF-68E1CA7C5185}" dt="2026-02-27T19:52:36.607" v="123" actId="1076"/>
          <ac:spMkLst>
            <pc:docMk/>
            <pc:sldMk cId="1474796113" sldId="267"/>
            <ac:spMk id="6" creationId="{0EDC15B8-0FE2-EAB2-254E-E3527A886255}"/>
          </ac:spMkLst>
        </pc:spChg>
      </pc:sldChg>
      <pc:sldChg chg="add del replId">
        <pc:chgData name="clara hoyas" userId="3c39bd1c8b748101" providerId="Windows Live" clId="Web-{47B29277-6500-A69E-6BDF-68E1CA7C5185}" dt="2026-02-27T19:47:44.717" v="18"/>
        <pc:sldMkLst>
          <pc:docMk/>
          <pc:sldMk cId="2005865976" sldId="267"/>
        </pc:sldMkLst>
      </pc:sldChg>
      <pc:sldChg chg="delSp modSp add replId">
        <pc:chgData name="clara hoyas" userId="3c39bd1c8b748101" providerId="Windows Live" clId="Web-{47B29277-6500-A69E-6BDF-68E1CA7C5185}" dt="2026-02-27T20:13:24.352" v="339" actId="1076"/>
        <pc:sldMkLst>
          <pc:docMk/>
          <pc:sldMk cId="36315512" sldId="268"/>
        </pc:sldMkLst>
        <pc:spChg chg="mod">
          <ac:chgData name="clara hoyas" userId="3c39bd1c8b748101" providerId="Windows Live" clId="Web-{47B29277-6500-A69E-6BDF-68E1CA7C5185}" dt="2026-02-27T20:13:24.352" v="339" actId="1076"/>
          <ac:spMkLst>
            <pc:docMk/>
            <pc:sldMk cId="36315512" sldId="268"/>
            <ac:spMk id="4" creationId="{0652F8FC-3B93-5D9A-5138-7050DA58E859}"/>
          </ac:spMkLst>
        </pc:spChg>
        <pc:spChg chg="del">
          <ac:chgData name="clara hoyas" userId="3c39bd1c8b748101" providerId="Windows Live" clId="Web-{47B29277-6500-A69E-6BDF-68E1CA7C5185}" dt="2026-02-27T20:11:26.805" v="256"/>
          <ac:spMkLst>
            <pc:docMk/>
            <pc:sldMk cId="36315512" sldId="268"/>
            <ac:spMk id="6" creationId="{CF27B95B-E9F4-1A78-4A9E-22426721AAB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27/02/2026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1269ED6-422B-10A7-30D7-8513292ACDEF}"/>
              </a:ext>
            </a:extLst>
          </p:cNvPr>
          <p:cNvSpPr txBox="1"/>
          <p:nvPr/>
        </p:nvSpPr>
        <p:spPr>
          <a:xfrm>
            <a:off x="115226" y="1466758"/>
            <a:ext cx="891554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4000" b="1" dirty="0">
                <a:solidFill>
                  <a:srgbClr val="4D7B6C"/>
                </a:solidFill>
                <a:latin typeface="Verdana Pro"/>
                <a:ea typeface="Calibri"/>
                <a:cs typeface="Calibri"/>
              </a:rPr>
              <a:t>PROTEÓMICA DE VESÍCULAS EXTRACELULARES EN LA EPOC</a:t>
            </a:r>
            <a:endParaRPr lang="es-ES" sz="4000" b="1">
              <a:solidFill>
                <a:srgbClr val="4D7B6C"/>
              </a:solidFill>
              <a:latin typeface="Verdana Pro"/>
            </a:endParaRPr>
          </a:p>
        </p:txBody>
      </p:sp>
      <p:sp>
        <p:nvSpPr>
          <p:cNvPr id="2" name="CuadroTexto 1">
            <a:extLst>
              <a:ext uri="{FF2B5EF4-FFF2-40B4-BE49-F238E27FC236}">
                <a16:creationId xmlns:a16="http://schemas.microsoft.com/office/drawing/2014/main" id="{57FFA2F9-95B3-8551-D19A-AC101578F9BB}"/>
              </a:ext>
            </a:extLst>
          </p:cNvPr>
          <p:cNvSpPr txBox="1"/>
          <p:nvPr/>
        </p:nvSpPr>
        <p:spPr>
          <a:xfrm>
            <a:off x="707572" y="2789464"/>
            <a:ext cx="771978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i="1" dirty="0">
                <a:solidFill>
                  <a:srgbClr val="333333"/>
                </a:solidFill>
                <a:latin typeface="Verdana Pro"/>
                <a:ea typeface="Roboto Condensed"/>
                <a:cs typeface="Roboto Condensed"/>
              </a:rPr>
              <a:t>Clara Hoyas Sánchez, Lucia Álvarez Muro, Laura Casares Marín Moreno, Marta Gómez Mora, Francisco Gabriel Ortega Sánchez, Bernardino Alcazar Navarrete.</a:t>
            </a:r>
            <a:endParaRPr lang="es-ES"/>
          </a:p>
          <a:p>
            <a:pPr algn="ctr"/>
            <a:endParaRPr lang="es-ES"/>
          </a:p>
        </p:txBody>
      </p:sp>
      <p:pic>
        <p:nvPicPr>
          <p:cNvPr id="5" name="Imagen 4" descr="Genyo - GENyO">
            <a:extLst>
              <a:ext uri="{FF2B5EF4-FFF2-40B4-BE49-F238E27FC236}">
                <a16:creationId xmlns:a16="http://schemas.microsoft.com/office/drawing/2014/main" id="{6D30BBC7-1DE2-D82D-7C33-82121731D87D}"/>
              </a:ext>
            </a:extLst>
          </p:cNvPr>
          <p:cNvPicPr>
            <a:picLocks noChangeAspect="1"/>
          </p:cNvPicPr>
          <p:nvPr/>
        </p:nvPicPr>
        <p:blipFill>
          <a:blip r:embed="rId2"/>
          <a:stretch>
            <a:fillRect/>
          </a:stretch>
        </p:blipFill>
        <p:spPr>
          <a:xfrm>
            <a:off x="-1844" y="4473516"/>
            <a:ext cx="1309333" cy="670447"/>
          </a:xfrm>
          <a:prstGeom prst="rect">
            <a:avLst/>
          </a:prstGeom>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934CE-C40F-3991-2A1B-8F29056C62B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130519A-A2AA-0F52-226F-92022DD49898}"/>
              </a:ext>
            </a:extLst>
          </p:cNvPr>
          <p:cNvSpPr txBox="1"/>
          <p:nvPr/>
        </p:nvSpPr>
        <p:spPr>
          <a:xfrm>
            <a:off x="1330256" y="582496"/>
            <a:ext cx="1919711"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800" b="1" dirty="0">
                <a:solidFill>
                  <a:srgbClr val="4D7B6C"/>
                </a:solidFill>
                <a:latin typeface="Verdana Pro"/>
                <a:ea typeface="Calibri"/>
                <a:cs typeface="Calibri"/>
              </a:rPr>
              <a:t>ÍNDICE</a:t>
            </a:r>
            <a:endParaRPr lang="es-ES" sz="2800" b="1" dirty="0">
              <a:solidFill>
                <a:srgbClr val="4D7B6C"/>
              </a:solidFill>
              <a:latin typeface="Verdana Pro"/>
            </a:endParaRPr>
          </a:p>
        </p:txBody>
      </p:sp>
      <p:sp>
        <p:nvSpPr>
          <p:cNvPr id="6" name="CuadroTexto 5">
            <a:extLst>
              <a:ext uri="{FF2B5EF4-FFF2-40B4-BE49-F238E27FC236}">
                <a16:creationId xmlns:a16="http://schemas.microsoft.com/office/drawing/2014/main" id="{0EDC15B8-0FE2-EAB2-254E-E3527A886255}"/>
              </a:ext>
            </a:extLst>
          </p:cNvPr>
          <p:cNvSpPr txBox="1"/>
          <p:nvPr/>
        </p:nvSpPr>
        <p:spPr>
          <a:xfrm>
            <a:off x="1191927" y="1449717"/>
            <a:ext cx="6767899"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Courier New"/>
              <a:buChar char="o"/>
            </a:pPr>
            <a:r>
              <a:rPr lang="es-ES" sz="2000" dirty="0">
                <a:solidFill>
                  <a:srgbClr val="333333"/>
                </a:solidFill>
                <a:latin typeface="Verdana Pro"/>
                <a:ea typeface="Roboto Condensed"/>
                <a:cs typeface="Roboto Condensed"/>
              </a:rPr>
              <a:t>Introducción</a:t>
            </a:r>
          </a:p>
          <a:p>
            <a:endParaRPr lang="es-ES" sz="2000" dirty="0">
              <a:solidFill>
                <a:srgbClr val="333333"/>
              </a:solidFill>
              <a:latin typeface="Verdana Pro"/>
              <a:ea typeface="Roboto Condensed"/>
              <a:cs typeface="Roboto Condensed"/>
            </a:endParaRPr>
          </a:p>
          <a:p>
            <a:pPr marL="457200" indent="-457200">
              <a:buFont typeface="Courier New"/>
              <a:buChar char="o"/>
            </a:pPr>
            <a:r>
              <a:rPr lang="es-ES" sz="2000" dirty="0">
                <a:solidFill>
                  <a:srgbClr val="333333"/>
                </a:solidFill>
                <a:latin typeface="Verdana Pro"/>
                <a:ea typeface="Roboto Condensed"/>
                <a:cs typeface="Roboto Condensed"/>
              </a:rPr>
              <a:t>Material y métodos</a:t>
            </a:r>
          </a:p>
          <a:p>
            <a:endParaRPr lang="es-ES" sz="2000" dirty="0">
              <a:solidFill>
                <a:srgbClr val="333333"/>
              </a:solidFill>
              <a:latin typeface="Verdana Pro"/>
              <a:ea typeface="Roboto Condensed"/>
              <a:cs typeface="Roboto Condensed"/>
            </a:endParaRPr>
          </a:p>
          <a:p>
            <a:pPr marL="457200" indent="-457200">
              <a:buFont typeface="Courier New"/>
              <a:buChar char="o"/>
            </a:pPr>
            <a:r>
              <a:rPr lang="es-ES" sz="2000" dirty="0">
                <a:solidFill>
                  <a:srgbClr val="333333"/>
                </a:solidFill>
                <a:latin typeface="Verdana Pro"/>
                <a:ea typeface="Roboto Condensed"/>
                <a:cs typeface="Roboto Condensed"/>
              </a:rPr>
              <a:t>Resultados</a:t>
            </a:r>
          </a:p>
          <a:p>
            <a:endParaRPr lang="es-ES" sz="2000" dirty="0">
              <a:solidFill>
                <a:srgbClr val="333333"/>
              </a:solidFill>
              <a:latin typeface="Verdana Pro"/>
              <a:ea typeface="Roboto Condensed"/>
              <a:cs typeface="Roboto Condensed"/>
            </a:endParaRPr>
          </a:p>
          <a:p>
            <a:pPr marL="457200" indent="-457200">
              <a:buFont typeface="Courier New"/>
              <a:buChar char="o"/>
            </a:pPr>
            <a:r>
              <a:rPr lang="es-ES" sz="2000" dirty="0">
                <a:solidFill>
                  <a:srgbClr val="333333"/>
                </a:solidFill>
                <a:latin typeface="Verdana Pro"/>
                <a:ea typeface="Roboto Condensed"/>
                <a:cs typeface="Roboto Condensed"/>
              </a:rPr>
              <a:t>Conclusiones</a:t>
            </a:r>
          </a:p>
        </p:txBody>
      </p:sp>
      <p:pic>
        <p:nvPicPr>
          <p:cNvPr id="4" name="Imagen 3" descr="Genyo - GENyO">
            <a:extLst>
              <a:ext uri="{FF2B5EF4-FFF2-40B4-BE49-F238E27FC236}">
                <a16:creationId xmlns:a16="http://schemas.microsoft.com/office/drawing/2014/main" id="{CBDD729D-F37C-4B19-C065-03C84BC68645}"/>
              </a:ext>
            </a:extLst>
          </p:cNvPr>
          <p:cNvPicPr>
            <a:picLocks noChangeAspect="1"/>
          </p:cNvPicPr>
          <p:nvPr/>
        </p:nvPicPr>
        <p:blipFill>
          <a:blip r:embed="rId2"/>
          <a:stretch>
            <a:fillRect/>
          </a:stretch>
        </p:blipFill>
        <p:spPr>
          <a:xfrm>
            <a:off x="-1844" y="4473516"/>
            <a:ext cx="1309333" cy="670447"/>
          </a:xfrm>
          <a:prstGeom prst="rect">
            <a:avLst/>
          </a:prstGeom>
          <a:ln>
            <a:noFill/>
          </a:ln>
        </p:spPr>
      </p:pic>
    </p:spTree>
    <p:extLst>
      <p:ext uri="{BB962C8B-B14F-4D97-AF65-F5344CB8AC3E}">
        <p14:creationId xmlns:p14="http://schemas.microsoft.com/office/powerpoint/2010/main" val="147479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C6A36-223C-EEC9-F8BE-10509F205A3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314B859-8A44-AC9E-B76A-4E25F854DD85}"/>
              </a:ext>
            </a:extLst>
          </p:cNvPr>
          <p:cNvSpPr txBox="1"/>
          <p:nvPr/>
        </p:nvSpPr>
        <p:spPr>
          <a:xfrm>
            <a:off x="1321726" y="514257"/>
            <a:ext cx="3463614"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800" b="1" dirty="0">
                <a:solidFill>
                  <a:srgbClr val="4D7B6C"/>
                </a:solidFill>
                <a:latin typeface="Verdana Pro"/>
                <a:ea typeface="Calibri"/>
                <a:cs typeface="Calibri"/>
              </a:rPr>
              <a:t>INTRODUCCIÓN</a:t>
            </a:r>
            <a:endParaRPr lang="es-ES" sz="2800" b="1" dirty="0">
              <a:solidFill>
                <a:srgbClr val="4D7B6C"/>
              </a:solidFill>
              <a:latin typeface="Verdana Pro"/>
            </a:endParaRPr>
          </a:p>
        </p:txBody>
      </p:sp>
      <p:sp>
        <p:nvSpPr>
          <p:cNvPr id="6" name="CuadroTexto 5">
            <a:extLst>
              <a:ext uri="{FF2B5EF4-FFF2-40B4-BE49-F238E27FC236}">
                <a16:creationId xmlns:a16="http://schemas.microsoft.com/office/drawing/2014/main" id="{42AFC7B1-C0CB-6961-E4B5-9B907AB26D92}"/>
              </a:ext>
            </a:extLst>
          </p:cNvPr>
          <p:cNvSpPr txBox="1"/>
          <p:nvPr/>
        </p:nvSpPr>
        <p:spPr>
          <a:xfrm>
            <a:off x="577778" y="1415597"/>
            <a:ext cx="7996197"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sz="1400" dirty="0">
                <a:solidFill>
                  <a:srgbClr val="333333"/>
                </a:solidFill>
                <a:latin typeface="Verdana Pro"/>
                <a:ea typeface="Roboto Condensed"/>
                <a:cs typeface="Roboto Condensed"/>
              </a:rPr>
              <a:t>La enfermedad pulmonar obstructiva crónica (EPOC) es una de las principales causas de morbimortalidad y la primera causa de muerte respiratoria. Aun así, continúa infradiagnosticada ya que la espirometría identifica sobre todo fases avanzadas.  Aunque existen escalas útiles, sigue siendo necesario disponer de biomarcadores que mejoren el diagnóstico precoz y la estratificación. </a:t>
            </a:r>
            <a:endParaRPr lang="es-ES" sz="1400">
              <a:solidFill>
                <a:srgbClr val="000000"/>
              </a:solidFill>
              <a:latin typeface="Verdana Pro"/>
              <a:ea typeface="Roboto Condensed"/>
              <a:cs typeface="Roboto Condensed"/>
            </a:endParaRPr>
          </a:p>
          <a:p>
            <a:pPr marL="285750" indent="-285750">
              <a:buFont typeface="Arial"/>
              <a:buChar char="•"/>
            </a:pPr>
            <a:endParaRPr lang="es-ES" sz="1400" dirty="0">
              <a:solidFill>
                <a:srgbClr val="333333"/>
              </a:solidFill>
              <a:latin typeface="Verdana Pro"/>
              <a:ea typeface="Roboto Condensed"/>
              <a:cs typeface="Roboto Condensed"/>
            </a:endParaRPr>
          </a:p>
          <a:p>
            <a:pPr marL="285750" indent="-285750">
              <a:buFont typeface="Arial"/>
              <a:buChar char="•"/>
            </a:pPr>
            <a:r>
              <a:rPr lang="es-ES" sz="1400" dirty="0">
                <a:solidFill>
                  <a:srgbClr val="333333"/>
                </a:solidFill>
                <a:latin typeface="Verdana Pro"/>
                <a:ea typeface="Roboto Condensed"/>
                <a:cs typeface="Roboto Condensed"/>
              </a:rPr>
              <a:t>Las vesículas extracelulares (</a:t>
            </a:r>
            <a:r>
              <a:rPr lang="es-ES" sz="1400" err="1">
                <a:solidFill>
                  <a:srgbClr val="333333"/>
                </a:solidFill>
                <a:latin typeface="Verdana Pro"/>
                <a:ea typeface="Roboto Condensed"/>
                <a:cs typeface="Roboto Condensed"/>
              </a:rPr>
              <a:t>EVs</a:t>
            </a:r>
            <a:r>
              <a:rPr lang="es-ES" sz="1400" dirty="0">
                <a:solidFill>
                  <a:srgbClr val="333333"/>
                </a:solidFill>
                <a:latin typeface="Verdana Pro"/>
                <a:ea typeface="Roboto Condensed"/>
                <a:cs typeface="Roboto Condensed"/>
              </a:rPr>
              <a:t>) podrían aportar biomarcadores relevantes, ya que su producción y composición cambian en hipoxia, inflamación y estrés oxidativo, procesos clave en la EPOC.</a:t>
            </a:r>
            <a:endParaRPr lang="es-ES" sz="1400">
              <a:solidFill>
                <a:srgbClr val="000000"/>
              </a:solidFill>
              <a:latin typeface="Verdana Pro"/>
              <a:ea typeface="Roboto Condensed"/>
              <a:cs typeface="Roboto Condensed"/>
            </a:endParaRPr>
          </a:p>
          <a:p>
            <a:pPr marL="285750" indent="-285750">
              <a:buFont typeface="Arial"/>
              <a:buChar char="•"/>
            </a:pPr>
            <a:endParaRPr lang="es-ES" sz="1400" dirty="0">
              <a:solidFill>
                <a:srgbClr val="333333"/>
              </a:solidFill>
              <a:latin typeface="Verdana Pro"/>
              <a:ea typeface="Roboto Condensed"/>
              <a:cs typeface="Roboto Condensed"/>
            </a:endParaRPr>
          </a:p>
          <a:p>
            <a:pPr marL="285750" indent="-285750">
              <a:buFont typeface="Arial"/>
              <a:buChar char="•"/>
            </a:pPr>
            <a:r>
              <a:rPr lang="es-ES" sz="1400" dirty="0">
                <a:solidFill>
                  <a:srgbClr val="333333"/>
                </a:solidFill>
                <a:latin typeface="Verdana Pro"/>
                <a:ea typeface="Roboto Condensed"/>
                <a:cs typeface="Roboto Condensed"/>
              </a:rPr>
              <a:t>Nuestro objetivo es identificar marcadores proteicos en </a:t>
            </a:r>
            <a:r>
              <a:rPr lang="es-ES" sz="1400" err="1">
                <a:solidFill>
                  <a:srgbClr val="333333"/>
                </a:solidFill>
                <a:latin typeface="Verdana Pro"/>
                <a:ea typeface="Roboto Condensed"/>
                <a:cs typeface="Roboto Condensed"/>
              </a:rPr>
              <a:t>EVs</a:t>
            </a:r>
            <a:r>
              <a:rPr lang="es-ES" sz="1400" dirty="0">
                <a:solidFill>
                  <a:srgbClr val="333333"/>
                </a:solidFill>
                <a:latin typeface="Verdana Pro"/>
                <a:ea typeface="Roboto Condensed"/>
                <a:cs typeface="Roboto Condensed"/>
              </a:rPr>
              <a:t> circulantes que permitan diferenciar pacientes con EPOC de controles sanos y de otras patologías pulmonares.</a:t>
            </a:r>
            <a:endParaRPr lang="es-ES" sz="1400">
              <a:latin typeface="Verdana Pro"/>
            </a:endParaRPr>
          </a:p>
        </p:txBody>
      </p:sp>
      <p:pic>
        <p:nvPicPr>
          <p:cNvPr id="4" name="Imagen 3" descr="Genyo - GENyO">
            <a:extLst>
              <a:ext uri="{FF2B5EF4-FFF2-40B4-BE49-F238E27FC236}">
                <a16:creationId xmlns:a16="http://schemas.microsoft.com/office/drawing/2014/main" id="{C833573E-CC88-D572-1854-F0CEC2BF4AB3}"/>
              </a:ext>
            </a:extLst>
          </p:cNvPr>
          <p:cNvPicPr>
            <a:picLocks noChangeAspect="1"/>
          </p:cNvPicPr>
          <p:nvPr/>
        </p:nvPicPr>
        <p:blipFill>
          <a:blip r:embed="rId2"/>
          <a:stretch>
            <a:fillRect/>
          </a:stretch>
        </p:blipFill>
        <p:spPr>
          <a:xfrm>
            <a:off x="-1844" y="4473516"/>
            <a:ext cx="1309333" cy="670447"/>
          </a:xfrm>
          <a:prstGeom prst="rect">
            <a:avLst/>
          </a:prstGeom>
          <a:ln>
            <a:noFill/>
          </a:ln>
        </p:spPr>
      </p:pic>
    </p:spTree>
    <p:extLst>
      <p:ext uri="{BB962C8B-B14F-4D97-AF65-F5344CB8AC3E}">
        <p14:creationId xmlns:p14="http://schemas.microsoft.com/office/powerpoint/2010/main" val="3783910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2B3D3-1F97-0261-04DD-482F800E0DF2}"/>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10056C53-8276-0BEB-3EC5-0CBA93835E14}"/>
              </a:ext>
            </a:extLst>
          </p:cNvPr>
          <p:cNvSpPr txBox="1"/>
          <p:nvPr/>
        </p:nvSpPr>
        <p:spPr>
          <a:xfrm>
            <a:off x="88804" y="1441059"/>
            <a:ext cx="4065831"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s-ES" sz="1400" dirty="0">
                <a:solidFill>
                  <a:srgbClr val="333333"/>
                </a:solidFill>
                <a:latin typeface="Verdana Pro"/>
                <a:ea typeface="Roboto Condensed"/>
                <a:cs typeface="Roboto Condensed"/>
              </a:rPr>
              <a:t>Se obtuvieron muestras de sangre en EDTA y se separó el plasma. </a:t>
            </a:r>
            <a:endParaRPr lang="es-ES" sz="1400">
              <a:latin typeface="Verdana Pro"/>
              <a:ea typeface="Calibri"/>
              <a:cs typeface="Calibri"/>
            </a:endParaRPr>
          </a:p>
          <a:p>
            <a:pPr marL="171450" indent="-171450">
              <a:buFont typeface="Arial"/>
              <a:buChar char="•"/>
            </a:pPr>
            <a:r>
              <a:rPr lang="es-ES" sz="1400" dirty="0">
                <a:solidFill>
                  <a:srgbClr val="333333"/>
                </a:solidFill>
                <a:latin typeface="Verdana Pro"/>
                <a:ea typeface="Roboto Condensed"/>
                <a:cs typeface="Roboto Condensed"/>
              </a:rPr>
              <a:t>Las </a:t>
            </a:r>
            <a:r>
              <a:rPr lang="es-ES" sz="1400" err="1">
                <a:solidFill>
                  <a:srgbClr val="333333"/>
                </a:solidFill>
                <a:latin typeface="Verdana Pro"/>
                <a:ea typeface="Roboto Condensed"/>
                <a:cs typeface="Roboto Condensed"/>
              </a:rPr>
              <a:t>EVs</a:t>
            </a:r>
            <a:r>
              <a:rPr lang="es-ES" sz="1400" dirty="0">
                <a:solidFill>
                  <a:srgbClr val="333333"/>
                </a:solidFill>
                <a:latin typeface="Verdana Pro"/>
                <a:ea typeface="Roboto Condensed"/>
                <a:cs typeface="Roboto Condensed"/>
              </a:rPr>
              <a:t> se aislaron mediante centrifugación y cromatografía de exclusión por tamaño, y se concentraron mediante ultrafiltración . </a:t>
            </a:r>
            <a:endParaRPr lang="es-ES" sz="1400">
              <a:solidFill>
                <a:srgbClr val="000000"/>
              </a:solidFill>
              <a:latin typeface="Verdana Pro"/>
              <a:ea typeface="Calibri"/>
              <a:cs typeface="Calibri"/>
            </a:endParaRPr>
          </a:p>
          <a:p>
            <a:pPr marL="171450" indent="-171450">
              <a:buFont typeface="Arial"/>
              <a:buChar char="•"/>
            </a:pPr>
            <a:r>
              <a:rPr lang="es-ES" sz="1400" dirty="0">
                <a:solidFill>
                  <a:srgbClr val="333333"/>
                </a:solidFill>
                <a:latin typeface="Verdana Pro"/>
                <a:ea typeface="Roboto Condensed"/>
                <a:cs typeface="Roboto Condensed"/>
              </a:rPr>
              <a:t>La caracterización incluyó análisis de nanopartículas, microscopía electrónica y Western </a:t>
            </a:r>
            <a:r>
              <a:rPr lang="es-ES" sz="1400" dirty="0" err="1">
                <a:solidFill>
                  <a:srgbClr val="333333"/>
                </a:solidFill>
                <a:latin typeface="Verdana Pro"/>
                <a:ea typeface="Roboto Condensed"/>
                <a:cs typeface="Roboto Condensed"/>
              </a:rPr>
              <a:t>Blot</a:t>
            </a:r>
            <a:r>
              <a:rPr lang="es-ES" sz="1400" dirty="0">
                <a:solidFill>
                  <a:srgbClr val="333333"/>
                </a:solidFill>
                <a:latin typeface="Verdana Pro"/>
                <a:ea typeface="Roboto Condensed"/>
                <a:cs typeface="Roboto Condensed"/>
              </a:rPr>
              <a:t>. </a:t>
            </a:r>
            <a:endParaRPr lang="es-ES" sz="1400" dirty="0">
              <a:solidFill>
                <a:srgbClr val="000000"/>
              </a:solidFill>
              <a:latin typeface="Verdana Pro"/>
              <a:ea typeface="Calibri"/>
              <a:cs typeface="Calibri"/>
            </a:endParaRPr>
          </a:p>
          <a:p>
            <a:pPr marL="171450" indent="-171450">
              <a:buFont typeface="Arial"/>
              <a:buChar char="•"/>
            </a:pPr>
            <a:r>
              <a:rPr lang="es-ES" sz="1400" dirty="0">
                <a:solidFill>
                  <a:srgbClr val="333333"/>
                </a:solidFill>
                <a:latin typeface="Verdana Pro"/>
                <a:ea typeface="Roboto Condensed"/>
                <a:cs typeface="Roboto Condensed"/>
              </a:rPr>
              <a:t>Las proteínas se analizaron con la plataforma OLINK, basada en tecnología PEA. </a:t>
            </a:r>
            <a:endParaRPr lang="es-ES" sz="1400">
              <a:solidFill>
                <a:srgbClr val="000000"/>
              </a:solidFill>
              <a:latin typeface="Verdana Pro"/>
              <a:ea typeface="Calibri"/>
              <a:cs typeface="Calibri"/>
            </a:endParaRPr>
          </a:p>
          <a:p>
            <a:pPr marL="171450" indent="-171450">
              <a:buFont typeface="Arial"/>
              <a:buChar char="•"/>
            </a:pPr>
            <a:r>
              <a:rPr lang="es-ES" sz="1400" dirty="0">
                <a:solidFill>
                  <a:srgbClr val="333333"/>
                </a:solidFill>
                <a:latin typeface="Verdana Pro"/>
                <a:ea typeface="Roboto Condensed"/>
                <a:cs typeface="Roboto Condensed"/>
              </a:rPr>
              <a:t>El análisis bioinformático incluyó normalización, análisis diferencial, componentes principales, </a:t>
            </a:r>
            <a:r>
              <a:rPr lang="es-ES" sz="1400" err="1">
                <a:solidFill>
                  <a:srgbClr val="333333"/>
                </a:solidFill>
                <a:latin typeface="Verdana Pro"/>
                <a:ea typeface="Roboto Condensed"/>
                <a:cs typeface="Roboto Condensed"/>
              </a:rPr>
              <a:t>clustering</a:t>
            </a:r>
            <a:r>
              <a:rPr lang="es-ES" sz="1400" dirty="0">
                <a:solidFill>
                  <a:srgbClr val="333333"/>
                </a:solidFill>
                <a:latin typeface="Verdana Pro"/>
                <a:ea typeface="Roboto Condensed"/>
                <a:cs typeface="Roboto Condensed"/>
              </a:rPr>
              <a:t> y representación gráfica</a:t>
            </a:r>
            <a:r>
              <a:rPr lang="es-ES" sz="1200" dirty="0">
                <a:solidFill>
                  <a:srgbClr val="333333"/>
                </a:solidFill>
                <a:latin typeface="Verdana Pro"/>
                <a:ea typeface="Roboto Condensed"/>
                <a:cs typeface="Roboto Condensed"/>
              </a:rPr>
              <a:t>.</a:t>
            </a:r>
            <a:endParaRPr lang="es-ES">
              <a:ea typeface="Calibri"/>
              <a:cs typeface="Calibri"/>
            </a:endParaRPr>
          </a:p>
        </p:txBody>
      </p:sp>
      <p:pic>
        <p:nvPicPr>
          <p:cNvPr id="2" name="Imagen 1" descr="Diagrama, Esquemático&#10;&#10;El contenido generado por IA puede ser incorrecto.">
            <a:extLst>
              <a:ext uri="{FF2B5EF4-FFF2-40B4-BE49-F238E27FC236}">
                <a16:creationId xmlns:a16="http://schemas.microsoft.com/office/drawing/2014/main" id="{671973A0-77AB-E606-8905-E52472E199A0}"/>
              </a:ext>
            </a:extLst>
          </p:cNvPr>
          <p:cNvPicPr>
            <a:picLocks noChangeAspect="1"/>
          </p:cNvPicPr>
          <p:nvPr/>
        </p:nvPicPr>
        <p:blipFill>
          <a:blip r:embed="rId2"/>
          <a:stretch>
            <a:fillRect/>
          </a:stretch>
        </p:blipFill>
        <p:spPr>
          <a:xfrm>
            <a:off x="4040660" y="1285360"/>
            <a:ext cx="5104380" cy="3857625"/>
          </a:xfrm>
          <a:prstGeom prst="rect">
            <a:avLst/>
          </a:prstGeom>
          <a:ln>
            <a:noFill/>
          </a:ln>
        </p:spPr>
      </p:pic>
      <p:sp>
        <p:nvSpPr>
          <p:cNvPr id="5" name="CuadroTexto 4">
            <a:extLst>
              <a:ext uri="{FF2B5EF4-FFF2-40B4-BE49-F238E27FC236}">
                <a16:creationId xmlns:a16="http://schemas.microsoft.com/office/drawing/2014/main" id="{AD05D3F9-104F-D87C-55F9-84F6A5518ABB}"/>
              </a:ext>
            </a:extLst>
          </p:cNvPr>
          <p:cNvSpPr txBox="1"/>
          <p:nvPr/>
        </p:nvSpPr>
        <p:spPr>
          <a:xfrm>
            <a:off x="1342035" y="484334"/>
            <a:ext cx="4772473"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dirty="0">
                <a:solidFill>
                  <a:srgbClr val="4D7B6C"/>
                </a:solidFill>
                <a:latin typeface="Verdana Pro"/>
                <a:ea typeface="Calibri"/>
                <a:cs typeface="Calibri"/>
              </a:rPr>
              <a:t>MATERIAL Y MÉTODOS</a:t>
            </a:r>
            <a:endParaRPr lang="es-ES" sz="2800" b="1" dirty="0">
              <a:solidFill>
                <a:srgbClr val="4D7B6C"/>
              </a:solidFill>
              <a:latin typeface="Verdana Pro"/>
            </a:endParaRPr>
          </a:p>
        </p:txBody>
      </p:sp>
    </p:spTree>
    <p:extLst>
      <p:ext uri="{BB962C8B-B14F-4D97-AF65-F5344CB8AC3E}">
        <p14:creationId xmlns:p14="http://schemas.microsoft.com/office/powerpoint/2010/main" val="3565153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C2F79-928E-892B-B038-F11F2CFD2AE8}"/>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06F683D9-3931-1552-64D5-4B1EBCA01AE1}"/>
              </a:ext>
            </a:extLst>
          </p:cNvPr>
          <p:cNvSpPr txBox="1"/>
          <p:nvPr/>
        </p:nvSpPr>
        <p:spPr>
          <a:xfrm>
            <a:off x="230535" y="1288879"/>
            <a:ext cx="891742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solidFill>
                  <a:srgbClr val="333333"/>
                </a:solidFill>
                <a:latin typeface="Verdana Pro"/>
                <a:ea typeface="Roboto Condensed"/>
                <a:cs typeface="Roboto Condensed"/>
              </a:rPr>
              <a:t>El análisis de componentes principales no mostró separación completa entre EPOC y controles, evidenciando su heterogeneidad. Se identificaron tres subgrupos: uno similar a controles, otro semejante a perfiles de COVID-19 y un tercero próximo a fibrosis pulmonar idiopática (FPI). </a:t>
            </a:r>
            <a:endParaRPr lang="es-ES" sz="1200" dirty="0">
              <a:solidFill>
                <a:srgbClr val="333333"/>
              </a:solidFill>
              <a:latin typeface="Verdana Pro"/>
              <a:ea typeface="Roboto Condensed"/>
              <a:cs typeface="Roboto Condensed"/>
            </a:endParaRPr>
          </a:p>
        </p:txBody>
      </p:sp>
      <p:pic>
        <p:nvPicPr>
          <p:cNvPr id="4" name="Imagen 3" descr="Gráfico, Gráfico de dispersión, Gráfico de burbujas&#10;&#10;El contenido generado por IA puede ser incorrecto.">
            <a:extLst>
              <a:ext uri="{FF2B5EF4-FFF2-40B4-BE49-F238E27FC236}">
                <a16:creationId xmlns:a16="http://schemas.microsoft.com/office/drawing/2014/main" id="{74251397-DA8A-AF20-EEBB-FF957D92A6B6}"/>
              </a:ext>
            </a:extLst>
          </p:cNvPr>
          <p:cNvPicPr>
            <a:picLocks noChangeAspect="1"/>
          </p:cNvPicPr>
          <p:nvPr/>
        </p:nvPicPr>
        <p:blipFill>
          <a:blip r:embed="rId2"/>
          <a:srcRect l="-122" t="10744" r="-127" b="-279"/>
          <a:stretch>
            <a:fillRect/>
          </a:stretch>
        </p:blipFill>
        <p:spPr>
          <a:xfrm>
            <a:off x="1196440" y="2213335"/>
            <a:ext cx="7160279" cy="2932918"/>
          </a:xfrm>
          <a:prstGeom prst="rect">
            <a:avLst/>
          </a:prstGeom>
          <a:ln>
            <a:noFill/>
          </a:ln>
        </p:spPr>
      </p:pic>
      <p:sp>
        <p:nvSpPr>
          <p:cNvPr id="5" name="CuadroTexto 4">
            <a:extLst>
              <a:ext uri="{FF2B5EF4-FFF2-40B4-BE49-F238E27FC236}">
                <a16:creationId xmlns:a16="http://schemas.microsoft.com/office/drawing/2014/main" id="{8C3252A9-EFCD-EC07-BABC-2E7C0CC0FB11}"/>
              </a:ext>
            </a:extLst>
          </p:cNvPr>
          <p:cNvSpPr txBox="1"/>
          <p:nvPr/>
        </p:nvSpPr>
        <p:spPr>
          <a:xfrm>
            <a:off x="1342035" y="484334"/>
            <a:ext cx="2904435"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dirty="0">
                <a:solidFill>
                  <a:srgbClr val="4D7B6C"/>
                </a:solidFill>
                <a:latin typeface="Verdana Pro"/>
                <a:ea typeface="Calibri"/>
                <a:cs typeface="Calibri"/>
              </a:rPr>
              <a:t>RESULTADOS</a:t>
            </a:r>
            <a:endParaRPr lang="es-ES" sz="2800" b="1" dirty="0">
              <a:solidFill>
                <a:srgbClr val="4D7B6C"/>
              </a:solidFill>
              <a:latin typeface="Verdana Pro"/>
            </a:endParaRPr>
          </a:p>
        </p:txBody>
      </p:sp>
      <p:pic>
        <p:nvPicPr>
          <p:cNvPr id="3" name="Imagen 2" descr="Genyo - GENyO">
            <a:extLst>
              <a:ext uri="{FF2B5EF4-FFF2-40B4-BE49-F238E27FC236}">
                <a16:creationId xmlns:a16="http://schemas.microsoft.com/office/drawing/2014/main" id="{F4AC098C-7CE8-6813-DA72-E1B9452E9B6F}"/>
              </a:ext>
            </a:extLst>
          </p:cNvPr>
          <p:cNvPicPr>
            <a:picLocks noChangeAspect="1"/>
          </p:cNvPicPr>
          <p:nvPr/>
        </p:nvPicPr>
        <p:blipFill>
          <a:blip r:embed="rId3"/>
          <a:stretch>
            <a:fillRect/>
          </a:stretch>
        </p:blipFill>
        <p:spPr>
          <a:xfrm>
            <a:off x="-1844" y="4473516"/>
            <a:ext cx="1309333" cy="670447"/>
          </a:xfrm>
          <a:prstGeom prst="rect">
            <a:avLst/>
          </a:prstGeom>
          <a:ln>
            <a:noFill/>
          </a:ln>
        </p:spPr>
      </p:pic>
    </p:spTree>
    <p:extLst>
      <p:ext uri="{BB962C8B-B14F-4D97-AF65-F5344CB8AC3E}">
        <p14:creationId xmlns:p14="http://schemas.microsoft.com/office/powerpoint/2010/main" val="609761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AF414-DCE6-3FC1-16A5-056A1779CE5B}"/>
            </a:ext>
          </a:extLst>
        </p:cNvPr>
        <p:cNvGrpSpPr/>
        <p:nvPr/>
      </p:nvGrpSpPr>
      <p:grpSpPr>
        <a:xfrm>
          <a:off x="0" y="0"/>
          <a:ext cx="0" cy="0"/>
          <a:chOff x="0" y="0"/>
          <a:chExt cx="0" cy="0"/>
        </a:xfrm>
      </p:grpSpPr>
      <p:pic>
        <p:nvPicPr>
          <p:cNvPr id="8" name="Imagen 7" descr="Gráfico, Gráfico de dispersión&#10;&#10;El contenido generado por IA puede ser incorrecto.">
            <a:extLst>
              <a:ext uri="{FF2B5EF4-FFF2-40B4-BE49-F238E27FC236}">
                <a16:creationId xmlns:a16="http://schemas.microsoft.com/office/drawing/2014/main" id="{ED5969FD-DBA0-C5F7-3E1E-82526C697FA0}"/>
              </a:ext>
            </a:extLst>
          </p:cNvPr>
          <p:cNvPicPr>
            <a:picLocks noChangeAspect="1"/>
          </p:cNvPicPr>
          <p:nvPr/>
        </p:nvPicPr>
        <p:blipFill>
          <a:blip r:embed="rId2"/>
          <a:srcRect l="-73" t="8174" b="-73"/>
          <a:stretch>
            <a:fillRect/>
          </a:stretch>
        </p:blipFill>
        <p:spPr>
          <a:xfrm>
            <a:off x="4573396" y="1902581"/>
            <a:ext cx="3846825" cy="3244754"/>
          </a:xfrm>
          <a:prstGeom prst="rect">
            <a:avLst/>
          </a:prstGeom>
          <a:ln>
            <a:noFill/>
          </a:ln>
        </p:spPr>
      </p:pic>
      <p:sp>
        <p:nvSpPr>
          <p:cNvPr id="6" name="CuadroTexto 5">
            <a:extLst>
              <a:ext uri="{FF2B5EF4-FFF2-40B4-BE49-F238E27FC236}">
                <a16:creationId xmlns:a16="http://schemas.microsoft.com/office/drawing/2014/main" id="{EA31B2DC-9D3D-B7A5-477F-9B8360178263}"/>
              </a:ext>
            </a:extLst>
          </p:cNvPr>
          <p:cNvSpPr txBox="1"/>
          <p:nvPr/>
        </p:nvSpPr>
        <p:spPr>
          <a:xfrm>
            <a:off x="119647" y="1286138"/>
            <a:ext cx="914772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solidFill>
                  <a:srgbClr val="333333"/>
                </a:solidFill>
                <a:latin typeface="Verdana Pro"/>
                <a:ea typeface="Roboto Condensed"/>
                <a:cs typeface="Roboto Condensed"/>
              </a:rPr>
              <a:t>El análisis diferencial permitió identificar un conjunto de proteínas significativamente alteradas en los pacientes con EPOC en comparación con los demás controles sanos y reveló proteínas alteradas específicamente en EPOC, relacionadas con inflamación crónica, daño tisular y regulación inmunitaria. </a:t>
            </a:r>
          </a:p>
        </p:txBody>
      </p:sp>
      <p:sp>
        <p:nvSpPr>
          <p:cNvPr id="5" name="CuadroTexto 4">
            <a:extLst>
              <a:ext uri="{FF2B5EF4-FFF2-40B4-BE49-F238E27FC236}">
                <a16:creationId xmlns:a16="http://schemas.microsoft.com/office/drawing/2014/main" id="{184EDE7D-EB39-FC31-6A7D-FA0A033A94DA}"/>
              </a:ext>
            </a:extLst>
          </p:cNvPr>
          <p:cNvSpPr txBox="1"/>
          <p:nvPr/>
        </p:nvSpPr>
        <p:spPr>
          <a:xfrm>
            <a:off x="963054" y="3381992"/>
            <a:ext cx="375986" cy="594059"/>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sp>
        <p:nvSpPr>
          <p:cNvPr id="7" name="CuadroTexto 6">
            <a:extLst>
              <a:ext uri="{FF2B5EF4-FFF2-40B4-BE49-F238E27FC236}">
                <a16:creationId xmlns:a16="http://schemas.microsoft.com/office/drawing/2014/main" id="{BDE4D871-B043-736C-B6D2-1F4A9C2EB58B}"/>
              </a:ext>
            </a:extLst>
          </p:cNvPr>
          <p:cNvSpPr txBox="1"/>
          <p:nvPr/>
        </p:nvSpPr>
        <p:spPr>
          <a:xfrm>
            <a:off x="1342035" y="484334"/>
            <a:ext cx="2904435"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dirty="0">
                <a:solidFill>
                  <a:srgbClr val="4D7B6C"/>
                </a:solidFill>
                <a:latin typeface="Verdana Pro"/>
                <a:ea typeface="Calibri"/>
                <a:cs typeface="Calibri"/>
              </a:rPr>
              <a:t>RESULTADOS</a:t>
            </a:r>
            <a:endParaRPr lang="es-ES" sz="2800" b="1" dirty="0">
              <a:solidFill>
                <a:srgbClr val="4D7B6C"/>
              </a:solidFill>
              <a:latin typeface="Verdana Pro"/>
            </a:endParaRPr>
          </a:p>
        </p:txBody>
      </p:sp>
      <p:pic>
        <p:nvPicPr>
          <p:cNvPr id="3" name="Imagen 2" descr="Genyo - GENyO">
            <a:extLst>
              <a:ext uri="{FF2B5EF4-FFF2-40B4-BE49-F238E27FC236}">
                <a16:creationId xmlns:a16="http://schemas.microsoft.com/office/drawing/2014/main" id="{19C542A3-C175-FD33-EF54-EFADDFA24E7C}"/>
              </a:ext>
            </a:extLst>
          </p:cNvPr>
          <p:cNvPicPr>
            <a:picLocks noChangeAspect="1"/>
          </p:cNvPicPr>
          <p:nvPr/>
        </p:nvPicPr>
        <p:blipFill>
          <a:blip r:embed="rId3"/>
          <a:stretch>
            <a:fillRect/>
          </a:stretch>
        </p:blipFill>
        <p:spPr>
          <a:xfrm>
            <a:off x="-1844" y="4473516"/>
            <a:ext cx="1309333" cy="670447"/>
          </a:xfrm>
          <a:prstGeom prst="rect">
            <a:avLst/>
          </a:prstGeom>
          <a:ln>
            <a:noFill/>
          </a:ln>
        </p:spPr>
      </p:pic>
      <p:pic>
        <p:nvPicPr>
          <p:cNvPr id="9" name="Imagen 8" descr="Gráfico, Gráfico de dispersión&#10;&#10;El contenido generado por IA puede ser incorrecto.">
            <a:extLst>
              <a:ext uri="{FF2B5EF4-FFF2-40B4-BE49-F238E27FC236}">
                <a16:creationId xmlns:a16="http://schemas.microsoft.com/office/drawing/2014/main" id="{32FA1E98-0985-D40B-81D6-D580C0ABA779}"/>
              </a:ext>
            </a:extLst>
          </p:cNvPr>
          <p:cNvPicPr>
            <a:picLocks noChangeAspect="1"/>
          </p:cNvPicPr>
          <p:nvPr/>
        </p:nvPicPr>
        <p:blipFill>
          <a:blip r:embed="rId4"/>
          <a:stretch>
            <a:fillRect/>
          </a:stretch>
        </p:blipFill>
        <p:spPr>
          <a:xfrm>
            <a:off x="1347430" y="2014253"/>
            <a:ext cx="3139556" cy="3128040"/>
          </a:xfrm>
          <a:prstGeom prst="rect">
            <a:avLst/>
          </a:prstGeom>
        </p:spPr>
      </p:pic>
    </p:spTree>
    <p:extLst>
      <p:ext uri="{BB962C8B-B14F-4D97-AF65-F5344CB8AC3E}">
        <p14:creationId xmlns:p14="http://schemas.microsoft.com/office/powerpoint/2010/main" val="1546935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D9DC2-AB3B-D332-33BA-B49B2B5AA0A6}"/>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793D20B4-08FD-F59B-CC32-63827B76706E}"/>
              </a:ext>
            </a:extLst>
          </p:cNvPr>
          <p:cNvSpPr txBox="1"/>
          <p:nvPr/>
        </p:nvSpPr>
        <p:spPr>
          <a:xfrm>
            <a:off x="162297" y="1286138"/>
            <a:ext cx="8823592"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solidFill>
                  <a:srgbClr val="333333"/>
                </a:solidFill>
                <a:latin typeface="Verdana Pro"/>
                <a:ea typeface="Roboto Condensed"/>
                <a:cs typeface="Roboto Condensed"/>
              </a:rPr>
              <a:t>Frente a FPI e infección por COVID, la EPOC se caracterizó por una firma proteómica diferente con proteínas asociadas a inflamación persistente y daño estructural progresivo.</a:t>
            </a:r>
            <a:endParaRPr lang="es-ES" sz="1400" dirty="0">
              <a:solidFill>
                <a:srgbClr val="000000"/>
              </a:solidFill>
              <a:latin typeface="Verdana Pro"/>
              <a:ea typeface="Roboto Condensed"/>
              <a:cs typeface="Roboto Condensed"/>
            </a:endParaRPr>
          </a:p>
          <a:p>
            <a:endParaRPr lang="es-ES" sz="1100" dirty="0">
              <a:solidFill>
                <a:srgbClr val="333333"/>
              </a:solidFill>
              <a:latin typeface="Verdana Pro"/>
              <a:ea typeface="Roboto Condensed"/>
              <a:cs typeface="Roboto Condensed"/>
            </a:endParaRPr>
          </a:p>
        </p:txBody>
      </p:sp>
      <p:sp>
        <p:nvSpPr>
          <p:cNvPr id="5" name="CuadroTexto 4">
            <a:extLst>
              <a:ext uri="{FF2B5EF4-FFF2-40B4-BE49-F238E27FC236}">
                <a16:creationId xmlns:a16="http://schemas.microsoft.com/office/drawing/2014/main" id="{665AB4F7-12BF-69EC-23C8-DA28185EB374}"/>
              </a:ext>
            </a:extLst>
          </p:cNvPr>
          <p:cNvSpPr txBox="1"/>
          <p:nvPr/>
        </p:nvSpPr>
        <p:spPr>
          <a:xfrm>
            <a:off x="1188118" y="3586914"/>
            <a:ext cx="375986" cy="594059"/>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pic>
        <p:nvPicPr>
          <p:cNvPr id="2" name="Imagen 1" descr="Gráfico, Gráfico de dispersión&#10;&#10;El contenido generado por IA puede ser incorrecto.">
            <a:extLst>
              <a:ext uri="{FF2B5EF4-FFF2-40B4-BE49-F238E27FC236}">
                <a16:creationId xmlns:a16="http://schemas.microsoft.com/office/drawing/2014/main" id="{52BF8D16-7078-7454-827E-EC1CB48C3A1F}"/>
              </a:ext>
            </a:extLst>
          </p:cNvPr>
          <p:cNvPicPr>
            <a:picLocks noChangeAspect="1"/>
          </p:cNvPicPr>
          <p:nvPr/>
        </p:nvPicPr>
        <p:blipFill>
          <a:blip r:embed="rId2"/>
          <a:srcRect t="7921" r="-137"/>
          <a:stretch>
            <a:fillRect/>
          </a:stretch>
        </p:blipFill>
        <p:spPr>
          <a:xfrm>
            <a:off x="950939" y="1976201"/>
            <a:ext cx="7233594" cy="2764621"/>
          </a:xfrm>
          <a:prstGeom prst="rect">
            <a:avLst/>
          </a:prstGeom>
          <a:ln>
            <a:noFill/>
          </a:ln>
        </p:spPr>
      </p:pic>
      <p:sp>
        <p:nvSpPr>
          <p:cNvPr id="7" name="CuadroTexto 6">
            <a:extLst>
              <a:ext uri="{FF2B5EF4-FFF2-40B4-BE49-F238E27FC236}">
                <a16:creationId xmlns:a16="http://schemas.microsoft.com/office/drawing/2014/main" id="{DA4F187C-EA30-A89E-9A41-094CD48195F6}"/>
              </a:ext>
            </a:extLst>
          </p:cNvPr>
          <p:cNvSpPr txBox="1"/>
          <p:nvPr/>
        </p:nvSpPr>
        <p:spPr>
          <a:xfrm>
            <a:off x="1342035" y="484334"/>
            <a:ext cx="2904435"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dirty="0">
                <a:solidFill>
                  <a:srgbClr val="4D7B6C"/>
                </a:solidFill>
                <a:latin typeface="Verdana Pro"/>
                <a:ea typeface="Calibri"/>
                <a:cs typeface="Calibri"/>
              </a:rPr>
              <a:t>RESULTADOS</a:t>
            </a:r>
          </a:p>
        </p:txBody>
      </p:sp>
      <p:pic>
        <p:nvPicPr>
          <p:cNvPr id="4" name="Imagen 3" descr="Genyo - GENyO">
            <a:extLst>
              <a:ext uri="{FF2B5EF4-FFF2-40B4-BE49-F238E27FC236}">
                <a16:creationId xmlns:a16="http://schemas.microsoft.com/office/drawing/2014/main" id="{80FEBE14-2691-BC2F-5F57-EBA02465B67D}"/>
              </a:ext>
            </a:extLst>
          </p:cNvPr>
          <p:cNvPicPr>
            <a:picLocks noChangeAspect="1"/>
          </p:cNvPicPr>
          <p:nvPr/>
        </p:nvPicPr>
        <p:blipFill>
          <a:blip r:embed="rId3"/>
          <a:stretch>
            <a:fillRect/>
          </a:stretch>
        </p:blipFill>
        <p:spPr>
          <a:xfrm>
            <a:off x="-1844" y="4473516"/>
            <a:ext cx="1309333" cy="670447"/>
          </a:xfrm>
          <a:prstGeom prst="rect">
            <a:avLst/>
          </a:prstGeom>
          <a:ln>
            <a:noFill/>
          </a:ln>
        </p:spPr>
      </p:pic>
    </p:spTree>
    <p:extLst>
      <p:ext uri="{BB962C8B-B14F-4D97-AF65-F5344CB8AC3E}">
        <p14:creationId xmlns:p14="http://schemas.microsoft.com/office/powerpoint/2010/main" val="187460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4B423-7316-DC66-44A3-4C92C68526AE}"/>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473C653B-E481-AF65-69FB-9340703C641D}"/>
              </a:ext>
            </a:extLst>
          </p:cNvPr>
          <p:cNvSpPr txBox="1"/>
          <p:nvPr/>
        </p:nvSpPr>
        <p:spPr>
          <a:xfrm>
            <a:off x="341423" y="1282884"/>
            <a:ext cx="8815062" cy="33393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s-ES" sz="2000" dirty="0">
                <a:solidFill>
                  <a:srgbClr val="333333"/>
                </a:solidFill>
                <a:latin typeface="Verdana Pro"/>
                <a:ea typeface="Roboto Condensed"/>
                <a:cs typeface="Roboto Condensed"/>
              </a:rPr>
              <a:t>La EPOC presenta una huella proteómica característica pero heterogénea.</a:t>
            </a:r>
            <a:endParaRPr lang="es-ES" sz="2000">
              <a:solidFill>
                <a:srgbClr val="000000"/>
              </a:solidFill>
              <a:latin typeface="Verdana Pro"/>
              <a:ea typeface="Calibri"/>
              <a:cs typeface="Calibri"/>
            </a:endParaRPr>
          </a:p>
          <a:p>
            <a:pPr marL="171450" indent="-171450">
              <a:buFont typeface="Arial"/>
              <a:buChar char="•"/>
            </a:pPr>
            <a:endParaRPr lang="es-ES" sz="2000" dirty="0">
              <a:solidFill>
                <a:srgbClr val="333333"/>
              </a:solidFill>
              <a:latin typeface="Verdana Pro"/>
              <a:ea typeface="Roboto Condensed"/>
              <a:cs typeface="Roboto Condensed"/>
            </a:endParaRPr>
          </a:p>
          <a:p>
            <a:pPr marL="171450" indent="-171450">
              <a:buFont typeface="Arial"/>
              <a:buChar char="•"/>
            </a:pPr>
            <a:r>
              <a:rPr lang="es-ES" sz="2000" dirty="0">
                <a:solidFill>
                  <a:srgbClr val="333333"/>
                </a:solidFill>
                <a:latin typeface="Verdana Pro"/>
                <a:ea typeface="Roboto Condensed"/>
                <a:cs typeface="Roboto Condensed"/>
              </a:rPr>
              <a:t>Existen subgrupos con perfiles distintivos respecto a controles.</a:t>
            </a:r>
            <a:endParaRPr lang="es-ES" sz="2000">
              <a:solidFill>
                <a:srgbClr val="000000"/>
              </a:solidFill>
              <a:latin typeface="Verdana Pro"/>
              <a:ea typeface="Calibri"/>
              <a:cs typeface="Calibri"/>
            </a:endParaRPr>
          </a:p>
          <a:p>
            <a:pPr marL="171450" indent="-171450">
              <a:buFont typeface="Arial"/>
              <a:buChar char="•"/>
            </a:pPr>
            <a:endParaRPr lang="es-ES" sz="2000" dirty="0">
              <a:solidFill>
                <a:srgbClr val="333333"/>
              </a:solidFill>
              <a:latin typeface="Verdana Pro"/>
              <a:ea typeface="Roboto Condensed"/>
              <a:cs typeface="Roboto Condensed"/>
            </a:endParaRPr>
          </a:p>
          <a:p>
            <a:pPr marL="171450" indent="-171450">
              <a:buFont typeface="Arial"/>
              <a:buChar char="•"/>
            </a:pPr>
            <a:r>
              <a:rPr lang="es-ES" sz="2000" dirty="0">
                <a:solidFill>
                  <a:srgbClr val="333333"/>
                </a:solidFill>
                <a:latin typeface="Verdana Pro"/>
                <a:ea typeface="Roboto Condensed"/>
                <a:cs typeface="Roboto Condensed"/>
              </a:rPr>
              <a:t>La comparación con COVID-19 y FPI confirma la especificidad biológica de la EPOC.</a:t>
            </a:r>
            <a:endParaRPr lang="es-ES" sz="2000">
              <a:solidFill>
                <a:srgbClr val="000000"/>
              </a:solidFill>
              <a:latin typeface="Verdana Pro"/>
              <a:ea typeface="Calibri"/>
              <a:cs typeface="Calibri"/>
            </a:endParaRPr>
          </a:p>
          <a:p>
            <a:pPr marL="171450" indent="-171450">
              <a:buFont typeface="Arial"/>
              <a:buChar char="•"/>
            </a:pPr>
            <a:endParaRPr lang="es-ES" sz="2000" dirty="0">
              <a:solidFill>
                <a:srgbClr val="333333"/>
              </a:solidFill>
              <a:latin typeface="Verdana Pro"/>
              <a:ea typeface="Roboto Condensed"/>
              <a:cs typeface="Roboto Condensed"/>
            </a:endParaRPr>
          </a:p>
          <a:p>
            <a:pPr marL="171450" indent="-171450">
              <a:buFont typeface="Arial"/>
              <a:buChar char="•"/>
            </a:pPr>
            <a:r>
              <a:rPr lang="es-ES" sz="2000" dirty="0">
                <a:solidFill>
                  <a:srgbClr val="333333"/>
                </a:solidFill>
                <a:latin typeface="Verdana Pro"/>
                <a:ea typeface="Roboto Condensed"/>
                <a:cs typeface="Roboto Condensed"/>
              </a:rPr>
              <a:t>La proteómica de </a:t>
            </a:r>
            <a:r>
              <a:rPr lang="es-ES" sz="2000" err="1">
                <a:solidFill>
                  <a:srgbClr val="333333"/>
                </a:solidFill>
                <a:latin typeface="Verdana Pro"/>
                <a:ea typeface="Roboto Condensed"/>
                <a:cs typeface="Roboto Condensed"/>
              </a:rPr>
              <a:t>EVs</a:t>
            </a:r>
            <a:r>
              <a:rPr lang="es-ES" sz="2000" dirty="0">
                <a:solidFill>
                  <a:srgbClr val="333333"/>
                </a:solidFill>
                <a:latin typeface="Verdana Pro"/>
                <a:ea typeface="Roboto Condensed"/>
                <a:cs typeface="Roboto Condensed"/>
              </a:rPr>
              <a:t> podría ser una herramienta complementaria para diagnóstico y caracterización clínica.</a:t>
            </a:r>
            <a:endParaRPr lang="es-ES" sz="2000">
              <a:latin typeface="Verdana Pro"/>
              <a:ea typeface="Calibri"/>
              <a:cs typeface="Calibri"/>
            </a:endParaRPr>
          </a:p>
          <a:p>
            <a:endParaRPr lang="es-ES" sz="1100" dirty="0">
              <a:solidFill>
                <a:srgbClr val="333333"/>
              </a:solidFill>
              <a:latin typeface="Verdana Pro"/>
              <a:ea typeface="Roboto Condensed"/>
              <a:cs typeface="Roboto Condensed"/>
            </a:endParaRPr>
          </a:p>
        </p:txBody>
      </p:sp>
      <p:sp>
        <p:nvSpPr>
          <p:cNvPr id="4" name="CuadroTexto 3">
            <a:extLst>
              <a:ext uri="{FF2B5EF4-FFF2-40B4-BE49-F238E27FC236}">
                <a16:creationId xmlns:a16="http://schemas.microsoft.com/office/drawing/2014/main" id="{DD47B1D5-CCF6-AE21-CD22-A3F9FCD849D9}"/>
              </a:ext>
            </a:extLst>
          </p:cNvPr>
          <p:cNvSpPr txBox="1"/>
          <p:nvPr/>
        </p:nvSpPr>
        <p:spPr>
          <a:xfrm>
            <a:off x="1367624" y="484334"/>
            <a:ext cx="3535644" cy="523220"/>
          </a:xfrm>
          <a:prstGeom prst="rect">
            <a:avLst/>
          </a:prstGeom>
          <a:noFill/>
          <a:ln w="28575">
            <a:solidFill>
              <a:srgbClr val="5A8A6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dirty="0">
                <a:solidFill>
                  <a:srgbClr val="4D7B6C"/>
                </a:solidFill>
                <a:latin typeface="Verdana Pro"/>
                <a:ea typeface="Calibri"/>
                <a:cs typeface="Calibri"/>
              </a:rPr>
              <a:t>CONCLUSIONES</a:t>
            </a:r>
          </a:p>
        </p:txBody>
      </p:sp>
      <p:pic>
        <p:nvPicPr>
          <p:cNvPr id="3" name="Imagen 2" descr="Genyo - GENyO">
            <a:extLst>
              <a:ext uri="{FF2B5EF4-FFF2-40B4-BE49-F238E27FC236}">
                <a16:creationId xmlns:a16="http://schemas.microsoft.com/office/drawing/2014/main" id="{60B9C603-E602-CAEC-171B-5537EFDD674E}"/>
              </a:ext>
            </a:extLst>
          </p:cNvPr>
          <p:cNvPicPr>
            <a:picLocks noChangeAspect="1"/>
          </p:cNvPicPr>
          <p:nvPr/>
        </p:nvPicPr>
        <p:blipFill>
          <a:blip r:embed="rId2"/>
          <a:stretch>
            <a:fillRect/>
          </a:stretch>
        </p:blipFill>
        <p:spPr>
          <a:xfrm>
            <a:off x="-1844" y="4473516"/>
            <a:ext cx="1309333" cy="670447"/>
          </a:xfrm>
          <a:prstGeom prst="rect">
            <a:avLst/>
          </a:prstGeom>
          <a:ln>
            <a:noFill/>
          </a:ln>
        </p:spPr>
      </p:pic>
    </p:spTree>
    <p:extLst>
      <p:ext uri="{BB962C8B-B14F-4D97-AF65-F5344CB8AC3E}">
        <p14:creationId xmlns:p14="http://schemas.microsoft.com/office/powerpoint/2010/main" val="4278813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ED26-0092-6F1F-9920-CFD4D29E13C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652F8FC-3B93-5D9A-5138-7050DA58E859}"/>
              </a:ext>
            </a:extLst>
          </p:cNvPr>
          <p:cNvSpPr txBox="1"/>
          <p:nvPr/>
        </p:nvSpPr>
        <p:spPr>
          <a:xfrm>
            <a:off x="1580873" y="2190304"/>
            <a:ext cx="5983708" cy="769441"/>
          </a:xfrm>
          <a:prstGeom prst="rect">
            <a:avLst/>
          </a:prstGeom>
          <a:no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400" b="1" dirty="0">
                <a:solidFill>
                  <a:srgbClr val="4D7B6C"/>
                </a:solidFill>
                <a:latin typeface="Verdana Pro"/>
                <a:ea typeface="Calibri"/>
                <a:cs typeface="Calibri"/>
              </a:rPr>
              <a:t>MUCHAS GRACIAS</a:t>
            </a:r>
          </a:p>
        </p:txBody>
      </p:sp>
      <p:pic>
        <p:nvPicPr>
          <p:cNvPr id="3" name="Imagen 2" descr="Genyo - GENyO">
            <a:extLst>
              <a:ext uri="{FF2B5EF4-FFF2-40B4-BE49-F238E27FC236}">
                <a16:creationId xmlns:a16="http://schemas.microsoft.com/office/drawing/2014/main" id="{1398FF26-DF13-9888-97A0-B58752FF4E0B}"/>
              </a:ext>
            </a:extLst>
          </p:cNvPr>
          <p:cNvPicPr>
            <a:picLocks noChangeAspect="1"/>
          </p:cNvPicPr>
          <p:nvPr/>
        </p:nvPicPr>
        <p:blipFill>
          <a:blip r:embed="rId2"/>
          <a:stretch>
            <a:fillRect/>
          </a:stretch>
        </p:blipFill>
        <p:spPr>
          <a:xfrm>
            <a:off x="-1844" y="4473516"/>
            <a:ext cx="1309333" cy="670447"/>
          </a:xfrm>
          <a:prstGeom prst="rect">
            <a:avLst/>
          </a:prstGeom>
          <a:ln>
            <a:noFill/>
          </a:ln>
        </p:spPr>
      </p:pic>
    </p:spTree>
    <p:extLst>
      <p:ext uri="{BB962C8B-B14F-4D97-AF65-F5344CB8AC3E}">
        <p14:creationId xmlns:p14="http://schemas.microsoft.com/office/powerpoint/2010/main" val="3631551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0</Words>
  <Application>Microsoft Office PowerPoint</Application>
  <PresentationFormat>Presentación en pantalla (16:9)</PresentationFormat>
  <Paragraphs>0</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secretaría Neumosur</cp:lastModifiedBy>
  <cp:revision>369</cp:revision>
  <dcterms:created xsi:type="dcterms:W3CDTF">2025-10-16T09:08:13Z</dcterms:created>
  <dcterms:modified xsi:type="dcterms:W3CDTF">2026-02-27T20:16:53Z</dcterms:modified>
</cp:coreProperties>
</file>