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c89b34ccc7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c89b34ccc7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200151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200151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6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6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1" y="1076326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874750" y="-1217399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463750" y="1371629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5040950" y="1371575"/>
            <a:ext cx="3153300" cy="1855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l" sz="1100">
                <a:solidFill>
                  <a:srgbClr val="222222"/>
                </a:solidFill>
              </a:rPr>
              <a:t>OBJETIVO</a:t>
            </a:r>
            <a:endParaRPr sz="1100">
              <a:solidFill>
                <a:srgbClr val="222222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100">
                <a:solidFill>
                  <a:srgbClr val="222222"/>
                </a:solidFill>
              </a:rPr>
              <a:t>El objetivo del estudio es describir las características clínicas y la evolución intrahospitalaria de una serie de pacientes con TEP de riesgo intermedio-alto tratados con trombectomía mecánica en el Hospital Universitario Torrecárdenas.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589650" y="1371575"/>
            <a:ext cx="4345500" cy="1855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l" sz="1100">
                <a:solidFill>
                  <a:srgbClr val="222222"/>
                </a:solidFill>
              </a:rPr>
              <a:t>INTRODUCCIÓN</a:t>
            </a:r>
            <a:endParaRPr sz="1100">
              <a:solidFill>
                <a:srgbClr val="222222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100">
                <a:solidFill>
                  <a:srgbClr val="222222"/>
                </a:solidFill>
              </a:rPr>
              <a:t>El tromboembolismo pulmonar (TEP) de riesgo intermedio-alto supone un desafío terapéutico, especialmente en pacientes con elevada carga trombótica o disfunción ventricular derecha. La trombectomía mecánica es una alternativa para prevenir el deterioro hemodinámico y la necesidad de fibrinólisis, mejorando de forma precoz la perfusión pulmonar.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589650" y="3409725"/>
            <a:ext cx="7604700" cy="152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l" sz="1100">
                <a:solidFill>
                  <a:srgbClr val="222222"/>
                </a:solidFill>
              </a:rPr>
              <a:t>METODOLOGÍA</a:t>
            </a:r>
            <a:endParaRPr sz="1100">
              <a:solidFill>
                <a:srgbClr val="222222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100">
                <a:solidFill>
                  <a:srgbClr val="222222"/>
                </a:solidFill>
              </a:rPr>
              <a:t>Estudio observacional retrospectivo de pacientes sometidos a trombectomía mecánica por TEP de riesgo intermedio-alto según clasificación ESC/ERS entre noviembre de 2024 y octubre de 2025. Los procedimientos se realizaron con catéter Lightning Flash 2.0. Se recogieron variables demográficas, factores de riesgo, biomarcadores (troponina T, NT-proBNP), parámetros ecocardiográficos como la presión sistólica pulmonar (PAPs) y evolución durante el ingreso.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1349175" y="141000"/>
            <a:ext cx="7749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222222"/>
                </a:solidFill>
              </a:rPr>
              <a:t>SERIE DE PACIENTES TRATADOS CON TROMBECTOMÍA MECÁNICA EN TEP DE RIESGO INTERMEDIO-ALTO</a:t>
            </a:r>
            <a:endParaRPr sz="1800">
              <a:solidFill>
                <a:srgbClr val="22222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rgbClr val="222222"/>
                </a:solidFill>
              </a:rPr>
              <a:t>J. Surmacz, M. Martos Maldonado, F.J. Pérez Heredia, B.M. Navas Bueno</a:t>
            </a:r>
            <a:endParaRPr sz="900">
              <a:solidFill>
                <a:srgbClr val="22222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rgbClr val="222222"/>
                </a:solidFill>
              </a:rPr>
              <a:t>Hospital Torrecárdenas Almería</a:t>
            </a:r>
            <a:endParaRPr sz="900">
              <a:solidFill>
                <a:srgbClr val="22222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/>
          <p:nvPr/>
        </p:nvSpPr>
        <p:spPr>
          <a:xfrm>
            <a:off x="1252025" y="275600"/>
            <a:ext cx="7681500" cy="2682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100">
                <a:solidFill>
                  <a:srgbClr val="222222"/>
                </a:solidFill>
              </a:rPr>
              <a:t>RESULTADOS</a:t>
            </a:r>
            <a:endParaRPr sz="1100">
              <a:solidFill>
                <a:srgbClr val="222222"/>
              </a:solidFill>
            </a:endParaRPr>
          </a:p>
        </p:txBody>
      </p:sp>
      <p:pic>
        <p:nvPicPr>
          <p:cNvPr id="93" name="Google Shape;93;p14" title="ChatGPT Image Feb 17, 2026, 01_07_04 PM.png"/>
          <p:cNvPicPr preferRelativeResize="0"/>
          <p:nvPr/>
        </p:nvPicPr>
        <p:blipFill rotWithShape="1">
          <a:blip r:embed="rId3">
            <a:alphaModFix/>
          </a:blip>
          <a:srcRect b="15686" l="8563" r="9253" t="3289"/>
          <a:stretch/>
        </p:blipFill>
        <p:spPr>
          <a:xfrm>
            <a:off x="1348200" y="575725"/>
            <a:ext cx="3433198" cy="232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title="ChatGPT Image Feb 17, 2026, 01_13_47 PM.png"/>
          <p:cNvPicPr preferRelativeResize="0"/>
          <p:nvPr/>
        </p:nvPicPr>
        <p:blipFill rotWithShape="1">
          <a:blip r:embed="rId4">
            <a:alphaModFix/>
          </a:blip>
          <a:srcRect b="15675" l="6263" r="6017" t="12516"/>
          <a:stretch/>
        </p:blipFill>
        <p:spPr>
          <a:xfrm>
            <a:off x="4876211" y="575725"/>
            <a:ext cx="3963337" cy="232805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253175" y="3111750"/>
            <a:ext cx="8037300" cy="1855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l" sz="1100">
                <a:solidFill>
                  <a:srgbClr val="222222"/>
                </a:solidFill>
              </a:rPr>
              <a:t>CONCLUSIONES</a:t>
            </a:r>
            <a:endParaRPr sz="11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100">
                <a:solidFill>
                  <a:srgbClr val="222222"/>
                </a:solidFill>
              </a:rPr>
              <a:t>→ La trombectomía mecánica se indicó principalmente en TEP intermedio-alto con trombosis central o lobar significativa.</a:t>
            </a:r>
            <a:endParaRPr sz="11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100">
                <a:solidFill>
                  <a:srgbClr val="222222"/>
                </a:solidFill>
              </a:rPr>
              <a:t>→ Se registró una reducción relevante de biomarcadores y PAPs tras el procedimiento.</a:t>
            </a:r>
            <a:endParaRPr sz="11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100">
                <a:solidFill>
                  <a:srgbClr val="222222"/>
                </a:solidFill>
              </a:rPr>
              <a:t>→ La mortalidad fue similar a la descrita en pacientes tratados únicamente con anticoagulación en otros registros, probablemente influida por el tamaño muestral limitado y la elevada comorbilidad de los pacientes fallecidos.</a:t>
            </a:r>
            <a:endParaRPr sz="1100">
              <a:solidFill>
                <a:srgbClr val="22222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