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946" y="1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2D5E395-E1AB-4137-B40A-F6F5561EF9CE}"/>
              </a:ext>
            </a:extLst>
          </p:cNvPr>
          <p:cNvSpPr txBox="1"/>
          <p:nvPr/>
        </p:nvSpPr>
        <p:spPr>
          <a:xfrm>
            <a:off x="1098141" y="308977"/>
            <a:ext cx="7640612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PREVALENCIA Y PATRONES DE USO DE CIGARRILLOS ELECTRÓNICOS EN EL PERSONAL SANITARIO DEL HOSPITAL DE JEREZ DE LA FRONTERA</a:t>
            </a:r>
          </a:p>
          <a:p>
            <a:pPr algn="ctr"/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Santos Medina, M. Utrero Rico, I. Romero Espejo, P. Erdozain Pérez, S. Rivera González, J. G. Soto Campos. Hospital Universitario Jerez de la Frontera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91621D1-4BDC-4D47-A108-6C229711FCDF}"/>
              </a:ext>
            </a:extLst>
          </p:cNvPr>
          <p:cNvSpPr txBox="1"/>
          <p:nvPr/>
        </p:nvSpPr>
        <p:spPr>
          <a:xfrm>
            <a:off x="215516" y="1419622"/>
            <a:ext cx="4002484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 Y OBJETIVOS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6CBDC89-3E4D-4644-BE77-19E8E6416963}"/>
              </a:ext>
            </a:extLst>
          </p:cNvPr>
          <p:cNvSpPr txBox="1"/>
          <p:nvPr/>
        </p:nvSpPr>
        <p:spPr>
          <a:xfrm>
            <a:off x="215516" y="3946897"/>
            <a:ext cx="4002484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B18774B-D394-4AEC-B205-645F79933A32}"/>
              </a:ext>
            </a:extLst>
          </p:cNvPr>
          <p:cNvSpPr txBox="1"/>
          <p:nvPr/>
        </p:nvSpPr>
        <p:spPr>
          <a:xfrm>
            <a:off x="4408636" y="2220270"/>
            <a:ext cx="4360316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6160D92-F009-44CA-820E-6F0A54934938}"/>
              </a:ext>
            </a:extLst>
          </p:cNvPr>
          <p:cNvSpPr txBox="1"/>
          <p:nvPr/>
        </p:nvSpPr>
        <p:spPr>
          <a:xfrm>
            <a:off x="179512" y="1854016"/>
            <a:ext cx="410445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uso de cigarrillos electrónicos se ha extendido como alternativa al tabaco tradicional. Los aerosoles generados por estos dispositivos contienen sustancias potencialmente tóxicas que pueden favorecer la inflamación e incrementar el riego oncogénico y daño pulmonar. Conocer las percepciones del personal sanitario es esencial, ya que sus recomendaciones tienen impacto directo en la educación y prevención poblacional.</a:t>
            </a:r>
          </a:p>
          <a:p>
            <a:pPr algn="just"/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Determinar la prevalencia de uso entre el personal sanitario del Hospital de Jerez de la Frontera, analizar motivos de inicio y mantenimiento, prevalencias según categoría profesional y turnos de trabajo, relacionar el vapeo con el tabaquismo previo y evaluar intención de abandono y conocimientos sobre sus riesgos.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C9E2E7B-A46C-4368-A1E2-9E596E76D057}"/>
              </a:ext>
            </a:extLst>
          </p:cNvPr>
          <p:cNvSpPr txBox="1"/>
          <p:nvPr/>
        </p:nvSpPr>
        <p:spPr>
          <a:xfrm>
            <a:off x="4342668" y="1358067"/>
            <a:ext cx="44262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recogida de datos se llevó a cabo mediante dos formatos: en papel y en Google Forms. Se recogieron datos sociodemográficos, historial tabáquico, tipo y frecuencia de uso, motivos, percepción de daño, formación recibida y presencia de enfermedades respiratorias. El análisis fue descriptivo mediante frecuencias, medianas y porcentajes.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914912D-7929-4685-9044-C0971675F846}"/>
              </a:ext>
            </a:extLst>
          </p:cNvPr>
          <p:cNvSpPr txBox="1"/>
          <p:nvPr/>
        </p:nvSpPr>
        <p:spPr>
          <a:xfrm>
            <a:off x="149548" y="4316229"/>
            <a:ext cx="40684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observacional transversal mediante encuesta anónima realizada en 2025 en un periodo de 3 semanas al personal sanitario del Hospital de Jerez de la Frontera.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8299D44-B5AB-4F68-9861-6AB0E337F1D3}"/>
              </a:ext>
            </a:extLst>
          </p:cNvPr>
          <p:cNvSpPr txBox="1"/>
          <p:nvPr/>
        </p:nvSpPr>
        <p:spPr>
          <a:xfrm>
            <a:off x="4436801" y="2769771"/>
            <a:ext cx="4332151" cy="307777"/>
          </a:xfrm>
          <a:prstGeom prst="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/>
              <a:t>CARACTERÍSTICAS DE LA POBLACIÓN (n= 190)</a:t>
            </a:r>
            <a:endParaRPr lang="es-ES" sz="14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32A796E5-99F7-4237-8AB7-9BDB2A8EF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936" y="3257716"/>
            <a:ext cx="4506278" cy="14020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BA03F0F-62CD-428D-A2E3-8E6FE410AF65}"/>
              </a:ext>
            </a:extLst>
          </p:cNvPr>
          <p:cNvSpPr txBox="1"/>
          <p:nvPr/>
        </p:nvSpPr>
        <p:spPr>
          <a:xfrm>
            <a:off x="460139" y="3651870"/>
            <a:ext cx="821631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FDC77D8-1438-4922-8B41-CB2E2E8165EA}"/>
              </a:ext>
            </a:extLst>
          </p:cNvPr>
          <p:cNvSpPr txBox="1"/>
          <p:nvPr/>
        </p:nvSpPr>
        <p:spPr>
          <a:xfrm>
            <a:off x="395536" y="4083918"/>
            <a:ext cx="83169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personal sanitario encuestado del Hospital de Jerez presenta una visión crítica del cigarrillo electrónico, considerándolo tan dañino como el tabaco y sin recomendarlo como herramienta de deshabituación. Aunque un tercio lo ha probado, su uso diario es bajo y motivado sobre todo a razones sociales. La falta de formación específica resalta la necesidad de reforzar estrategias educativas sobre los efectos del vapeo y su impacto en la salud pública.</a:t>
            </a:r>
          </a:p>
          <a:p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E1B294-7F3D-4883-9699-C9EC9F1EF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195" y="250376"/>
            <a:ext cx="3336249" cy="289187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163FECB-C00E-4848-81B8-6DBEDA3EA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250377"/>
            <a:ext cx="3296158" cy="296944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F7BAF71-5DC3-4D4C-AB0B-C47AB5B929E8}"/>
              </a:ext>
            </a:extLst>
          </p:cNvPr>
          <p:cNvSpPr txBox="1"/>
          <p:nvPr/>
        </p:nvSpPr>
        <p:spPr>
          <a:xfrm>
            <a:off x="773577" y="3312155"/>
            <a:ext cx="756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78,2% no había recibido formación reciente sobre sus riesgos y el 96% no lo recomendaba a pacientes.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1813</TotalTime>
  <Words>364</Words>
  <Application>Microsoft Office PowerPoint</Application>
  <PresentationFormat>Presentación en pantalla (16:9)</PresentationFormat>
  <Paragraphs>14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Daniela Santos Medina</cp:lastModifiedBy>
  <cp:revision>9</cp:revision>
  <dcterms:created xsi:type="dcterms:W3CDTF">2025-10-16T09:08:13Z</dcterms:created>
  <dcterms:modified xsi:type="dcterms:W3CDTF">2026-02-24T22:26:17Z</dcterms:modified>
</cp:coreProperties>
</file>