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56" r:id="rId2"/>
    <p:sldId id="257" r:id="rId3"/>
    <p:sldId id="261" r:id="rId4"/>
    <p:sldId id="264" r:id="rId5"/>
    <p:sldId id="265" r:id="rId6"/>
    <p:sldId id="258" r:id="rId7"/>
    <p:sldId id="267" r:id="rId8"/>
    <p:sldId id="260" r:id="rId9"/>
    <p:sldId id="263" r:id="rId10"/>
    <p:sldId id="266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979384-DF56-4791-99D5-4DE453074887}" v="296" dt="2026-02-28T11:08:17.6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BC585ACAFA7696E/Presentation%201_Anill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BC585ACAFA7696E/Presentation%201_Anillo%2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BC585ACAFA7696E/Presentation%201_Anillo%20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Tasa de recanulación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CEF-40A8-9A43-E6B1CD50EDF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CEF-40A8-9A43-E6B1CD50EDF5}"/>
              </c:ext>
            </c:extLst>
          </c:dPt>
          <c:cat>
            <c:strRef>
              <c:f>Sheet1!$A$2:$A$3</c:f>
              <c:strCache>
                <c:ptCount val="2"/>
                <c:pt idx="0">
                  <c:v>98,25% No recanulados</c:v>
                </c:pt>
                <c:pt idx="1">
                  <c:v>1,75% Recanulados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0.98250000000000004</c:v>
                </c:pt>
                <c:pt idx="1">
                  <c:v>1.7500000000000002E-2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DA-4AE7-BC57-97765B7B8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Proporción de Supervivencia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66D-4247-A4DD-5C430A5A90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66D-4247-A4DD-5C430A5A9025}"/>
              </c:ext>
            </c:extLst>
          </c:dPt>
          <c:cat>
            <c:strRef>
              <c:f>Sheet1!$A$2:$A$3</c:f>
              <c:strCache>
                <c:ptCount val="2"/>
                <c:pt idx="0">
                  <c:v>98,25% Supervivencia 30 días</c:v>
                </c:pt>
                <c:pt idx="1">
                  <c:v>1,75% Mortalidad 30 días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0.98250000000000004</c:v>
                </c:pt>
                <c:pt idx="1">
                  <c:v>1.7500000000000002E-2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00-49A3-9AF8-6C2FCD657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Proporción de VMNI al alta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4B-403B-8553-11CBAA0E05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4B-403B-8553-11CBAA0E0572}"/>
              </c:ext>
            </c:extLst>
          </c:dPt>
          <c:cat>
            <c:strRef>
              <c:f>Sheet1!$A$2:$A$3</c:f>
              <c:strCache>
                <c:ptCount val="2"/>
                <c:pt idx="0">
                  <c:v>93% Sin ventilación al alta</c:v>
                </c:pt>
                <c:pt idx="1">
                  <c:v>7% VMNI al alta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0.93</c:v>
                </c:pt>
                <c:pt idx="1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52-431F-A1CC-012FE83EB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F1F6C9-0F32-40BF-8C59-527D5E2679F1}" type="doc">
      <dgm:prSet loTypeId="urn:microsoft.com/office/officeart/2005/8/layout/hProcess9" loCatId="process" qsTypeId="urn:microsoft.com/office/officeart/2005/8/quickstyle/simple2" qsCatId="simple" csTypeId="urn:microsoft.com/office/officeart/2005/8/colors/accent1_2" csCatId="accent1" phldr="1"/>
      <dgm:spPr/>
    </dgm:pt>
    <dgm:pt modelId="{9DEE6C8A-B6EE-41DF-956F-B5C6AFC5304D}">
      <dgm:prSet phldrT="[Texto]" phldr="0"/>
      <dgm:spPr/>
      <dgm:t>
        <a:bodyPr/>
        <a:lstStyle/>
        <a:p>
          <a:pPr rtl="0"/>
          <a:r>
            <a:rPr lang="es-ES">
              <a:latin typeface="Aptos Display" panose="020F0302020204030204"/>
            </a:rPr>
            <a:t>Desvinculación de VM</a:t>
          </a:r>
          <a:endParaRPr lang="es-ES"/>
        </a:p>
      </dgm:t>
    </dgm:pt>
    <dgm:pt modelId="{CF215D69-D9D2-4BD7-8022-3BC296FCF438}" type="parTrans" cxnId="{7E53FFF6-2A6C-4A3D-8C23-153522F4D2E7}">
      <dgm:prSet/>
      <dgm:spPr/>
    </dgm:pt>
    <dgm:pt modelId="{8738F5E1-0614-4C49-8A8C-5FB07A6ADE38}" type="sibTrans" cxnId="{7E53FFF6-2A6C-4A3D-8C23-153522F4D2E7}">
      <dgm:prSet/>
      <dgm:spPr/>
      <dgm:t>
        <a:bodyPr/>
        <a:lstStyle/>
        <a:p>
          <a:endParaRPr lang="es-ES"/>
        </a:p>
      </dgm:t>
    </dgm:pt>
    <dgm:pt modelId="{7EF84076-DBC9-4244-9302-EBD31596BD98}">
      <dgm:prSet phldrT="[Texto]" phldr="0"/>
      <dgm:spPr/>
      <dgm:t>
        <a:bodyPr/>
        <a:lstStyle/>
        <a:p>
          <a:r>
            <a:rPr lang="es-ES">
              <a:latin typeface="Aptos Display" panose="020F0302020204030204"/>
            </a:rPr>
            <a:t>Broncoscopia</a:t>
          </a:r>
          <a:endParaRPr lang="es-ES"/>
        </a:p>
      </dgm:t>
    </dgm:pt>
    <dgm:pt modelId="{DA98D2E9-D963-422D-ADE1-92D3F23EDB75}" type="parTrans" cxnId="{8A71BF34-0C1F-4E4D-BEDE-D0F58EF7B598}">
      <dgm:prSet/>
      <dgm:spPr/>
    </dgm:pt>
    <dgm:pt modelId="{C5A5BABE-167C-4209-A792-7B293FAD7046}" type="sibTrans" cxnId="{8A71BF34-0C1F-4E4D-BEDE-D0F58EF7B598}">
      <dgm:prSet/>
      <dgm:spPr/>
      <dgm:t>
        <a:bodyPr/>
        <a:lstStyle/>
        <a:p>
          <a:endParaRPr lang="es-ES"/>
        </a:p>
      </dgm:t>
    </dgm:pt>
    <dgm:pt modelId="{B01888D6-B16D-46A8-A51C-714A8A9099ED}">
      <dgm:prSet phldrT="[Texto]" phldr="0"/>
      <dgm:spPr/>
      <dgm:t>
        <a:bodyPr/>
        <a:lstStyle/>
        <a:p>
          <a:pPr rtl="0"/>
          <a:r>
            <a:rPr lang="es-ES" sz="1400">
              <a:latin typeface="Aptos Display" panose="020F0302020204030204"/>
            </a:rPr>
            <a:t>Alteraciones anatómicas</a:t>
          </a:r>
          <a:endParaRPr lang="es-ES" sz="1400"/>
        </a:p>
      </dgm:t>
    </dgm:pt>
    <dgm:pt modelId="{891AB5EB-DD2B-4E72-8340-59C3A355D0C0}" type="parTrans" cxnId="{4AB80BC0-6A80-4BAB-A11B-99DD4604EBDD}">
      <dgm:prSet/>
      <dgm:spPr/>
    </dgm:pt>
    <dgm:pt modelId="{23FA9145-E09E-4F94-8AC4-16F06514A4E9}" type="sibTrans" cxnId="{4AB80BC0-6A80-4BAB-A11B-99DD4604EBDD}">
      <dgm:prSet/>
      <dgm:spPr/>
    </dgm:pt>
    <dgm:pt modelId="{AAAB478A-ACC1-4E6D-9E21-667ACA200430}">
      <dgm:prSet phldr="0"/>
      <dgm:spPr/>
      <dgm:t>
        <a:bodyPr/>
        <a:lstStyle/>
        <a:p>
          <a:r>
            <a:rPr lang="es-ES" sz="1400">
              <a:latin typeface="Aptos Display" panose="020F0302020204030204"/>
            </a:rPr>
            <a:t>Hipersalivación</a:t>
          </a:r>
        </a:p>
      </dgm:t>
    </dgm:pt>
    <dgm:pt modelId="{29FD13A2-5858-4756-91A9-95837F038E4F}" type="parTrans" cxnId="{C1E30BEF-97AA-4C0D-A748-8B9437D41FBB}">
      <dgm:prSet/>
      <dgm:spPr/>
    </dgm:pt>
    <dgm:pt modelId="{14C14871-80C7-484D-8F3C-DC2095AAA5B3}" type="sibTrans" cxnId="{C1E30BEF-97AA-4C0D-A748-8B9437D41FBB}">
      <dgm:prSet/>
      <dgm:spPr/>
    </dgm:pt>
    <dgm:pt modelId="{A8FF43CA-C917-4A5B-B3EC-416F6B431B4B}">
      <dgm:prSet phldr="0"/>
      <dgm:spPr/>
      <dgm:t>
        <a:bodyPr/>
        <a:lstStyle/>
        <a:p>
          <a:pPr rtl="0"/>
          <a:r>
            <a:rPr lang="es-ES" sz="1800">
              <a:latin typeface="Aptos Display" panose="020F0302020204030204"/>
            </a:rPr>
            <a:t>Válvula fonatoria &gt;4h</a:t>
          </a:r>
        </a:p>
      </dgm:t>
    </dgm:pt>
    <dgm:pt modelId="{53E60FC1-FC88-48DE-A921-B5D6A06F5C17}" type="parTrans" cxnId="{F4D6264E-1C7D-4853-A87D-C4D2A68325AB}">
      <dgm:prSet/>
      <dgm:spPr/>
    </dgm:pt>
    <dgm:pt modelId="{9D5FD915-78F8-4D8B-AABC-9EEF41377009}" type="sibTrans" cxnId="{F4D6264E-1C7D-4853-A87D-C4D2A68325AB}">
      <dgm:prSet/>
      <dgm:spPr/>
      <dgm:t>
        <a:bodyPr/>
        <a:lstStyle/>
        <a:p>
          <a:endParaRPr lang="es-ES"/>
        </a:p>
      </dgm:t>
    </dgm:pt>
    <dgm:pt modelId="{FB3AD70E-EE5E-4505-9105-55209022D42A}">
      <dgm:prSet phldr="0"/>
      <dgm:spPr/>
      <dgm:t>
        <a:bodyPr/>
        <a:lstStyle/>
        <a:p>
          <a:pPr rtl="0"/>
          <a:r>
            <a:rPr lang="es-ES">
              <a:latin typeface="Aptos Display" panose="020F0302020204030204"/>
            </a:rPr>
            <a:t>Criterios funcionales</a:t>
          </a:r>
        </a:p>
      </dgm:t>
    </dgm:pt>
    <dgm:pt modelId="{7D91FF97-B1E4-4A3A-AB95-DE13C2367E28}" type="parTrans" cxnId="{7CE77CFD-B9A1-4D3D-BF50-B1BA34FB7BE1}">
      <dgm:prSet/>
      <dgm:spPr/>
    </dgm:pt>
    <dgm:pt modelId="{15A4A7F5-9203-4670-9B3A-571E74431E1A}" type="sibTrans" cxnId="{7CE77CFD-B9A1-4D3D-BF50-B1BA34FB7BE1}">
      <dgm:prSet/>
      <dgm:spPr/>
      <dgm:t>
        <a:bodyPr/>
        <a:lstStyle/>
        <a:p>
          <a:endParaRPr lang="es-ES"/>
        </a:p>
      </dgm:t>
    </dgm:pt>
    <dgm:pt modelId="{DEC46BA8-22B4-4542-A1AA-08E53A8AAE9D}">
      <dgm:prSet phldr="0"/>
      <dgm:spPr/>
      <dgm:t>
        <a:bodyPr/>
        <a:lstStyle/>
        <a:p>
          <a:pPr rtl="0"/>
          <a:r>
            <a:rPr lang="es-ES" err="1">
              <a:latin typeface="Aptos Display" panose="020F0302020204030204"/>
            </a:rPr>
            <a:t>Hemicánula</a:t>
          </a:r>
          <a:r>
            <a:rPr lang="es-ES">
              <a:latin typeface="Aptos Display" panose="020F0302020204030204"/>
            </a:rPr>
            <a:t> 24-48h</a:t>
          </a:r>
        </a:p>
      </dgm:t>
    </dgm:pt>
    <dgm:pt modelId="{A5092B48-5056-495A-BBA8-B23F49427631}" type="parTrans" cxnId="{5D22B8ED-EE81-431D-8EE0-E047B4884763}">
      <dgm:prSet/>
      <dgm:spPr/>
    </dgm:pt>
    <dgm:pt modelId="{5946BDDB-381F-4D1A-A234-8F9CFE84DB1F}" type="sibTrans" cxnId="{5D22B8ED-EE81-431D-8EE0-E047B4884763}">
      <dgm:prSet/>
      <dgm:spPr/>
      <dgm:t>
        <a:bodyPr/>
        <a:lstStyle/>
        <a:p>
          <a:endParaRPr lang="es-ES"/>
        </a:p>
      </dgm:t>
    </dgm:pt>
    <dgm:pt modelId="{A39F40AC-7646-4167-8950-3B4A82B8BC42}" type="pres">
      <dgm:prSet presAssocID="{0EF1F6C9-0F32-40BF-8C59-527D5E2679F1}" presName="CompostProcess" presStyleCnt="0">
        <dgm:presLayoutVars>
          <dgm:dir/>
          <dgm:resizeHandles val="exact"/>
        </dgm:presLayoutVars>
      </dgm:prSet>
      <dgm:spPr/>
    </dgm:pt>
    <dgm:pt modelId="{C484B109-E7F8-4AC4-8F23-9B1FE076BF29}" type="pres">
      <dgm:prSet presAssocID="{0EF1F6C9-0F32-40BF-8C59-527D5E2679F1}" presName="arrow" presStyleLbl="bgShp" presStyleIdx="0" presStyleCnt="1"/>
      <dgm:spPr/>
    </dgm:pt>
    <dgm:pt modelId="{F90ACCD5-26A0-4616-882A-BEA29CF80377}" type="pres">
      <dgm:prSet presAssocID="{0EF1F6C9-0F32-40BF-8C59-527D5E2679F1}" presName="linearProcess" presStyleCnt="0"/>
      <dgm:spPr/>
    </dgm:pt>
    <dgm:pt modelId="{294565B3-DB32-4972-ADF9-F9E2644993E6}" type="pres">
      <dgm:prSet presAssocID="{9DEE6C8A-B6EE-41DF-956F-B5C6AFC5304D}" presName="textNode" presStyleLbl="node1" presStyleIdx="0" presStyleCnt="5">
        <dgm:presLayoutVars>
          <dgm:bulletEnabled val="1"/>
        </dgm:presLayoutVars>
      </dgm:prSet>
      <dgm:spPr/>
    </dgm:pt>
    <dgm:pt modelId="{2AD27AB9-657F-42D3-AB04-76477D8CC290}" type="pres">
      <dgm:prSet presAssocID="{8738F5E1-0614-4C49-8A8C-5FB07A6ADE38}" presName="sibTrans" presStyleCnt="0"/>
      <dgm:spPr/>
    </dgm:pt>
    <dgm:pt modelId="{56DC4E9E-C728-4118-8C35-92BC8D255009}" type="pres">
      <dgm:prSet presAssocID="{7EF84076-DBC9-4244-9302-EBD31596BD98}" presName="textNode" presStyleLbl="node1" presStyleIdx="1" presStyleCnt="5">
        <dgm:presLayoutVars>
          <dgm:bulletEnabled val="1"/>
        </dgm:presLayoutVars>
      </dgm:prSet>
      <dgm:spPr/>
    </dgm:pt>
    <dgm:pt modelId="{A3BAB563-9DA7-42E4-AF05-057BD3D69E7D}" type="pres">
      <dgm:prSet presAssocID="{C5A5BABE-167C-4209-A792-7B293FAD7046}" presName="sibTrans" presStyleCnt="0"/>
      <dgm:spPr/>
    </dgm:pt>
    <dgm:pt modelId="{3C36D039-B510-4969-A787-A713AFD2141C}" type="pres">
      <dgm:prSet presAssocID="{A8FF43CA-C917-4A5B-B3EC-416F6B431B4B}" presName="textNode" presStyleLbl="node1" presStyleIdx="2" presStyleCnt="5">
        <dgm:presLayoutVars>
          <dgm:bulletEnabled val="1"/>
        </dgm:presLayoutVars>
      </dgm:prSet>
      <dgm:spPr/>
    </dgm:pt>
    <dgm:pt modelId="{5C060034-BF61-40B6-9677-4D63AD7D6128}" type="pres">
      <dgm:prSet presAssocID="{9D5FD915-78F8-4D8B-AABC-9EEF41377009}" presName="sibTrans" presStyleCnt="0"/>
      <dgm:spPr/>
    </dgm:pt>
    <dgm:pt modelId="{0A31AE61-221A-4FC2-9C69-9363E02FF947}" type="pres">
      <dgm:prSet presAssocID="{FB3AD70E-EE5E-4505-9105-55209022D42A}" presName="textNode" presStyleLbl="node1" presStyleIdx="3" presStyleCnt="5">
        <dgm:presLayoutVars>
          <dgm:bulletEnabled val="1"/>
        </dgm:presLayoutVars>
      </dgm:prSet>
      <dgm:spPr/>
    </dgm:pt>
    <dgm:pt modelId="{86C16E9E-0CB6-4203-9249-6B43F4B16E66}" type="pres">
      <dgm:prSet presAssocID="{15A4A7F5-9203-4670-9B3A-571E74431E1A}" presName="sibTrans" presStyleCnt="0"/>
      <dgm:spPr/>
    </dgm:pt>
    <dgm:pt modelId="{95DAA7EA-5439-4EAF-A984-292392923B6E}" type="pres">
      <dgm:prSet presAssocID="{DEC46BA8-22B4-4542-A1AA-08E53A8AAE9D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7484AF0B-F519-4073-A041-E9AD6A384DBD}" type="presOf" srcId="{7EF84076-DBC9-4244-9302-EBD31596BD98}" destId="{56DC4E9E-C728-4118-8C35-92BC8D255009}" srcOrd="0" destOrd="0" presId="urn:microsoft.com/office/officeart/2005/8/layout/hProcess9"/>
    <dgm:cxn modelId="{1E50830E-27D3-4B7B-86AE-A551A7907803}" type="presOf" srcId="{B01888D6-B16D-46A8-A51C-714A8A9099ED}" destId="{56DC4E9E-C728-4118-8C35-92BC8D255009}" srcOrd="0" destOrd="1" presId="urn:microsoft.com/office/officeart/2005/8/layout/hProcess9"/>
    <dgm:cxn modelId="{8A71BF34-0C1F-4E4D-BEDE-D0F58EF7B598}" srcId="{0EF1F6C9-0F32-40BF-8C59-527D5E2679F1}" destId="{7EF84076-DBC9-4244-9302-EBD31596BD98}" srcOrd="1" destOrd="0" parTransId="{DA98D2E9-D963-422D-ADE1-92D3F23EDB75}" sibTransId="{C5A5BABE-167C-4209-A792-7B293FAD7046}"/>
    <dgm:cxn modelId="{29E9C93C-93CA-4EAC-BA19-EEF85F5BA1A1}" type="presOf" srcId="{0EF1F6C9-0F32-40BF-8C59-527D5E2679F1}" destId="{A39F40AC-7646-4167-8950-3B4A82B8BC42}" srcOrd="0" destOrd="0" presId="urn:microsoft.com/office/officeart/2005/8/layout/hProcess9"/>
    <dgm:cxn modelId="{B8A4B55B-0108-47FB-8516-3721D3E2EDA8}" type="presOf" srcId="{FB3AD70E-EE5E-4505-9105-55209022D42A}" destId="{0A31AE61-221A-4FC2-9C69-9363E02FF947}" srcOrd="0" destOrd="0" presId="urn:microsoft.com/office/officeart/2005/8/layout/hProcess9"/>
    <dgm:cxn modelId="{F4D6264E-1C7D-4853-A87D-C4D2A68325AB}" srcId="{0EF1F6C9-0F32-40BF-8C59-527D5E2679F1}" destId="{A8FF43CA-C917-4A5B-B3EC-416F6B431B4B}" srcOrd="2" destOrd="0" parTransId="{53E60FC1-FC88-48DE-A921-B5D6A06F5C17}" sibTransId="{9D5FD915-78F8-4D8B-AABC-9EEF41377009}"/>
    <dgm:cxn modelId="{6007CE95-7F7F-4B6E-8E85-849FDF4C62F5}" type="presOf" srcId="{A8FF43CA-C917-4A5B-B3EC-416F6B431B4B}" destId="{3C36D039-B510-4969-A787-A713AFD2141C}" srcOrd="0" destOrd="0" presId="urn:microsoft.com/office/officeart/2005/8/layout/hProcess9"/>
    <dgm:cxn modelId="{9172D0AE-AC7F-4C4B-B855-F658BC5D9CDA}" type="presOf" srcId="{9DEE6C8A-B6EE-41DF-956F-B5C6AFC5304D}" destId="{294565B3-DB32-4972-ADF9-F9E2644993E6}" srcOrd="0" destOrd="0" presId="urn:microsoft.com/office/officeart/2005/8/layout/hProcess9"/>
    <dgm:cxn modelId="{4AB80BC0-6A80-4BAB-A11B-99DD4604EBDD}" srcId="{7EF84076-DBC9-4244-9302-EBD31596BD98}" destId="{B01888D6-B16D-46A8-A51C-714A8A9099ED}" srcOrd="0" destOrd="0" parTransId="{891AB5EB-DD2B-4E72-8340-59C3A355D0C0}" sibTransId="{23FA9145-E09E-4F94-8AC4-16F06514A4E9}"/>
    <dgm:cxn modelId="{5D22B8ED-EE81-431D-8EE0-E047B4884763}" srcId="{0EF1F6C9-0F32-40BF-8C59-527D5E2679F1}" destId="{DEC46BA8-22B4-4542-A1AA-08E53A8AAE9D}" srcOrd="4" destOrd="0" parTransId="{A5092B48-5056-495A-BBA8-B23F49427631}" sibTransId="{5946BDDB-381F-4D1A-A234-8F9CFE84DB1F}"/>
    <dgm:cxn modelId="{C1E30BEF-97AA-4C0D-A748-8B9437D41FBB}" srcId="{7EF84076-DBC9-4244-9302-EBD31596BD98}" destId="{AAAB478A-ACC1-4E6D-9E21-667ACA200430}" srcOrd="1" destOrd="0" parTransId="{29FD13A2-5858-4756-91A9-95837F038E4F}" sibTransId="{14C14871-80C7-484D-8F3C-DC2095AAA5B3}"/>
    <dgm:cxn modelId="{1E5DC4F1-9391-45CE-9C71-2B8AE9647184}" type="presOf" srcId="{DEC46BA8-22B4-4542-A1AA-08E53A8AAE9D}" destId="{95DAA7EA-5439-4EAF-A984-292392923B6E}" srcOrd="0" destOrd="0" presId="urn:microsoft.com/office/officeart/2005/8/layout/hProcess9"/>
    <dgm:cxn modelId="{7E53FFF6-2A6C-4A3D-8C23-153522F4D2E7}" srcId="{0EF1F6C9-0F32-40BF-8C59-527D5E2679F1}" destId="{9DEE6C8A-B6EE-41DF-956F-B5C6AFC5304D}" srcOrd="0" destOrd="0" parTransId="{CF215D69-D9D2-4BD7-8022-3BC296FCF438}" sibTransId="{8738F5E1-0614-4C49-8A8C-5FB07A6ADE38}"/>
    <dgm:cxn modelId="{4F6021F7-3FBA-42CF-B243-1A16A49CF3BC}" type="presOf" srcId="{AAAB478A-ACC1-4E6D-9E21-667ACA200430}" destId="{56DC4E9E-C728-4118-8C35-92BC8D255009}" srcOrd="0" destOrd="2" presId="urn:microsoft.com/office/officeart/2005/8/layout/hProcess9"/>
    <dgm:cxn modelId="{7CE77CFD-B9A1-4D3D-BF50-B1BA34FB7BE1}" srcId="{0EF1F6C9-0F32-40BF-8C59-527D5E2679F1}" destId="{FB3AD70E-EE5E-4505-9105-55209022D42A}" srcOrd="3" destOrd="0" parTransId="{7D91FF97-B1E4-4A3A-AB95-DE13C2367E28}" sibTransId="{15A4A7F5-9203-4670-9B3A-571E74431E1A}"/>
    <dgm:cxn modelId="{41BAD263-6FCD-48AB-968B-B5A92C719F50}" type="presParOf" srcId="{A39F40AC-7646-4167-8950-3B4A82B8BC42}" destId="{C484B109-E7F8-4AC4-8F23-9B1FE076BF29}" srcOrd="0" destOrd="0" presId="urn:microsoft.com/office/officeart/2005/8/layout/hProcess9"/>
    <dgm:cxn modelId="{1B56E6CF-F0F5-4D77-9413-30D3092C4ADB}" type="presParOf" srcId="{A39F40AC-7646-4167-8950-3B4A82B8BC42}" destId="{F90ACCD5-26A0-4616-882A-BEA29CF80377}" srcOrd="1" destOrd="0" presId="urn:microsoft.com/office/officeart/2005/8/layout/hProcess9"/>
    <dgm:cxn modelId="{E5E729AA-1537-4316-885D-E727C8EEACBA}" type="presParOf" srcId="{F90ACCD5-26A0-4616-882A-BEA29CF80377}" destId="{294565B3-DB32-4972-ADF9-F9E2644993E6}" srcOrd="0" destOrd="0" presId="urn:microsoft.com/office/officeart/2005/8/layout/hProcess9"/>
    <dgm:cxn modelId="{9A1FDE3C-1920-416D-8F53-7AA1EB3EF311}" type="presParOf" srcId="{F90ACCD5-26A0-4616-882A-BEA29CF80377}" destId="{2AD27AB9-657F-42D3-AB04-76477D8CC290}" srcOrd="1" destOrd="0" presId="urn:microsoft.com/office/officeart/2005/8/layout/hProcess9"/>
    <dgm:cxn modelId="{61717B21-9AF2-41F7-B510-24C098EFBDB8}" type="presParOf" srcId="{F90ACCD5-26A0-4616-882A-BEA29CF80377}" destId="{56DC4E9E-C728-4118-8C35-92BC8D255009}" srcOrd="2" destOrd="0" presId="urn:microsoft.com/office/officeart/2005/8/layout/hProcess9"/>
    <dgm:cxn modelId="{FEBFCD84-0E8B-43BE-A70F-8A8DD06EF426}" type="presParOf" srcId="{F90ACCD5-26A0-4616-882A-BEA29CF80377}" destId="{A3BAB563-9DA7-42E4-AF05-057BD3D69E7D}" srcOrd="3" destOrd="0" presId="urn:microsoft.com/office/officeart/2005/8/layout/hProcess9"/>
    <dgm:cxn modelId="{D148C9EA-75D6-4001-94A5-0DCFB41EEBAA}" type="presParOf" srcId="{F90ACCD5-26A0-4616-882A-BEA29CF80377}" destId="{3C36D039-B510-4969-A787-A713AFD2141C}" srcOrd="4" destOrd="0" presId="urn:microsoft.com/office/officeart/2005/8/layout/hProcess9"/>
    <dgm:cxn modelId="{6462AC22-0AFE-436B-AA6D-7EED5FCC755C}" type="presParOf" srcId="{F90ACCD5-26A0-4616-882A-BEA29CF80377}" destId="{5C060034-BF61-40B6-9677-4D63AD7D6128}" srcOrd="5" destOrd="0" presId="urn:microsoft.com/office/officeart/2005/8/layout/hProcess9"/>
    <dgm:cxn modelId="{A7E51499-B44D-4858-81F0-0538F34FF2E8}" type="presParOf" srcId="{F90ACCD5-26A0-4616-882A-BEA29CF80377}" destId="{0A31AE61-221A-4FC2-9C69-9363E02FF947}" srcOrd="6" destOrd="0" presId="urn:microsoft.com/office/officeart/2005/8/layout/hProcess9"/>
    <dgm:cxn modelId="{B5C43703-3F02-4B9F-AD44-56014F7E8B9D}" type="presParOf" srcId="{F90ACCD5-26A0-4616-882A-BEA29CF80377}" destId="{86C16E9E-0CB6-4203-9249-6B43F4B16E66}" srcOrd="7" destOrd="0" presId="urn:microsoft.com/office/officeart/2005/8/layout/hProcess9"/>
    <dgm:cxn modelId="{830287C7-0CA5-4BE6-87A6-A71C596E364D}" type="presParOf" srcId="{F90ACCD5-26A0-4616-882A-BEA29CF80377}" destId="{95DAA7EA-5439-4EAF-A984-292392923B6E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F84199-E877-4EC7-A76B-649A2CDDB5B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66E8523-37A6-41B2-94AD-CD0825872EBD}">
      <dgm:prSet phldrT="[Texto]"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s-ES" sz="13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Criterios funcionales</a:t>
          </a:r>
          <a:endParaRPr lang="es-ES" sz="13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gm:t>
    </dgm:pt>
    <dgm:pt modelId="{B9C84E66-7B82-48DE-905D-8B42EBF90E1C}" type="parTrans" cxnId="{E536F07A-A82F-487D-B3D3-B2C0CC6B5897}">
      <dgm:prSet/>
      <dgm:spPr/>
      <dgm:t>
        <a:bodyPr/>
        <a:lstStyle/>
        <a:p>
          <a:endParaRPr lang="es-ES"/>
        </a:p>
      </dgm:t>
    </dgm:pt>
    <dgm:pt modelId="{F783474B-401A-4D84-8306-6446ABCAB520}" type="sibTrans" cxnId="{E536F07A-A82F-487D-B3D3-B2C0CC6B5897}">
      <dgm:prSet/>
      <dgm:spPr/>
      <dgm:t>
        <a:bodyPr/>
        <a:lstStyle/>
        <a:p>
          <a:endParaRPr lang="es-ES"/>
        </a:p>
      </dgm:t>
    </dgm:pt>
    <dgm:pt modelId="{224CDD03-6E12-42F5-A403-E08F645899E7}">
      <dgm:prSet phldrT="[Texto]" phldr="0"/>
      <dgm:spPr/>
      <dgm:t>
        <a:bodyPr/>
        <a:lstStyle/>
        <a:p>
          <a:pPr algn="ctr">
            <a:lnSpc>
              <a:spcPct val="90000"/>
            </a:lnSpc>
          </a:pPr>
          <a:r>
            <a:rPr lang="es-ES" sz="13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PFT&gt;100L/m</a:t>
          </a:r>
          <a:endParaRPr lang="es-ES" sz="13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gm:t>
    </dgm:pt>
    <dgm:pt modelId="{4DA0447B-1B2B-4AE3-961E-9D242F54243D}" type="parTrans" cxnId="{5F70E998-6F26-4578-A835-11691A526F62}">
      <dgm:prSet/>
      <dgm:spPr/>
      <dgm:t>
        <a:bodyPr/>
        <a:lstStyle/>
        <a:p>
          <a:endParaRPr lang="es-ES"/>
        </a:p>
      </dgm:t>
    </dgm:pt>
    <dgm:pt modelId="{E285C6A4-CCA8-4E18-BEFF-E10C4C21815E}" type="sibTrans" cxnId="{5F70E998-6F26-4578-A835-11691A526F62}">
      <dgm:prSet/>
      <dgm:spPr/>
      <dgm:t>
        <a:bodyPr/>
        <a:lstStyle/>
        <a:p>
          <a:endParaRPr lang="es-ES"/>
        </a:p>
      </dgm:t>
    </dgm:pt>
    <dgm:pt modelId="{E4A147A5-F757-4B79-83B8-A7D178B2CD00}">
      <dgm:prSet phldrT="[Texto]"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s-ES" sz="13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Variación grosor diafragmático &gt;29%</a:t>
          </a:r>
          <a:endParaRPr lang="es-ES" sz="13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gm:t>
    </dgm:pt>
    <dgm:pt modelId="{4D72B2EF-1BE1-4E71-92D8-D951EA15E55F}" type="parTrans" cxnId="{84212441-3EBF-4C97-8725-F6CE595D9404}">
      <dgm:prSet/>
      <dgm:spPr/>
      <dgm:t>
        <a:bodyPr/>
        <a:lstStyle/>
        <a:p>
          <a:endParaRPr lang="es-ES"/>
        </a:p>
      </dgm:t>
    </dgm:pt>
    <dgm:pt modelId="{79CE2BC6-6388-459D-9AE0-7F6E43B376AE}" type="sibTrans" cxnId="{84212441-3EBF-4C97-8725-F6CE595D9404}">
      <dgm:prSet/>
      <dgm:spPr/>
      <dgm:t>
        <a:bodyPr/>
        <a:lstStyle/>
        <a:p>
          <a:endParaRPr lang="es-ES"/>
        </a:p>
      </dgm:t>
    </dgm:pt>
    <dgm:pt modelId="{98A8DC51-0264-43D5-979B-BC4CBC076D3F}">
      <dgm:prSet phldrT="[Texto]"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s-ES" sz="13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Excursión diafragmática &gt; 1cm</a:t>
          </a:r>
          <a:endParaRPr lang="es-ES" sz="13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gm:t>
    </dgm:pt>
    <dgm:pt modelId="{EBDA218E-E28D-431E-A049-38083CB16BEC}" type="parTrans" cxnId="{085940E1-94C7-4AEB-AF51-A067F1F7A769}">
      <dgm:prSet/>
      <dgm:spPr/>
      <dgm:t>
        <a:bodyPr/>
        <a:lstStyle/>
        <a:p>
          <a:endParaRPr lang="es-ES"/>
        </a:p>
      </dgm:t>
    </dgm:pt>
    <dgm:pt modelId="{E0E044BD-694A-4B72-ACD9-E71BFFE6E4EB}" type="sibTrans" cxnId="{085940E1-94C7-4AEB-AF51-A067F1F7A769}">
      <dgm:prSet/>
      <dgm:spPr/>
      <dgm:t>
        <a:bodyPr/>
        <a:lstStyle/>
        <a:p>
          <a:endParaRPr lang="es-ES"/>
        </a:p>
      </dgm:t>
    </dgm:pt>
    <dgm:pt modelId="{B1AE2277-5207-4FBA-85D4-C60DB7A0786C}">
      <dgm:prSet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s-ES" sz="13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 8 horas sin</a:t>
          </a:r>
        </a:p>
      </dgm:t>
    </dgm:pt>
    <dgm:pt modelId="{67A26040-74FD-4567-BADB-54EE9E4ECC73}" type="parTrans" cxnId="{E6572F26-8FB9-422C-B279-5FCB134B3B3D}">
      <dgm:prSet/>
      <dgm:spPr/>
      <dgm:t>
        <a:bodyPr/>
        <a:lstStyle/>
        <a:p>
          <a:endParaRPr lang="es-ES"/>
        </a:p>
      </dgm:t>
    </dgm:pt>
    <dgm:pt modelId="{2279AC1A-5933-453E-AB6F-07E3EFED53DE}" type="sibTrans" cxnId="{E6572F26-8FB9-422C-B279-5FCB134B3B3D}">
      <dgm:prSet/>
      <dgm:spPr/>
    </dgm:pt>
    <dgm:pt modelId="{336046AC-B08C-47F5-973D-D5E4D62254F3}">
      <dgm:prSet phldr="0"/>
      <dgm:spPr/>
      <dgm:t>
        <a:bodyPr/>
        <a:lstStyle/>
        <a:p>
          <a:pPr algn="ctr">
            <a:lnSpc>
              <a:spcPct val="90000"/>
            </a:lnSpc>
          </a:pPr>
          <a:r>
            <a:rPr lang="es-ES" sz="13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Aspiraciones</a:t>
          </a:r>
        </a:p>
      </dgm:t>
    </dgm:pt>
    <dgm:pt modelId="{98A1EA01-B1B4-41CD-A0ED-57C1A756B16F}" type="parTrans" cxnId="{8B737FAD-084F-4471-B84B-79C69257DD49}">
      <dgm:prSet/>
      <dgm:spPr/>
      <dgm:t>
        <a:bodyPr/>
        <a:lstStyle/>
        <a:p>
          <a:endParaRPr lang="es-ES"/>
        </a:p>
      </dgm:t>
    </dgm:pt>
    <dgm:pt modelId="{0644BA73-E2AC-427E-A42F-D8C5BB5B631F}" type="sibTrans" cxnId="{8B737FAD-084F-4471-B84B-79C69257DD49}">
      <dgm:prSet/>
      <dgm:spPr/>
    </dgm:pt>
    <dgm:pt modelId="{7F6EDDD9-BFF1-4BD5-96C4-9555CF609ED7}">
      <dgm:prSet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s-ES" sz="13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Uso de tosedor</a:t>
          </a:r>
        </a:p>
      </dgm:t>
    </dgm:pt>
    <dgm:pt modelId="{BC54FCAE-AFF2-48E3-BEDF-7E75D5E87877}" type="parTrans" cxnId="{D808FB4C-B404-451C-BE66-F54400DD8E64}">
      <dgm:prSet/>
      <dgm:spPr/>
      <dgm:t>
        <a:bodyPr/>
        <a:lstStyle/>
        <a:p>
          <a:endParaRPr lang="es-ES"/>
        </a:p>
      </dgm:t>
    </dgm:pt>
    <dgm:pt modelId="{6C75B708-6DFD-4178-A694-DC3F4B6625C8}" type="sibTrans" cxnId="{D808FB4C-B404-451C-BE66-F54400DD8E64}">
      <dgm:prSet/>
      <dgm:spPr/>
    </dgm:pt>
    <dgm:pt modelId="{C1E02D45-2104-4B15-821A-4BABC5FAE09C}" type="pres">
      <dgm:prSet presAssocID="{66F84199-E877-4EC7-A76B-649A2CDDB5B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08D041C-42B6-4982-B69E-38E2A8CD5417}" type="pres">
      <dgm:prSet presAssocID="{B66E8523-37A6-41B2-94AD-CD0825872EBD}" presName="root1" presStyleCnt="0"/>
      <dgm:spPr/>
    </dgm:pt>
    <dgm:pt modelId="{D12B6C25-B2BB-4FE5-9352-6679A1CAF1F7}" type="pres">
      <dgm:prSet presAssocID="{B66E8523-37A6-41B2-94AD-CD0825872EBD}" presName="LevelOneTextNode" presStyleLbl="node0" presStyleIdx="0" presStyleCnt="1">
        <dgm:presLayoutVars>
          <dgm:chPref val="3"/>
        </dgm:presLayoutVars>
      </dgm:prSet>
      <dgm:spPr/>
    </dgm:pt>
    <dgm:pt modelId="{8C5D7BC9-2EB3-4E00-A386-F3C2EF6C15CC}" type="pres">
      <dgm:prSet presAssocID="{B66E8523-37A6-41B2-94AD-CD0825872EBD}" presName="level2hierChild" presStyleCnt="0"/>
      <dgm:spPr/>
    </dgm:pt>
    <dgm:pt modelId="{443F2C37-EDBA-4E21-8AAE-44098D7DE51D}" type="pres">
      <dgm:prSet presAssocID="{4DA0447B-1B2B-4AE3-961E-9D242F54243D}" presName="conn2-1" presStyleLbl="parChTrans1D2" presStyleIdx="0" presStyleCnt="4"/>
      <dgm:spPr/>
    </dgm:pt>
    <dgm:pt modelId="{F56772F7-EEA5-43E4-B8C2-8B54D96934C5}" type="pres">
      <dgm:prSet presAssocID="{4DA0447B-1B2B-4AE3-961E-9D242F54243D}" presName="connTx" presStyleLbl="parChTrans1D2" presStyleIdx="0" presStyleCnt="4"/>
      <dgm:spPr/>
    </dgm:pt>
    <dgm:pt modelId="{0E5497F5-1F13-4F0C-BE91-EA0B92CD578D}" type="pres">
      <dgm:prSet presAssocID="{224CDD03-6E12-42F5-A403-E08F645899E7}" presName="root2" presStyleCnt="0"/>
      <dgm:spPr/>
    </dgm:pt>
    <dgm:pt modelId="{A67DD3CB-312A-4D67-97CC-D0EC7925496C}" type="pres">
      <dgm:prSet presAssocID="{224CDD03-6E12-42F5-A403-E08F645899E7}" presName="LevelTwoTextNode" presStyleLbl="node2" presStyleIdx="0" presStyleCnt="4">
        <dgm:presLayoutVars>
          <dgm:chPref val="3"/>
        </dgm:presLayoutVars>
      </dgm:prSet>
      <dgm:spPr/>
    </dgm:pt>
    <dgm:pt modelId="{FD969D35-8728-44DF-8740-8F77AEA686F4}" type="pres">
      <dgm:prSet presAssocID="{224CDD03-6E12-42F5-A403-E08F645899E7}" presName="level3hierChild" presStyleCnt="0"/>
      <dgm:spPr/>
    </dgm:pt>
    <dgm:pt modelId="{7FCDAB8C-12A1-465E-AC88-D11CC72FAFD8}" type="pres">
      <dgm:prSet presAssocID="{4D72B2EF-1BE1-4E71-92D8-D951EA15E55F}" presName="conn2-1" presStyleLbl="parChTrans1D2" presStyleIdx="1" presStyleCnt="4"/>
      <dgm:spPr/>
    </dgm:pt>
    <dgm:pt modelId="{C5CB7A8C-BCC2-49C8-98AA-B7498A3566CA}" type="pres">
      <dgm:prSet presAssocID="{4D72B2EF-1BE1-4E71-92D8-D951EA15E55F}" presName="connTx" presStyleLbl="parChTrans1D2" presStyleIdx="1" presStyleCnt="4"/>
      <dgm:spPr/>
    </dgm:pt>
    <dgm:pt modelId="{06EE3BD4-D0EC-4295-99BC-D0170C11699F}" type="pres">
      <dgm:prSet presAssocID="{E4A147A5-F757-4B79-83B8-A7D178B2CD00}" presName="root2" presStyleCnt="0"/>
      <dgm:spPr/>
    </dgm:pt>
    <dgm:pt modelId="{5DB4BA67-5B53-4D2E-A2CD-0EBC13F3615A}" type="pres">
      <dgm:prSet presAssocID="{E4A147A5-F757-4B79-83B8-A7D178B2CD00}" presName="LevelTwoTextNode" presStyleLbl="node2" presStyleIdx="1" presStyleCnt="4">
        <dgm:presLayoutVars>
          <dgm:chPref val="3"/>
        </dgm:presLayoutVars>
      </dgm:prSet>
      <dgm:spPr/>
    </dgm:pt>
    <dgm:pt modelId="{32A2D3DF-9E7C-435D-B833-5E2E1BB976AC}" type="pres">
      <dgm:prSet presAssocID="{E4A147A5-F757-4B79-83B8-A7D178B2CD00}" presName="level3hierChild" presStyleCnt="0"/>
      <dgm:spPr/>
    </dgm:pt>
    <dgm:pt modelId="{8E676478-FC8D-413B-8DD0-2E3B8B17EA03}" type="pres">
      <dgm:prSet presAssocID="{EBDA218E-E28D-431E-A049-38083CB16BEC}" presName="conn2-1" presStyleLbl="parChTrans1D2" presStyleIdx="2" presStyleCnt="4"/>
      <dgm:spPr/>
    </dgm:pt>
    <dgm:pt modelId="{23C9B124-94FB-4839-A7CF-1F9D63384130}" type="pres">
      <dgm:prSet presAssocID="{EBDA218E-E28D-431E-A049-38083CB16BEC}" presName="connTx" presStyleLbl="parChTrans1D2" presStyleIdx="2" presStyleCnt="4"/>
      <dgm:spPr/>
    </dgm:pt>
    <dgm:pt modelId="{100DCCA7-53A1-40E2-966A-02B9278619EA}" type="pres">
      <dgm:prSet presAssocID="{98A8DC51-0264-43D5-979B-BC4CBC076D3F}" presName="root2" presStyleCnt="0"/>
      <dgm:spPr/>
    </dgm:pt>
    <dgm:pt modelId="{F6E31339-41BD-42CC-BFE7-B746379B92E5}" type="pres">
      <dgm:prSet presAssocID="{98A8DC51-0264-43D5-979B-BC4CBC076D3F}" presName="LevelTwoTextNode" presStyleLbl="node2" presStyleIdx="2" presStyleCnt="4">
        <dgm:presLayoutVars>
          <dgm:chPref val="3"/>
        </dgm:presLayoutVars>
      </dgm:prSet>
      <dgm:spPr/>
    </dgm:pt>
    <dgm:pt modelId="{373DB525-4893-427F-ADA4-19683FC4A8F3}" type="pres">
      <dgm:prSet presAssocID="{98A8DC51-0264-43D5-979B-BC4CBC076D3F}" presName="level3hierChild" presStyleCnt="0"/>
      <dgm:spPr/>
    </dgm:pt>
    <dgm:pt modelId="{1DBF347A-6CBA-45CA-AA04-0FB524F7D49B}" type="pres">
      <dgm:prSet presAssocID="{67A26040-74FD-4567-BADB-54EE9E4ECC73}" presName="conn2-1" presStyleLbl="parChTrans1D2" presStyleIdx="3" presStyleCnt="4"/>
      <dgm:spPr/>
    </dgm:pt>
    <dgm:pt modelId="{AEFAFE89-59F6-44A0-911E-226DBB7FB350}" type="pres">
      <dgm:prSet presAssocID="{67A26040-74FD-4567-BADB-54EE9E4ECC73}" presName="connTx" presStyleLbl="parChTrans1D2" presStyleIdx="3" presStyleCnt="4"/>
      <dgm:spPr/>
    </dgm:pt>
    <dgm:pt modelId="{27E581B6-4B07-41BA-B4AD-490C6A45FC5E}" type="pres">
      <dgm:prSet presAssocID="{B1AE2277-5207-4FBA-85D4-C60DB7A0786C}" presName="root2" presStyleCnt="0"/>
      <dgm:spPr/>
    </dgm:pt>
    <dgm:pt modelId="{8AE2016C-59A2-4C75-BFAA-336946EB26BC}" type="pres">
      <dgm:prSet presAssocID="{B1AE2277-5207-4FBA-85D4-C60DB7A0786C}" presName="LevelTwoTextNode" presStyleLbl="node2" presStyleIdx="3" presStyleCnt="4">
        <dgm:presLayoutVars>
          <dgm:chPref val="3"/>
        </dgm:presLayoutVars>
      </dgm:prSet>
      <dgm:spPr/>
    </dgm:pt>
    <dgm:pt modelId="{630AC520-380C-48A8-8977-559F433460B5}" type="pres">
      <dgm:prSet presAssocID="{B1AE2277-5207-4FBA-85D4-C60DB7A0786C}" presName="level3hierChild" presStyleCnt="0"/>
      <dgm:spPr/>
    </dgm:pt>
    <dgm:pt modelId="{9A915DF4-89E3-4DC2-ADF2-9ABD0277ECF8}" type="pres">
      <dgm:prSet presAssocID="{98A1EA01-B1B4-41CD-A0ED-57C1A756B16F}" presName="conn2-1" presStyleLbl="parChTrans1D3" presStyleIdx="0" presStyleCnt="2"/>
      <dgm:spPr/>
    </dgm:pt>
    <dgm:pt modelId="{7961CF1D-A5C4-4F61-A457-075670A6F8B9}" type="pres">
      <dgm:prSet presAssocID="{98A1EA01-B1B4-41CD-A0ED-57C1A756B16F}" presName="connTx" presStyleLbl="parChTrans1D3" presStyleIdx="0" presStyleCnt="2"/>
      <dgm:spPr/>
    </dgm:pt>
    <dgm:pt modelId="{227AEE1F-42BA-4E8C-81D8-C27571DC4B5B}" type="pres">
      <dgm:prSet presAssocID="{336046AC-B08C-47F5-973D-D5E4D62254F3}" presName="root2" presStyleCnt="0"/>
      <dgm:spPr/>
    </dgm:pt>
    <dgm:pt modelId="{274B23B1-8E48-446C-A5B0-EDA18A4BD45A}" type="pres">
      <dgm:prSet presAssocID="{336046AC-B08C-47F5-973D-D5E4D62254F3}" presName="LevelTwoTextNode" presStyleLbl="node3" presStyleIdx="0" presStyleCnt="2">
        <dgm:presLayoutVars>
          <dgm:chPref val="3"/>
        </dgm:presLayoutVars>
      </dgm:prSet>
      <dgm:spPr/>
    </dgm:pt>
    <dgm:pt modelId="{BA2AEEBC-6FAE-4015-9F5F-52A3E7E5DBBF}" type="pres">
      <dgm:prSet presAssocID="{336046AC-B08C-47F5-973D-D5E4D62254F3}" presName="level3hierChild" presStyleCnt="0"/>
      <dgm:spPr/>
    </dgm:pt>
    <dgm:pt modelId="{A1B6EDE5-F502-469E-97CA-C3DB0C3F2E35}" type="pres">
      <dgm:prSet presAssocID="{BC54FCAE-AFF2-48E3-BEDF-7E75D5E87877}" presName="conn2-1" presStyleLbl="parChTrans1D3" presStyleIdx="1" presStyleCnt="2"/>
      <dgm:spPr/>
    </dgm:pt>
    <dgm:pt modelId="{57CA1D51-EC0F-4C99-84D1-65DC8F0C5BB0}" type="pres">
      <dgm:prSet presAssocID="{BC54FCAE-AFF2-48E3-BEDF-7E75D5E87877}" presName="connTx" presStyleLbl="parChTrans1D3" presStyleIdx="1" presStyleCnt="2"/>
      <dgm:spPr/>
    </dgm:pt>
    <dgm:pt modelId="{23C942EF-5A84-43DE-B84E-4687E13B4EC1}" type="pres">
      <dgm:prSet presAssocID="{7F6EDDD9-BFF1-4BD5-96C4-9555CF609ED7}" presName="root2" presStyleCnt="0"/>
      <dgm:spPr/>
    </dgm:pt>
    <dgm:pt modelId="{8D4E9800-4EFE-4280-B90C-4898A8BEE919}" type="pres">
      <dgm:prSet presAssocID="{7F6EDDD9-BFF1-4BD5-96C4-9555CF609ED7}" presName="LevelTwoTextNode" presStyleLbl="node3" presStyleIdx="1" presStyleCnt="2">
        <dgm:presLayoutVars>
          <dgm:chPref val="3"/>
        </dgm:presLayoutVars>
      </dgm:prSet>
      <dgm:spPr/>
    </dgm:pt>
    <dgm:pt modelId="{431B21F6-76F5-48BF-8AEB-B66E6554B3FF}" type="pres">
      <dgm:prSet presAssocID="{7F6EDDD9-BFF1-4BD5-96C4-9555CF609ED7}" presName="level3hierChild" presStyleCnt="0"/>
      <dgm:spPr/>
    </dgm:pt>
  </dgm:ptLst>
  <dgm:cxnLst>
    <dgm:cxn modelId="{3C99790F-D943-4CFE-8832-98884344BA0C}" type="presOf" srcId="{224CDD03-6E12-42F5-A403-E08F645899E7}" destId="{A67DD3CB-312A-4D67-97CC-D0EC7925496C}" srcOrd="0" destOrd="0" presId="urn:microsoft.com/office/officeart/2005/8/layout/hierarchy2"/>
    <dgm:cxn modelId="{E6572F26-8FB9-422C-B279-5FCB134B3B3D}" srcId="{B66E8523-37A6-41B2-94AD-CD0825872EBD}" destId="{B1AE2277-5207-4FBA-85D4-C60DB7A0786C}" srcOrd="3" destOrd="0" parTransId="{67A26040-74FD-4567-BADB-54EE9E4ECC73}" sibTransId="{2279AC1A-5933-453E-AB6F-07E3EFED53DE}"/>
    <dgm:cxn modelId="{E4B54B2D-1A78-4534-BD8E-C30CA51C8FFA}" type="presOf" srcId="{4DA0447B-1B2B-4AE3-961E-9D242F54243D}" destId="{F56772F7-EEA5-43E4-B8C2-8B54D96934C5}" srcOrd="1" destOrd="0" presId="urn:microsoft.com/office/officeart/2005/8/layout/hierarchy2"/>
    <dgm:cxn modelId="{84212441-3EBF-4C97-8725-F6CE595D9404}" srcId="{B66E8523-37A6-41B2-94AD-CD0825872EBD}" destId="{E4A147A5-F757-4B79-83B8-A7D178B2CD00}" srcOrd="1" destOrd="0" parTransId="{4D72B2EF-1BE1-4E71-92D8-D951EA15E55F}" sibTransId="{79CE2BC6-6388-459D-9AE0-7F6E43B376AE}"/>
    <dgm:cxn modelId="{22BE6562-D2C5-4070-8FF9-9B49C8721747}" type="presOf" srcId="{67A26040-74FD-4567-BADB-54EE9E4ECC73}" destId="{1DBF347A-6CBA-45CA-AA04-0FB524F7D49B}" srcOrd="0" destOrd="0" presId="urn:microsoft.com/office/officeart/2005/8/layout/hierarchy2"/>
    <dgm:cxn modelId="{93102B69-B3AC-4B78-B09E-BDBA0B9273F5}" type="presOf" srcId="{BC54FCAE-AFF2-48E3-BEDF-7E75D5E87877}" destId="{57CA1D51-EC0F-4C99-84D1-65DC8F0C5BB0}" srcOrd="1" destOrd="0" presId="urn:microsoft.com/office/officeart/2005/8/layout/hierarchy2"/>
    <dgm:cxn modelId="{D808FB4C-B404-451C-BE66-F54400DD8E64}" srcId="{B1AE2277-5207-4FBA-85D4-C60DB7A0786C}" destId="{7F6EDDD9-BFF1-4BD5-96C4-9555CF609ED7}" srcOrd="1" destOrd="0" parTransId="{BC54FCAE-AFF2-48E3-BEDF-7E75D5E87877}" sibTransId="{6C75B708-6DFD-4178-A694-DC3F4B6625C8}"/>
    <dgm:cxn modelId="{2962856E-FCAE-4A5B-AC82-82E24AB20813}" type="presOf" srcId="{B66E8523-37A6-41B2-94AD-CD0825872EBD}" destId="{D12B6C25-B2BB-4FE5-9352-6679A1CAF1F7}" srcOrd="0" destOrd="0" presId="urn:microsoft.com/office/officeart/2005/8/layout/hierarchy2"/>
    <dgm:cxn modelId="{CE5CAF6E-86DE-4B80-A7ED-DC7F99951549}" type="presOf" srcId="{336046AC-B08C-47F5-973D-D5E4D62254F3}" destId="{274B23B1-8E48-446C-A5B0-EDA18A4BD45A}" srcOrd="0" destOrd="0" presId="urn:microsoft.com/office/officeart/2005/8/layout/hierarchy2"/>
    <dgm:cxn modelId="{5CAAFF6E-56D3-43B1-BAF2-A54926A19E8C}" type="presOf" srcId="{EBDA218E-E28D-431E-A049-38083CB16BEC}" destId="{8E676478-FC8D-413B-8DD0-2E3B8B17EA03}" srcOrd="0" destOrd="0" presId="urn:microsoft.com/office/officeart/2005/8/layout/hierarchy2"/>
    <dgm:cxn modelId="{E623EF58-36A6-48B3-96DE-6E92A65CCC7E}" type="presOf" srcId="{4D72B2EF-1BE1-4E71-92D8-D951EA15E55F}" destId="{C5CB7A8C-BCC2-49C8-98AA-B7498A3566CA}" srcOrd="1" destOrd="0" presId="urn:microsoft.com/office/officeart/2005/8/layout/hierarchy2"/>
    <dgm:cxn modelId="{E536F07A-A82F-487D-B3D3-B2C0CC6B5897}" srcId="{66F84199-E877-4EC7-A76B-649A2CDDB5BB}" destId="{B66E8523-37A6-41B2-94AD-CD0825872EBD}" srcOrd="0" destOrd="0" parTransId="{B9C84E66-7B82-48DE-905D-8B42EBF90E1C}" sibTransId="{F783474B-401A-4D84-8306-6446ABCAB520}"/>
    <dgm:cxn modelId="{9BF58C7F-E066-4A4D-8D44-DBAFDDDE68D2}" type="presOf" srcId="{98A1EA01-B1B4-41CD-A0ED-57C1A756B16F}" destId="{7961CF1D-A5C4-4F61-A457-075670A6F8B9}" srcOrd="1" destOrd="0" presId="urn:microsoft.com/office/officeart/2005/8/layout/hierarchy2"/>
    <dgm:cxn modelId="{48D0A680-ED6D-4715-BA07-77F6A8EDD09F}" type="presOf" srcId="{4DA0447B-1B2B-4AE3-961E-9D242F54243D}" destId="{443F2C37-EDBA-4E21-8AAE-44098D7DE51D}" srcOrd="0" destOrd="0" presId="urn:microsoft.com/office/officeart/2005/8/layout/hierarchy2"/>
    <dgm:cxn modelId="{5F70E998-6F26-4578-A835-11691A526F62}" srcId="{B66E8523-37A6-41B2-94AD-CD0825872EBD}" destId="{224CDD03-6E12-42F5-A403-E08F645899E7}" srcOrd="0" destOrd="0" parTransId="{4DA0447B-1B2B-4AE3-961E-9D242F54243D}" sibTransId="{E285C6A4-CCA8-4E18-BEFF-E10C4C21815E}"/>
    <dgm:cxn modelId="{B4F74C9B-F627-4698-9BCD-9C07FE1853A3}" type="presOf" srcId="{98A8DC51-0264-43D5-979B-BC4CBC076D3F}" destId="{F6E31339-41BD-42CC-BFE7-B746379B92E5}" srcOrd="0" destOrd="0" presId="urn:microsoft.com/office/officeart/2005/8/layout/hierarchy2"/>
    <dgm:cxn modelId="{41759C9C-213E-4D9A-A76E-E3C5D6CCA3BE}" type="presOf" srcId="{EBDA218E-E28D-431E-A049-38083CB16BEC}" destId="{23C9B124-94FB-4839-A7CF-1F9D63384130}" srcOrd="1" destOrd="0" presId="urn:microsoft.com/office/officeart/2005/8/layout/hierarchy2"/>
    <dgm:cxn modelId="{8B737FAD-084F-4471-B84B-79C69257DD49}" srcId="{B1AE2277-5207-4FBA-85D4-C60DB7A0786C}" destId="{336046AC-B08C-47F5-973D-D5E4D62254F3}" srcOrd="0" destOrd="0" parTransId="{98A1EA01-B1B4-41CD-A0ED-57C1A756B16F}" sibTransId="{0644BA73-E2AC-427E-A42F-D8C5BB5B631F}"/>
    <dgm:cxn modelId="{61EBCBB0-E407-459B-A843-632D1D373C15}" type="presOf" srcId="{7F6EDDD9-BFF1-4BD5-96C4-9555CF609ED7}" destId="{8D4E9800-4EFE-4280-B90C-4898A8BEE919}" srcOrd="0" destOrd="0" presId="urn:microsoft.com/office/officeart/2005/8/layout/hierarchy2"/>
    <dgm:cxn modelId="{EE9D69C3-6224-45D6-B108-23DB4E3DA15D}" type="presOf" srcId="{B1AE2277-5207-4FBA-85D4-C60DB7A0786C}" destId="{8AE2016C-59A2-4C75-BFAA-336946EB26BC}" srcOrd="0" destOrd="0" presId="urn:microsoft.com/office/officeart/2005/8/layout/hierarchy2"/>
    <dgm:cxn modelId="{2DC6C8C4-2C49-449F-8887-F6268C6565DB}" type="presOf" srcId="{98A1EA01-B1B4-41CD-A0ED-57C1A756B16F}" destId="{9A915DF4-89E3-4DC2-ADF2-9ABD0277ECF8}" srcOrd="0" destOrd="0" presId="urn:microsoft.com/office/officeart/2005/8/layout/hierarchy2"/>
    <dgm:cxn modelId="{8F52DFC9-AA22-44C2-9A86-92FB88280D7E}" type="presOf" srcId="{E4A147A5-F757-4B79-83B8-A7D178B2CD00}" destId="{5DB4BA67-5B53-4D2E-A2CD-0EBC13F3615A}" srcOrd="0" destOrd="0" presId="urn:microsoft.com/office/officeart/2005/8/layout/hierarchy2"/>
    <dgm:cxn modelId="{2B0B6AD1-F2AE-4DDB-B6EB-5A0BA3D6B06D}" type="presOf" srcId="{67A26040-74FD-4567-BADB-54EE9E4ECC73}" destId="{AEFAFE89-59F6-44A0-911E-226DBB7FB350}" srcOrd="1" destOrd="0" presId="urn:microsoft.com/office/officeart/2005/8/layout/hierarchy2"/>
    <dgm:cxn modelId="{085940E1-94C7-4AEB-AF51-A067F1F7A769}" srcId="{B66E8523-37A6-41B2-94AD-CD0825872EBD}" destId="{98A8DC51-0264-43D5-979B-BC4CBC076D3F}" srcOrd="2" destOrd="0" parTransId="{EBDA218E-E28D-431E-A049-38083CB16BEC}" sibTransId="{E0E044BD-694A-4B72-ACD9-E71BFFE6E4EB}"/>
    <dgm:cxn modelId="{1B1C20E8-20AE-4C60-AE6F-A1FF6C67D827}" type="presOf" srcId="{66F84199-E877-4EC7-A76B-649A2CDDB5BB}" destId="{C1E02D45-2104-4B15-821A-4BABC5FAE09C}" srcOrd="0" destOrd="0" presId="urn:microsoft.com/office/officeart/2005/8/layout/hierarchy2"/>
    <dgm:cxn modelId="{C75ED3EB-C74C-49FA-AE4C-DF417A86A0B6}" type="presOf" srcId="{BC54FCAE-AFF2-48E3-BEDF-7E75D5E87877}" destId="{A1B6EDE5-F502-469E-97CA-C3DB0C3F2E35}" srcOrd="0" destOrd="0" presId="urn:microsoft.com/office/officeart/2005/8/layout/hierarchy2"/>
    <dgm:cxn modelId="{43A8D2FF-BC19-4F19-81C1-072FDEB6B88A}" type="presOf" srcId="{4D72B2EF-1BE1-4E71-92D8-D951EA15E55F}" destId="{7FCDAB8C-12A1-465E-AC88-D11CC72FAFD8}" srcOrd="0" destOrd="0" presId="urn:microsoft.com/office/officeart/2005/8/layout/hierarchy2"/>
    <dgm:cxn modelId="{A5FEC609-17D4-47B5-97D3-8408071765B7}" type="presParOf" srcId="{C1E02D45-2104-4B15-821A-4BABC5FAE09C}" destId="{008D041C-42B6-4982-B69E-38E2A8CD5417}" srcOrd="0" destOrd="0" presId="urn:microsoft.com/office/officeart/2005/8/layout/hierarchy2"/>
    <dgm:cxn modelId="{1CCA8AE3-2B92-4448-9F1A-C7152A378168}" type="presParOf" srcId="{008D041C-42B6-4982-B69E-38E2A8CD5417}" destId="{D12B6C25-B2BB-4FE5-9352-6679A1CAF1F7}" srcOrd="0" destOrd="0" presId="urn:microsoft.com/office/officeart/2005/8/layout/hierarchy2"/>
    <dgm:cxn modelId="{081D2F7E-4E63-42AC-9A14-153DDF033C12}" type="presParOf" srcId="{008D041C-42B6-4982-B69E-38E2A8CD5417}" destId="{8C5D7BC9-2EB3-4E00-A386-F3C2EF6C15CC}" srcOrd="1" destOrd="0" presId="urn:microsoft.com/office/officeart/2005/8/layout/hierarchy2"/>
    <dgm:cxn modelId="{98E03D72-6971-474E-9393-62F85EF16E8F}" type="presParOf" srcId="{8C5D7BC9-2EB3-4E00-A386-F3C2EF6C15CC}" destId="{443F2C37-EDBA-4E21-8AAE-44098D7DE51D}" srcOrd="0" destOrd="0" presId="urn:microsoft.com/office/officeart/2005/8/layout/hierarchy2"/>
    <dgm:cxn modelId="{94CA53A9-648F-4C47-900E-B66DCA5F6DD9}" type="presParOf" srcId="{443F2C37-EDBA-4E21-8AAE-44098D7DE51D}" destId="{F56772F7-EEA5-43E4-B8C2-8B54D96934C5}" srcOrd="0" destOrd="0" presId="urn:microsoft.com/office/officeart/2005/8/layout/hierarchy2"/>
    <dgm:cxn modelId="{ECEA7DC8-A163-437B-99B2-0C4A14DD619B}" type="presParOf" srcId="{8C5D7BC9-2EB3-4E00-A386-F3C2EF6C15CC}" destId="{0E5497F5-1F13-4F0C-BE91-EA0B92CD578D}" srcOrd="1" destOrd="0" presId="urn:microsoft.com/office/officeart/2005/8/layout/hierarchy2"/>
    <dgm:cxn modelId="{A6681EB8-2B25-4DC6-B074-D2DA03806996}" type="presParOf" srcId="{0E5497F5-1F13-4F0C-BE91-EA0B92CD578D}" destId="{A67DD3CB-312A-4D67-97CC-D0EC7925496C}" srcOrd="0" destOrd="0" presId="urn:microsoft.com/office/officeart/2005/8/layout/hierarchy2"/>
    <dgm:cxn modelId="{CBFE47EB-BA8D-4D4C-B521-ECD100933D76}" type="presParOf" srcId="{0E5497F5-1F13-4F0C-BE91-EA0B92CD578D}" destId="{FD969D35-8728-44DF-8740-8F77AEA686F4}" srcOrd="1" destOrd="0" presId="urn:microsoft.com/office/officeart/2005/8/layout/hierarchy2"/>
    <dgm:cxn modelId="{18EA49E1-0B3A-4ADF-A0FF-2C45F2FD9B99}" type="presParOf" srcId="{8C5D7BC9-2EB3-4E00-A386-F3C2EF6C15CC}" destId="{7FCDAB8C-12A1-465E-AC88-D11CC72FAFD8}" srcOrd="2" destOrd="0" presId="urn:microsoft.com/office/officeart/2005/8/layout/hierarchy2"/>
    <dgm:cxn modelId="{A134650A-7BFA-492D-ACDF-0B1A2F54144A}" type="presParOf" srcId="{7FCDAB8C-12A1-465E-AC88-D11CC72FAFD8}" destId="{C5CB7A8C-BCC2-49C8-98AA-B7498A3566CA}" srcOrd="0" destOrd="0" presId="urn:microsoft.com/office/officeart/2005/8/layout/hierarchy2"/>
    <dgm:cxn modelId="{43FE7499-420F-4B61-AEBD-5AD2D4C92835}" type="presParOf" srcId="{8C5D7BC9-2EB3-4E00-A386-F3C2EF6C15CC}" destId="{06EE3BD4-D0EC-4295-99BC-D0170C11699F}" srcOrd="3" destOrd="0" presId="urn:microsoft.com/office/officeart/2005/8/layout/hierarchy2"/>
    <dgm:cxn modelId="{1E0BFCB1-0A3B-49D1-AE9B-99B14465944F}" type="presParOf" srcId="{06EE3BD4-D0EC-4295-99BC-D0170C11699F}" destId="{5DB4BA67-5B53-4D2E-A2CD-0EBC13F3615A}" srcOrd="0" destOrd="0" presId="urn:microsoft.com/office/officeart/2005/8/layout/hierarchy2"/>
    <dgm:cxn modelId="{79F8871F-2E56-4619-8212-E81902C93043}" type="presParOf" srcId="{06EE3BD4-D0EC-4295-99BC-D0170C11699F}" destId="{32A2D3DF-9E7C-435D-B833-5E2E1BB976AC}" srcOrd="1" destOrd="0" presId="urn:microsoft.com/office/officeart/2005/8/layout/hierarchy2"/>
    <dgm:cxn modelId="{ABF7504C-37C2-47FF-B76C-4C289EF20D4E}" type="presParOf" srcId="{8C5D7BC9-2EB3-4E00-A386-F3C2EF6C15CC}" destId="{8E676478-FC8D-413B-8DD0-2E3B8B17EA03}" srcOrd="4" destOrd="0" presId="urn:microsoft.com/office/officeart/2005/8/layout/hierarchy2"/>
    <dgm:cxn modelId="{4F40E7DE-7862-496A-910B-D6924372ECDB}" type="presParOf" srcId="{8E676478-FC8D-413B-8DD0-2E3B8B17EA03}" destId="{23C9B124-94FB-4839-A7CF-1F9D63384130}" srcOrd="0" destOrd="0" presId="urn:microsoft.com/office/officeart/2005/8/layout/hierarchy2"/>
    <dgm:cxn modelId="{927E2C48-9D1B-4F9F-A71E-19B73FE8087F}" type="presParOf" srcId="{8C5D7BC9-2EB3-4E00-A386-F3C2EF6C15CC}" destId="{100DCCA7-53A1-40E2-966A-02B9278619EA}" srcOrd="5" destOrd="0" presId="urn:microsoft.com/office/officeart/2005/8/layout/hierarchy2"/>
    <dgm:cxn modelId="{2E065190-F6B9-4120-A41E-2352D5DA8144}" type="presParOf" srcId="{100DCCA7-53A1-40E2-966A-02B9278619EA}" destId="{F6E31339-41BD-42CC-BFE7-B746379B92E5}" srcOrd="0" destOrd="0" presId="urn:microsoft.com/office/officeart/2005/8/layout/hierarchy2"/>
    <dgm:cxn modelId="{0DE50DB7-EE90-4C7D-8CAB-2DD92052B55E}" type="presParOf" srcId="{100DCCA7-53A1-40E2-966A-02B9278619EA}" destId="{373DB525-4893-427F-ADA4-19683FC4A8F3}" srcOrd="1" destOrd="0" presId="urn:microsoft.com/office/officeart/2005/8/layout/hierarchy2"/>
    <dgm:cxn modelId="{3715859E-0F34-465C-9D2B-7B1016A46141}" type="presParOf" srcId="{8C5D7BC9-2EB3-4E00-A386-F3C2EF6C15CC}" destId="{1DBF347A-6CBA-45CA-AA04-0FB524F7D49B}" srcOrd="6" destOrd="0" presId="urn:microsoft.com/office/officeart/2005/8/layout/hierarchy2"/>
    <dgm:cxn modelId="{B5B0E050-CE6C-4C79-859D-61D7591E5E6D}" type="presParOf" srcId="{1DBF347A-6CBA-45CA-AA04-0FB524F7D49B}" destId="{AEFAFE89-59F6-44A0-911E-226DBB7FB350}" srcOrd="0" destOrd="0" presId="urn:microsoft.com/office/officeart/2005/8/layout/hierarchy2"/>
    <dgm:cxn modelId="{0D281B7A-1A5D-40EB-B39D-780DA9EA646F}" type="presParOf" srcId="{8C5D7BC9-2EB3-4E00-A386-F3C2EF6C15CC}" destId="{27E581B6-4B07-41BA-B4AD-490C6A45FC5E}" srcOrd="7" destOrd="0" presId="urn:microsoft.com/office/officeart/2005/8/layout/hierarchy2"/>
    <dgm:cxn modelId="{0FC8F608-9343-490D-88ED-5A2A7484F4C0}" type="presParOf" srcId="{27E581B6-4B07-41BA-B4AD-490C6A45FC5E}" destId="{8AE2016C-59A2-4C75-BFAA-336946EB26BC}" srcOrd="0" destOrd="0" presId="urn:microsoft.com/office/officeart/2005/8/layout/hierarchy2"/>
    <dgm:cxn modelId="{43601526-AE1F-4D88-A927-A90E38B254E3}" type="presParOf" srcId="{27E581B6-4B07-41BA-B4AD-490C6A45FC5E}" destId="{630AC520-380C-48A8-8977-559F433460B5}" srcOrd="1" destOrd="0" presId="urn:microsoft.com/office/officeart/2005/8/layout/hierarchy2"/>
    <dgm:cxn modelId="{ECC1119C-7DBC-4D89-9A73-0B872920C304}" type="presParOf" srcId="{630AC520-380C-48A8-8977-559F433460B5}" destId="{9A915DF4-89E3-4DC2-ADF2-9ABD0277ECF8}" srcOrd="0" destOrd="0" presId="urn:microsoft.com/office/officeart/2005/8/layout/hierarchy2"/>
    <dgm:cxn modelId="{6CB4F885-27D4-405A-81BD-85D2FC539A5A}" type="presParOf" srcId="{9A915DF4-89E3-4DC2-ADF2-9ABD0277ECF8}" destId="{7961CF1D-A5C4-4F61-A457-075670A6F8B9}" srcOrd="0" destOrd="0" presId="urn:microsoft.com/office/officeart/2005/8/layout/hierarchy2"/>
    <dgm:cxn modelId="{44F835B0-8BA7-4828-BB90-FB9EC61D965E}" type="presParOf" srcId="{630AC520-380C-48A8-8977-559F433460B5}" destId="{227AEE1F-42BA-4E8C-81D8-C27571DC4B5B}" srcOrd="1" destOrd="0" presId="urn:microsoft.com/office/officeart/2005/8/layout/hierarchy2"/>
    <dgm:cxn modelId="{8306D330-9193-4C75-A2EC-6946702176B2}" type="presParOf" srcId="{227AEE1F-42BA-4E8C-81D8-C27571DC4B5B}" destId="{274B23B1-8E48-446C-A5B0-EDA18A4BD45A}" srcOrd="0" destOrd="0" presId="urn:microsoft.com/office/officeart/2005/8/layout/hierarchy2"/>
    <dgm:cxn modelId="{3EDA9AD9-9AC0-4481-BE34-46C7048F3F44}" type="presParOf" srcId="{227AEE1F-42BA-4E8C-81D8-C27571DC4B5B}" destId="{BA2AEEBC-6FAE-4015-9F5F-52A3E7E5DBBF}" srcOrd="1" destOrd="0" presId="urn:microsoft.com/office/officeart/2005/8/layout/hierarchy2"/>
    <dgm:cxn modelId="{757966C3-A9F1-4768-8C2B-BD949EFFFF10}" type="presParOf" srcId="{630AC520-380C-48A8-8977-559F433460B5}" destId="{A1B6EDE5-F502-469E-97CA-C3DB0C3F2E35}" srcOrd="2" destOrd="0" presId="urn:microsoft.com/office/officeart/2005/8/layout/hierarchy2"/>
    <dgm:cxn modelId="{E16C1CA8-0FF3-4D00-B8C8-AC8B4FE058F0}" type="presParOf" srcId="{A1B6EDE5-F502-469E-97CA-C3DB0C3F2E35}" destId="{57CA1D51-EC0F-4C99-84D1-65DC8F0C5BB0}" srcOrd="0" destOrd="0" presId="urn:microsoft.com/office/officeart/2005/8/layout/hierarchy2"/>
    <dgm:cxn modelId="{34AAFAF3-605C-4827-9A91-B7FDC1697B0F}" type="presParOf" srcId="{630AC520-380C-48A8-8977-559F433460B5}" destId="{23C942EF-5A84-43DE-B84E-4687E13B4EC1}" srcOrd="3" destOrd="0" presId="urn:microsoft.com/office/officeart/2005/8/layout/hierarchy2"/>
    <dgm:cxn modelId="{B07082AE-414D-4E86-B606-CEE10E6648E2}" type="presParOf" srcId="{23C942EF-5A84-43DE-B84E-4687E13B4EC1}" destId="{8D4E9800-4EFE-4280-B90C-4898A8BEE919}" srcOrd="0" destOrd="0" presId="urn:microsoft.com/office/officeart/2005/8/layout/hierarchy2"/>
    <dgm:cxn modelId="{6EA03F72-EF05-46CE-9E39-21935E7189DC}" type="presParOf" srcId="{23C942EF-5A84-43DE-B84E-4687E13B4EC1}" destId="{431B21F6-76F5-48BF-8AEB-B66E6554B3F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4B109-E7F8-4AC4-8F23-9B1FE076BF29}">
      <dsp:nvSpPr>
        <dsp:cNvPr id="0" name=""/>
        <dsp:cNvSpPr/>
      </dsp:nvSpPr>
      <dsp:spPr>
        <a:xfrm>
          <a:off x="579086" y="0"/>
          <a:ext cx="6562986" cy="395008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4565B3-DB32-4972-ADF9-F9E2644993E6}">
      <dsp:nvSpPr>
        <dsp:cNvPr id="0" name=""/>
        <dsp:cNvSpPr/>
      </dsp:nvSpPr>
      <dsp:spPr>
        <a:xfrm>
          <a:off x="3393" y="1185025"/>
          <a:ext cx="1483533" cy="1580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latin typeface="Aptos Display" panose="020F0302020204030204"/>
            </a:rPr>
            <a:t>Desvinculación de VM</a:t>
          </a:r>
          <a:endParaRPr lang="es-ES" sz="1500" kern="1200"/>
        </a:p>
      </dsp:txBody>
      <dsp:txXfrm>
        <a:off x="75813" y="1257445"/>
        <a:ext cx="1338693" cy="1435193"/>
      </dsp:txXfrm>
    </dsp:sp>
    <dsp:sp modelId="{56DC4E9E-C728-4118-8C35-92BC8D255009}">
      <dsp:nvSpPr>
        <dsp:cNvPr id="0" name=""/>
        <dsp:cNvSpPr/>
      </dsp:nvSpPr>
      <dsp:spPr>
        <a:xfrm>
          <a:off x="1561103" y="1185025"/>
          <a:ext cx="1483533" cy="1580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latin typeface="Aptos Display" panose="020F0302020204030204"/>
            </a:rPr>
            <a:t>Broncoscopia</a:t>
          </a:r>
          <a:endParaRPr lang="es-ES" sz="1500" kern="120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>
              <a:latin typeface="Aptos Display" panose="020F0302020204030204"/>
            </a:rPr>
            <a:t>Alteraciones anatómicas</a:t>
          </a:r>
          <a:endParaRPr lang="es-E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>
              <a:latin typeface="Aptos Display" panose="020F0302020204030204"/>
            </a:rPr>
            <a:t>Hipersalivación</a:t>
          </a:r>
        </a:p>
      </dsp:txBody>
      <dsp:txXfrm>
        <a:off x="1633523" y="1257445"/>
        <a:ext cx="1338693" cy="1435193"/>
      </dsp:txXfrm>
    </dsp:sp>
    <dsp:sp modelId="{3C36D039-B510-4969-A787-A713AFD2141C}">
      <dsp:nvSpPr>
        <dsp:cNvPr id="0" name=""/>
        <dsp:cNvSpPr/>
      </dsp:nvSpPr>
      <dsp:spPr>
        <a:xfrm>
          <a:off x="3118813" y="1185025"/>
          <a:ext cx="1483533" cy="1580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latin typeface="Aptos Display" panose="020F0302020204030204"/>
            </a:rPr>
            <a:t>Válvula fonatoria &gt;4h</a:t>
          </a:r>
        </a:p>
      </dsp:txBody>
      <dsp:txXfrm>
        <a:off x="3191233" y="1257445"/>
        <a:ext cx="1338693" cy="1435193"/>
      </dsp:txXfrm>
    </dsp:sp>
    <dsp:sp modelId="{0A31AE61-221A-4FC2-9C69-9363E02FF947}">
      <dsp:nvSpPr>
        <dsp:cNvPr id="0" name=""/>
        <dsp:cNvSpPr/>
      </dsp:nvSpPr>
      <dsp:spPr>
        <a:xfrm>
          <a:off x="4676523" y="1185025"/>
          <a:ext cx="1483533" cy="1580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>
              <a:latin typeface="Aptos Display" panose="020F0302020204030204"/>
            </a:rPr>
            <a:t>Criterios funcionales</a:t>
          </a:r>
        </a:p>
      </dsp:txBody>
      <dsp:txXfrm>
        <a:off x="4748943" y="1257445"/>
        <a:ext cx="1338693" cy="1435193"/>
      </dsp:txXfrm>
    </dsp:sp>
    <dsp:sp modelId="{95DAA7EA-5439-4EAF-A984-292392923B6E}">
      <dsp:nvSpPr>
        <dsp:cNvPr id="0" name=""/>
        <dsp:cNvSpPr/>
      </dsp:nvSpPr>
      <dsp:spPr>
        <a:xfrm>
          <a:off x="6234233" y="1185025"/>
          <a:ext cx="1483533" cy="1580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err="1">
              <a:latin typeface="Aptos Display" panose="020F0302020204030204"/>
            </a:rPr>
            <a:t>Hemicánula</a:t>
          </a:r>
          <a:r>
            <a:rPr lang="es-ES" sz="1500" kern="1200">
              <a:latin typeface="Aptos Display" panose="020F0302020204030204"/>
            </a:rPr>
            <a:t> 24-48h</a:t>
          </a:r>
        </a:p>
      </dsp:txBody>
      <dsp:txXfrm>
        <a:off x="6306653" y="1257445"/>
        <a:ext cx="1338693" cy="14351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B6C25-B2BB-4FE5-9352-6679A1CAF1F7}">
      <dsp:nvSpPr>
        <dsp:cNvPr id="0" name=""/>
        <dsp:cNvSpPr/>
      </dsp:nvSpPr>
      <dsp:spPr>
        <a:xfrm>
          <a:off x="108181" y="1356613"/>
          <a:ext cx="1572536" cy="7862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Criterios funcionales</a:t>
          </a:r>
          <a:endParaRPr lang="es-ES" sz="1700" kern="12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sp:txBody>
      <dsp:txXfrm>
        <a:off x="131210" y="1379642"/>
        <a:ext cx="1526478" cy="740210"/>
      </dsp:txXfrm>
    </dsp:sp>
    <dsp:sp modelId="{443F2C37-EDBA-4E21-8AAE-44098D7DE51D}">
      <dsp:nvSpPr>
        <dsp:cNvPr id="0" name=""/>
        <dsp:cNvSpPr/>
      </dsp:nvSpPr>
      <dsp:spPr>
        <a:xfrm rot="17692822">
          <a:off x="1247688" y="1053684"/>
          <a:ext cx="1495072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1495072" y="179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957847" y="1034214"/>
        <a:ext cx="74753" cy="74753"/>
      </dsp:txXfrm>
    </dsp:sp>
    <dsp:sp modelId="{A67DD3CB-312A-4D67-97CC-D0EC7925496C}">
      <dsp:nvSpPr>
        <dsp:cNvPr id="0" name=""/>
        <dsp:cNvSpPr/>
      </dsp:nvSpPr>
      <dsp:spPr>
        <a:xfrm>
          <a:off x="2309731" y="301"/>
          <a:ext cx="1572536" cy="7862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PFT&gt;100L/m</a:t>
          </a:r>
          <a:endParaRPr lang="es-ES" sz="1700" kern="12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sp:txBody>
      <dsp:txXfrm>
        <a:off x="2332760" y="23330"/>
        <a:ext cx="1526478" cy="740210"/>
      </dsp:txXfrm>
    </dsp:sp>
    <dsp:sp modelId="{7FCDAB8C-12A1-465E-AC88-D11CC72FAFD8}">
      <dsp:nvSpPr>
        <dsp:cNvPr id="0" name=""/>
        <dsp:cNvSpPr/>
      </dsp:nvSpPr>
      <dsp:spPr>
        <a:xfrm rot="19457599">
          <a:off x="1607907" y="1505788"/>
          <a:ext cx="774633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774633" y="179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975858" y="1504330"/>
        <a:ext cx="38731" cy="38731"/>
      </dsp:txXfrm>
    </dsp:sp>
    <dsp:sp modelId="{5DB4BA67-5B53-4D2E-A2CD-0EBC13F3615A}">
      <dsp:nvSpPr>
        <dsp:cNvPr id="0" name=""/>
        <dsp:cNvSpPr/>
      </dsp:nvSpPr>
      <dsp:spPr>
        <a:xfrm>
          <a:off x="2309731" y="904509"/>
          <a:ext cx="1572536" cy="7862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Variación grosor diafragmático &gt;29%</a:t>
          </a:r>
          <a:endParaRPr lang="es-ES" sz="1700" kern="12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sp:txBody>
      <dsp:txXfrm>
        <a:off x="2332760" y="927538"/>
        <a:ext cx="1526478" cy="740210"/>
      </dsp:txXfrm>
    </dsp:sp>
    <dsp:sp modelId="{8E676478-FC8D-413B-8DD0-2E3B8B17EA03}">
      <dsp:nvSpPr>
        <dsp:cNvPr id="0" name=""/>
        <dsp:cNvSpPr/>
      </dsp:nvSpPr>
      <dsp:spPr>
        <a:xfrm rot="2142401">
          <a:off x="1607907" y="1957892"/>
          <a:ext cx="774633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774633" y="179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975858" y="1956434"/>
        <a:ext cx="38731" cy="38731"/>
      </dsp:txXfrm>
    </dsp:sp>
    <dsp:sp modelId="{F6E31339-41BD-42CC-BFE7-B746379B92E5}">
      <dsp:nvSpPr>
        <dsp:cNvPr id="0" name=""/>
        <dsp:cNvSpPr/>
      </dsp:nvSpPr>
      <dsp:spPr>
        <a:xfrm>
          <a:off x="2309731" y="1808718"/>
          <a:ext cx="1572536" cy="7862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Excursión diafragmática &gt; 1cm</a:t>
          </a:r>
          <a:endParaRPr lang="es-ES" sz="1700" kern="1200">
            <a:solidFill>
              <a:srgbClr val="FFFFFF"/>
            </a:solidFill>
            <a:latin typeface="Aptos" panose="020B0004020202020204"/>
            <a:ea typeface="+mn-ea"/>
            <a:cs typeface="+mn-cs"/>
          </a:endParaRPr>
        </a:p>
      </dsp:txBody>
      <dsp:txXfrm>
        <a:off x="2332760" y="1831747"/>
        <a:ext cx="1526478" cy="740210"/>
      </dsp:txXfrm>
    </dsp:sp>
    <dsp:sp modelId="{1DBF347A-6CBA-45CA-AA04-0FB524F7D49B}">
      <dsp:nvSpPr>
        <dsp:cNvPr id="0" name=""/>
        <dsp:cNvSpPr/>
      </dsp:nvSpPr>
      <dsp:spPr>
        <a:xfrm rot="3907178">
          <a:off x="1247688" y="2409996"/>
          <a:ext cx="1495072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1495072" y="179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957847" y="2390527"/>
        <a:ext cx="74753" cy="74753"/>
      </dsp:txXfrm>
    </dsp:sp>
    <dsp:sp modelId="{8AE2016C-59A2-4C75-BFAA-336946EB26BC}">
      <dsp:nvSpPr>
        <dsp:cNvPr id="0" name=""/>
        <dsp:cNvSpPr/>
      </dsp:nvSpPr>
      <dsp:spPr>
        <a:xfrm>
          <a:off x="2309731" y="2712926"/>
          <a:ext cx="1572536" cy="7862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 8 horas sin</a:t>
          </a:r>
        </a:p>
      </dsp:txBody>
      <dsp:txXfrm>
        <a:off x="2332760" y="2735955"/>
        <a:ext cx="1526478" cy="740210"/>
      </dsp:txXfrm>
    </dsp:sp>
    <dsp:sp modelId="{9A915DF4-89E3-4DC2-ADF2-9ABD0277ECF8}">
      <dsp:nvSpPr>
        <dsp:cNvPr id="0" name=""/>
        <dsp:cNvSpPr/>
      </dsp:nvSpPr>
      <dsp:spPr>
        <a:xfrm rot="19457599">
          <a:off x="3809458" y="2862100"/>
          <a:ext cx="774633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774633" y="179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177409" y="2860642"/>
        <a:ext cx="38731" cy="38731"/>
      </dsp:txXfrm>
    </dsp:sp>
    <dsp:sp modelId="{274B23B1-8E48-446C-A5B0-EDA18A4BD45A}">
      <dsp:nvSpPr>
        <dsp:cNvPr id="0" name=""/>
        <dsp:cNvSpPr/>
      </dsp:nvSpPr>
      <dsp:spPr>
        <a:xfrm>
          <a:off x="4511282" y="2260822"/>
          <a:ext cx="1572536" cy="7862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Aspiraciones</a:t>
          </a:r>
        </a:p>
      </dsp:txBody>
      <dsp:txXfrm>
        <a:off x="4534311" y="2283851"/>
        <a:ext cx="1526478" cy="740210"/>
      </dsp:txXfrm>
    </dsp:sp>
    <dsp:sp modelId="{A1B6EDE5-F502-469E-97CA-C3DB0C3F2E35}">
      <dsp:nvSpPr>
        <dsp:cNvPr id="0" name=""/>
        <dsp:cNvSpPr/>
      </dsp:nvSpPr>
      <dsp:spPr>
        <a:xfrm rot="2142401">
          <a:off x="3809458" y="3314204"/>
          <a:ext cx="774633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774633" y="179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177409" y="3312746"/>
        <a:ext cx="38731" cy="38731"/>
      </dsp:txXfrm>
    </dsp:sp>
    <dsp:sp modelId="{8D4E9800-4EFE-4280-B90C-4898A8BEE919}">
      <dsp:nvSpPr>
        <dsp:cNvPr id="0" name=""/>
        <dsp:cNvSpPr/>
      </dsp:nvSpPr>
      <dsp:spPr>
        <a:xfrm>
          <a:off x="4511282" y="3165030"/>
          <a:ext cx="1572536" cy="7862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solidFill>
                <a:srgbClr val="FFFFFF"/>
              </a:solidFill>
              <a:latin typeface="Aptos Display" panose="020F0302020204030204"/>
              <a:ea typeface="+mn-ea"/>
              <a:cs typeface="+mn-cs"/>
            </a:rPr>
            <a:t>Uso de tosedor</a:t>
          </a:r>
        </a:p>
      </dsp:txBody>
      <dsp:txXfrm>
        <a:off x="4534311" y="3188059"/>
        <a:ext cx="1526478" cy="7402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661EC-E4B8-40A3-A0BF-186516B1089B}" type="datetimeFigureOut">
              <a:t>01/03/2026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C321F-BC5E-4D1F-BD84-3C6DE3640891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7392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5099-B3AD-44D7-919B-BCB6DC3E7F21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6054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BF121-2723-4D35-ADA9-215CD054C4BC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13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F54BA-4BC6-480F-839C-951A49B248A9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3108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0EA-4726-4440-BF9D-E88296FC3068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2917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AD10D-99D1-46B2-A85A-C16850FCF8CF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67E51-34D6-4E3D-8F41-CC63EA446EDD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852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E550-CE3F-497F-B953-7DE0932F91C0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32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BF4-BAA0-4539-95F2-9C4277F97478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5242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884E-D945-496C-84BE-49C61F78F9EC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9989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15DA-6CBC-4AEF-A85F-371C66916CF8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39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07E4-95E8-4ABC-B20B-51235318A487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6186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CD438618-DEE5-47CF-A8B2-A9E090D503CD}" type="datetimeFigureOut">
              <a:rPr lang="en-US" dirty="0"/>
              <a:t>3/1/2026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E30AF5A0-43BB-4336-8627-9123B9144D80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893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672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pos="7176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3864">
          <p15:clr>
            <a:srgbClr val="F26B43"/>
          </p15:clr>
        </p15:guide>
        <p15:guide id="8" orient="horz" pos="4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12" Type="http://schemas.openxmlformats.org/officeDocument/2006/relationships/image" Target="../media/image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8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openxmlformats.org/officeDocument/2006/relationships/image" Target="../media/image11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ctr"/>
            <a:r>
              <a:rPr lang="es-ES" sz="4800" dirty="0"/>
              <a:t>PROTOCOLO DE DECANULACIÓN EN PACIENTES CRÍTICOS CRÓNICOS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6682" y="3430824"/>
            <a:ext cx="8271951" cy="1230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s-ES">
                <a:ea typeface="+mn-lt"/>
                <a:cs typeface="+mn-lt"/>
              </a:rPr>
              <a:t>Un enfoque estandarizado para la liberación segura de la vía aérea artificial</a:t>
            </a:r>
            <a:endParaRPr lang="es-ES"/>
          </a:p>
          <a:p>
            <a:pPr algn="l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13B273-BF60-1A7C-7FCF-772DAD3551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511"/>
          <a:stretch>
            <a:fillRect/>
          </a:stretch>
        </p:blipFill>
        <p:spPr>
          <a:xfrm>
            <a:off x="-1200" y="-375"/>
            <a:ext cx="1036384" cy="13567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6B948CF-275A-8D80-3123-6A7932856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0100" y="5794125"/>
            <a:ext cx="1162050" cy="10668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7A1FCFF-9D6C-9787-7354-5D57E81E942A}"/>
              </a:ext>
            </a:extLst>
          </p:cNvPr>
          <p:cNvSpPr txBox="1"/>
          <p:nvPr/>
        </p:nvSpPr>
        <p:spPr>
          <a:xfrm>
            <a:off x="1548000" y="4326000"/>
            <a:ext cx="909600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 err="1">
                <a:solidFill>
                  <a:schemeClr val="accent3"/>
                </a:solidFill>
              </a:rPr>
              <a:t>A.Amaro</a:t>
            </a:r>
            <a:r>
              <a:rPr lang="es-ES" sz="1400" dirty="0">
                <a:solidFill>
                  <a:schemeClr val="accent3"/>
                </a:solidFill>
              </a:rPr>
              <a:t> López, N. García Fernández, MC. Talavera cobo, S. Morcillo Díaz, C. Hurtado Pedrosa, E. García Díaz, A. Gómez Ortiz, S. López Ruz</a:t>
            </a:r>
          </a:p>
          <a:p>
            <a:pPr algn="ctr"/>
            <a:r>
              <a:rPr lang="es-ES" sz="1400" dirty="0">
                <a:solidFill>
                  <a:schemeClr val="accent3"/>
                </a:solidFill>
              </a:rPr>
              <a:t>Unidad médico quirúrgica de Enfermedades Respiratorias, Hospital Universitario Virgen del Rocío</a:t>
            </a:r>
          </a:p>
          <a:p>
            <a:pPr marL="342900" indent="-342900">
              <a:buAutoNum type="alphaUcPeriod"/>
            </a:pPr>
            <a:endParaRPr lang="es-ES" dirty="0"/>
          </a:p>
        </p:txBody>
      </p:sp>
      <p:pic>
        <p:nvPicPr>
          <p:cNvPr id="8" name="Imagen 7" descr="Logotipo&#10;&#10;El contenido generado por IA puede ser incorrecto.">
            <a:extLst>
              <a:ext uri="{FF2B5EF4-FFF2-40B4-BE49-F238E27FC236}">
                <a16:creationId xmlns:a16="http://schemas.microsoft.com/office/drawing/2014/main" id="{D9337FDE-740C-5D46-1031-C0965F14F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281" y="99908"/>
            <a:ext cx="1676325" cy="115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0930E-C910-0B14-54DF-7D6DDD38F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7788" y="119125"/>
            <a:ext cx="3915600" cy="1319563"/>
          </a:xfrm>
        </p:spPr>
        <p:txBody>
          <a:bodyPr>
            <a:normAutofit/>
          </a:bodyPr>
          <a:lstStyle/>
          <a:p>
            <a:r>
              <a:rPr lang="es-ES">
                <a:latin typeface="Tahoma"/>
                <a:ea typeface="Tahoma"/>
                <a:cs typeface="Tahoma"/>
              </a:rPr>
              <a:t>INTRODUCCIÓN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F49403-5DA4-3F20-643D-9EB3F1C3D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788" y="2239389"/>
            <a:ext cx="3903787" cy="469912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Tahoma"/>
                <a:ea typeface="Tahoma"/>
                <a:cs typeface="Tahoma"/>
              </a:rPr>
              <a:t>Comenzando por la UCI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A26F1F-B300-5FE2-DB29-EA9BAEDE47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15788" y="2241301"/>
            <a:ext cx="6495787" cy="618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1800" dirty="0">
                <a:latin typeface="Tahoma"/>
                <a:ea typeface="Tahoma"/>
                <a:cs typeface="Tahoma"/>
              </a:rPr>
              <a:t>VM </a:t>
            </a:r>
            <a:r>
              <a:rPr lang="es-ES" dirty="0">
                <a:latin typeface="Tahoma"/>
                <a:ea typeface="Tahoma"/>
                <a:cs typeface="Tahoma"/>
              </a:rPr>
              <a:t>prolongada</a:t>
            </a:r>
            <a:r>
              <a:rPr lang="es-ES" sz="1800" dirty="0">
                <a:latin typeface="Tahoma"/>
                <a:ea typeface="Tahoma"/>
                <a:cs typeface="Tahoma"/>
              </a:rPr>
              <a:t> 15%           Traqueostomía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s-ES">
              <a:latin typeface="Tahoma"/>
              <a:ea typeface="Tahoma"/>
              <a:cs typeface="Tahoma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B2898A8-8E61-E2C7-A01D-C74910A7C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4199" y="4536824"/>
            <a:ext cx="3879603" cy="846100"/>
          </a:xfrm>
        </p:spPr>
        <p:txBody>
          <a:bodyPr>
            <a:noAutofit/>
          </a:bodyPr>
          <a:lstStyle/>
          <a:p>
            <a:pPr algn="ctr"/>
            <a:r>
              <a:rPr lang="es-ES" sz="2000" dirty="0">
                <a:latin typeface="Tahoma"/>
                <a:ea typeface="Tahoma"/>
                <a:cs typeface="Tahoma"/>
              </a:rPr>
              <a:t>El desafío del paciente crítico crónico</a:t>
            </a:r>
            <a:endParaRPr lang="es-ES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30EA23C-26B1-8C7B-5D30-89E47BC50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19860" y="4185754"/>
            <a:ext cx="3976736" cy="15187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>
                <a:latin typeface="Tahoma"/>
                <a:ea typeface="Tahoma"/>
                <a:cs typeface="Tahoma"/>
              </a:rPr>
              <a:t>Dependencia de la ventilación</a:t>
            </a:r>
          </a:p>
          <a:p>
            <a:r>
              <a:rPr lang="es-ES" dirty="0">
                <a:latin typeface="Tahoma"/>
                <a:ea typeface="Tahoma"/>
                <a:cs typeface="Tahoma"/>
              </a:rPr>
              <a:t>Comorbilidades</a:t>
            </a:r>
          </a:p>
          <a:p>
            <a:r>
              <a:rPr lang="es-ES" dirty="0">
                <a:latin typeface="Tahoma"/>
                <a:ea typeface="Tahoma"/>
                <a:cs typeface="Tahoma"/>
              </a:rPr>
              <a:t>Reserva fisiológica </a:t>
            </a:r>
          </a:p>
        </p:txBody>
      </p:sp>
      <p:pic>
        <p:nvPicPr>
          <p:cNvPr id="9" name="Imagen 8" descr="Logotipo&#10;&#10;El contenido generado por IA puede ser incorrecto.">
            <a:extLst>
              <a:ext uri="{FF2B5EF4-FFF2-40B4-BE49-F238E27FC236}">
                <a16:creationId xmlns:a16="http://schemas.microsoft.com/office/drawing/2014/main" id="{8C8D3F8B-D1FA-2518-BF1C-1751A3845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4262" y="99908"/>
            <a:ext cx="1676325" cy="1159275"/>
          </a:xfrm>
          <a:prstGeom prst="rect">
            <a:avLst/>
          </a:prstGeom>
        </p:spPr>
      </p:pic>
      <p:pic>
        <p:nvPicPr>
          <p:cNvPr id="11" name="Imagen 10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69A4CAB4-8C87-E258-57FC-23596BA56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0100" y="5794125"/>
            <a:ext cx="1162050" cy="1066800"/>
          </a:xfrm>
          <a:prstGeom prst="rect">
            <a:avLst/>
          </a:prstGeom>
        </p:spPr>
      </p:pic>
      <p:pic>
        <p:nvPicPr>
          <p:cNvPr id="12" name="Imagen 11" descr="Imagen que contiene interior, taza, persona, tabla&#10;&#10;El contenido generado por IA puede ser incorrecto.">
            <a:extLst>
              <a:ext uri="{FF2B5EF4-FFF2-40B4-BE49-F238E27FC236}">
                <a16:creationId xmlns:a16="http://schemas.microsoft.com/office/drawing/2014/main" id="{74F17E46-E32C-010F-F2BD-53D557441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2092" y="4006981"/>
            <a:ext cx="2851701" cy="1884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D16BE34-D64B-C7FD-AF03-AFD07C06A8E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511"/>
          <a:stretch>
            <a:fillRect/>
          </a:stretch>
        </p:blipFill>
        <p:spPr>
          <a:xfrm>
            <a:off x="-1200" y="-375"/>
            <a:ext cx="1036384" cy="1356750"/>
          </a:xfrm>
          <a:prstGeom prst="rect">
            <a:avLst/>
          </a:prstGeom>
        </p:spPr>
      </p:pic>
      <p:sp>
        <p:nvSpPr>
          <p:cNvPr id="8" name="Llaves 7">
            <a:extLst>
              <a:ext uri="{FF2B5EF4-FFF2-40B4-BE49-F238E27FC236}">
                <a16:creationId xmlns:a16="http://schemas.microsoft.com/office/drawing/2014/main" id="{1CA3AE8F-61FF-5A7F-ED1B-A22AD08ACF54}"/>
              </a:ext>
            </a:extLst>
          </p:cNvPr>
          <p:cNvSpPr/>
          <p:nvPr/>
        </p:nvSpPr>
        <p:spPr>
          <a:xfrm>
            <a:off x="4227635" y="4007826"/>
            <a:ext cx="4088421" cy="1890346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303C3308-F359-53E2-D6F6-417C1AAB2E32}"/>
              </a:ext>
            </a:extLst>
          </p:cNvPr>
          <p:cNvCxnSpPr/>
          <p:nvPr/>
        </p:nvCxnSpPr>
        <p:spPr>
          <a:xfrm flipV="1">
            <a:off x="7020000" y="2484000"/>
            <a:ext cx="1176000" cy="1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315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32BC4E-FF86-6795-FF45-C65E46A77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63" y="82781"/>
            <a:ext cx="3410712" cy="614424"/>
          </a:xfrm>
        </p:spPr>
        <p:txBody>
          <a:bodyPr>
            <a:normAutofit/>
          </a:bodyPr>
          <a:lstStyle/>
          <a:p>
            <a:r>
              <a:rPr lang="es-ES" sz="2800">
                <a:latin typeface="Tahoma"/>
                <a:ea typeface="Tahoma"/>
                <a:cs typeface="Tahoma"/>
              </a:rPr>
              <a:t>Hasta ahora... 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281ED1-C35B-0B39-F6BF-566095AA0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99" y="802113"/>
            <a:ext cx="7763128" cy="4642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1700" dirty="0">
                <a:latin typeface="Tahoma"/>
                <a:ea typeface="Tahoma"/>
                <a:cs typeface="Tahoma"/>
              </a:rPr>
              <a:t>Enfoque tradicional               "</a:t>
            </a:r>
            <a:r>
              <a:rPr lang="es-ES" sz="1700" dirty="0" err="1">
                <a:latin typeface="Tahoma"/>
                <a:ea typeface="Tahoma"/>
                <a:cs typeface="Tahoma"/>
              </a:rPr>
              <a:t>Capping</a:t>
            </a:r>
            <a:r>
              <a:rPr lang="es-ES" sz="1700" dirty="0">
                <a:latin typeface="Tahoma"/>
                <a:ea typeface="Tahoma"/>
                <a:cs typeface="Tahoma"/>
              </a:rPr>
              <a:t> Trial": Taponamiento + AF intermitente</a:t>
            </a:r>
            <a:endParaRPr lang="es-ES" dirty="0"/>
          </a:p>
          <a:p>
            <a:pPr marL="457200" lvl="1" indent="0">
              <a:buNone/>
            </a:pPr>
            <a:endParaRPr lang="es-ES" sz="1700" dirty="0">
              <a:latin typeface="Tahoma"/>
              <a:ea typeface="Tahoma"/>
              <a:cs typeface="Tahoma"/>
            </a:endParaRPr>
          </a:p>
        </p:txBody>
      </p:sp>
      <p:pic>
        <p:nvPicPr>
          <p:cNvPr id="8" name="Imagen 7" descr="Gráfico, Gráfico en cascada&#10;&#10;El contenido generado por IA puede ser incorrecto.">
            <a:extLst>
              <a:ext uri="{FF2B5EF4-FFF2-40B4-BE49-F238E27FC236}">
                <a16:creationId xmlns:a16="http://schemas.microsoft.com/office/drawing/2014/main" id="{B7AF0280-29A0-F158-D77B-19472D8DF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44" y="3338117"/>
            <a:ext cx="3341128" cy="2400226"/>
          </a:xfrm>
          <a:prstGeom prst="rect">
            <a:avLst/>
          </a:prstGeom>
        </p:spPr>
      </p:pic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DC5C780D-E53D-7678-6A19-C8C90094D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0383" y="117908"/>
            <a:ext cx="1676325" cy="1159275"/>
          </a:xfrm>
          <a:prstGeom prst="rect">
            <a:avLst/>
          </a:prstGeom>
        </p:spPr>
      </p:pic>
      <p:pic>
        <p:nvPicPr>
          <p:cNvPr id="9" name="Imagen 8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DEEF6AD1-13B6-9A30-7316-657B2045D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0100" y="5794125"/>
            <a:ext cx="1162050" cy="1066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BBA5CB4-D504-9363-F5FF-559B41AD4D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39" r="7979" b="2939"/>
          <a:stretch>
            <a:fillRect/>
          </a:stretch>
        </p:blipFill>
        <p:spPr>
          <a:xfrm>
            <a:off x="-10782" y="-375"/>
            <a:ext cx="959280" cy="131687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BDC12F3-7316-0EBF-135A-15DF84286305}"/>
              </a:ext>
            </a:extLst>
          </p:cNvPr>
          <p:cNvSpPr txBox="1"/>
          <p:nvPr/>
        </p:nvSpPr>
        <p:spPr>
          <a:xfrm>
            <a:off x="3549406" y="5724486"/>
            <a:ext cx="506151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i="1" dirty="0">
                <a:latin typeface="Tahoma"/>
                <a:ea typeface="Tahoma"/>
                <a:cs typeface="Tahoma"/>
              </a:rPr>
              <a:t>Necesario un cambio de paradigma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42C330C-1208-A296-4949-0952973ED944}"/>
              </a:ext>
            </a:extLst>
          </p:cNvPr>
          <p:cNvSpPr txBox="1"/>
          <p:nvPr/>
        </p:nvSpPr>
        <p:spPr>
          <a:xfrm>
            <a:off x="366000" y="6318000"/>
            <a:ext cx="10422000" cy="5770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50" baseline="3000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1 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Hernández Martínez G,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Rodriguez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ML, Vaquero MC, Ortiz R,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Masclans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JR, Roca O, Colinas L, de Pablo R, Espinosa MD,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Garcia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-de-Acilu M, Climent C,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Cuena-Boy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R. High-Flow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Oxygen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with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Capping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or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Suctioning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for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Tracheostomy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Decannulation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. N Engl J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Med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. 2020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Sep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10;383(11):1009-1017.</a:t>
            </a:r>
          </a:p>
          <a:p>
            <a:endParaRPr lang="es-ES" sz="1050" dirty="0">
              <a:latin typeface="Tahoma"/>
              <a:ea typeface="Tahoma"/>
              <a:cs typeface="Tahoma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29BB7F-D4E6-7969-E4DD-CFE96AFE4FDA}"/>
              </a:ext>
            </a:extLst>
          </p:cNvPr>
          <p:cNvSpPr txBox="1"/>
          <p:nvPr/>
        </p:nvSpPr>
        <p:spPr>
          <a:xfrm>
            <a:off x="0" y="1734000"/>
            <a:ext cx="5178000" cy="1666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>
              <a:lnSpc>
                <a:spcPct val="110000"/>
              </a:lnSpc>
              <a:spcBef>
                <a:spcPts val="500"/>
              </a:spcBef>
            </a:pPr>
            <a:r>
              <a:rPr lang="es-ES" sz="1700" b="1" u="sng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Estudio REDECAP</a:t>
            </a:r>
            <a:r>
              <a:rPr lang="es-ES" sz="1100" b="1" u="sng" baseline="3000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1</a:t>
            </a:r>
            <a:endParaRPr lang="en-US" sz="1100" b="1">
              <a:solidFill>
                <a:srgbClr val="FF0000"/>
              </a:solidFill>
              <a:latin typeface="Tahoma"/>
              <a:ea typeface="Tahoma"/>
              <a:cs typeface="Tahoma"/>
            </a:endParaRPr>
          </a:p>
          <a:p>
            <a:pPr lvl="1">
              <a:lnSpc>
                <a:spcPct val="110000"/>
              </a:lnSpc>
              <a:spcBef>
                <a:spcPts val="500"/>
              </a:spcBef>
            </a:pPr>
            <a:r>
              <a:rPr lang="es-ES" sz="1700" dirty="0">
                <a:latin typeface="Tahoma"/>
                <a:ea typeface="Tahoma"/>
                <a:cs typeface="Tahoma"/>
              </a:rPr>
              <a:t>Grupo control--&gt; Destete tradicional</a:t>
            </a:r>
            <a:endParaRPr lang="en-US" sz="1700" dirty="0">
              <a:latin typeface="Tahoma"/>
              <a:ea typeface="Tahoma"/>
              <a:cs typeface="Tahoma"/>
            </a:endParaRPr>
          </a:p>
          <a:p>
            <a:pPr lvl="1">
              <a:lnSpc>
                <a:spcPct val="110000"/>
              </a:lnSpc>
              <a:spcBef>
                <a:spcPts val="500"/>
              </a:spcBef>
            </a:pPr>
            <a:r>
              <a:rPr lang="es-ES" sz="1700" dirty="0">
                <a:latin typeface="Tahoma"/>
                <a:ea typeface="Tahoma"/>
                <a:cs typeface="Tahoma"/>
              </a:rPr>
              <a:t>Grupo intervención--&gt; AF continuo + Criterios para aspiración</a:t>
            </a:r>
            <a:endParaRPr lang="en-US" sz="1700" dirty="0">
              <a:latin typeface="Tahoma"/>
              <a:ea typeface="Tahoma"/>
              <a:cs typeface="Tahoma"/>
            </a:endParaRPr>
          </a:p>
          <a:p>
            <a:pPr algn="l"/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ACF329B-6CA4-22C3-9139-BCFE039442F6}"/>
              </a:ext>
            </a:extLst>
          </p:cNvPr>
          <p:cNvSpPr txBox="1"/>
          <p:nvPr/>
        </p:nvSpPr>
        <p:spPr>
          <a:xfrm>
            <a:off x="372000" y="6630000"/>
            <a:ext cx="10506000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50" baseline="3000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2 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Ge, J.,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Niu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, G., Li, Q. et al. 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Cough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flows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as a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criterion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for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decannulation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of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autonomously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breathing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patients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with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tracheostomy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tubes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. </a:t>
            </a:r>
            <a:r>
              <a:rPr lang="es-ES" sz="105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Respir</a:t>
            </a:r>
            <a:r>
              <a:rPr lang="es-ES" sz="105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Res 25, 128 (2024)</a:t>
            </a:r>
            <a:endParaRPr lang="es-ES" sz="1050">
              <a:latin typeface="Tahoma"/>
              <a:ea typeface="Tahoma"/>
              <a:cs typeface="Tahoma"/>
            </a:endParaRPr>
          </a:p>
        </p:txBody>
      </p:sp>
      <p:pic>
        <p:nvPicPr>
          <p:cNvPr id="13" name="Imagen 12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9AE4857E-E965-CAAD-065A-D4D250A9CCD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5" t="-1902" r="-367" b="2219"/>
          <a:stretch>
            <a:fillRect/>
          </a:stretch>
        </p:blipFill>
        <p:spPr>
          <a:xfrm>
            <a:off x="5575500" y="1745990"/>
            <a:ext cx="6020559" cy="1653784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470B671-694D-FAD9-7E0B-0FD23677946D}"/>
              </a:ext>
            </a:extLst>
          </p:cNvPr>
          <p:cNvSpPr txBox="1"/>
          <p:nvPr/>
        </p:nvSpPr>
        <p:spPr>
          <a:xfrm>
            <a:off x="5334000" y="3600000"/>
            <a:ext cx="6654000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i="1" dirty="0">
                <a:latin typeface="Tahoma"/>
                <a:ea typeface="Tahoma"/>
                <a:cs typeface="Tahoma"/>
              </a:rPr>
              <a:t>Validación de </a:t>
            </a:r>
            <a:r>
              <a:rPr lang="es-ES" b="1" i="1" dirty="0">
                <a:latin typeface="Tahoma"/>
                <a:ea typeface="Tahoma"/>
                <a:cs typeface="Tahoma"/>
              </a:rPr>
              <a:t>CFSV</a:t>
            </a:r>
            <a:r>
              <a:rPr lang="es-ES" i="1" baseline="30000" dirty="0">
                <a:latin typeface="Tahoma"/>
                <a:ea typeface="Tahoma"/>
                <a:cs typeface="Tahoma"/>
              </a:rPr>
              <a:t>3</a:t>
            </a:r>
            <a:r>
              <a:rPr lang="es-ES" b="1" i="1" dirty="0">
                <a:latin typeface="Tahoma"/>
                <a:ea typeface="Tahoma"/>
                <a:cs typeface="Tahoma"/>
              </a:rPr>
              <a:t> &gt; 100 L/min</a:t>
            </a:r>
            <a:r>
              <a:rPr lang="es-ES" i="1" dirty="0">
                <a:latin typeface="Tahoma"/>
                <a:ea typeface="Tahoma"/>
                <a:cs typeface="Tahoma"/>
              </a:rPr>
              <a:t> como criterio seguro y factible para la decanulación. </a:t>
            </a:r>
            <a:endParaRPr lang="es-ES">
              <a:latin typeface="Tahoma"/>
              <a:ea typeface="Tahoma"/>
              <a:cs typeface="Tahoma"/>
            </a:endParaRPr>
          </a:p>
          <a:p>
            <a:pPr algn="ctr"/>
            <a:endParaRPr lang="es-ES" dirty="0">
              <a:latin typeface="Tahoma"/>
              <a:ea typeface="Tahoma"/>
              <a:cs typeface="Tahoma"/>
            </a:endParaRPr>
          </a:p>
          <a:p>
            <a:pPr algn="ctr"/>
            <a:r>
              <a:rPr lang="es-ES" dirty="0">
                <a:latin typeface="Tahoma"/>
                <a:ea typeface="Tahoma"/>
                <a:cs typeface="Tahoma"/>
              </a:rPr>
              <a:t>Resultados de la decanulación (n = 105):</a:t>
            </a:r>
            <a:endParaRPr lang="es-ES">
              <a:latin typeface="Tahoma"/>
              <a:ea typeface="Tahoma"/>
              <a:cs typeface="Tahoma"/>
            </a:endParaRPr>
          </a:p>
          <a:p>
            <a:pPr algn="ctr"/>
            <a:r>
              <a:rPr lang="es-ES" b="1" dirty="0">
                <a:latin typeface="Tahoma"/>
                <a:ea typeface="Tahoma"/>
                <a:cs typeface="Tahoma"/>
              </a:rPr>
              <a:t>Tasa de éxito: 98.1%</a:t>
            </a:r>
          </a:p>
          <a:p>
            <a:pPr algn="ctr"/>
            <a:r>
              <a:rPr lang="es-ES" dirty="0">
                <a:latin typeface="Tahoma"/>
                <a:ea typeface="Tahoma"/>
                <a:cs typeface="Tahoma"/>
              </a:rPr>
              <a:t>Fracaso temprano (&lt; 48 h):1.9%</a:t>
            </a:r>
            <a:endParaRPr lang="es-ES">
              <a:latin typeface="Tahoma"/>
              <a:ea typeface="Tahoma"/>
              <a:cs typeface="Tahoma"/>
            </a:endParaRPr>
          </a:p>
          <a:p>
            <a:pPr algn="ctr"/>
            <a:r>
              <a:rPr lang="es-ES" dirty="0">
                <a:latin typeface="Tahoma"/>
                <a:ea typeface="Tahoma"/>
                <a:cs typeface="Tahoma"/>
              </a:rPr>
              <a:t>A los 6 meses: 3 pacientes </a:t>
            </a:r>
            <a:r>
              <a:rPr lang="es-ES" err="1">
                <a:latin typeface="Tahoma"/>
                <a:ea typeface="Tahoma"/>
                <a:cs typeface="Tahoma"/>
              </a:rPr>
              <a:t>recanulados</a:t>
            </a:r>
            <a:r>
              <a:rPr lang="es-ES" dirty="0">
                <a:latin typeface="Tahoma"/>
                <a:ea typeface="Tahoma"/>
                <a:cs typeface="Tahoma"/>
              </a:rPr>
              <a:t>.</a:t>
            </a:r>
          </a:p>
          <a:p>
            <a:endParaRPr lang="es-ES" dirty="0"/>
          </a:p>
          <a:p>
            <a:endParaRPr lang="es-ES" dirty="0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2DD2AA99-6FCB-2FB5-9D8B-BBF140D9863C}"/>
              </a:ext>
            </a:extLst>
          </p:cNvPr>
          <p:cNvCxnSpPr/>
          <p:nvPr/>
        </p:nvCxnSpPr>
        <p:spPr>
          <a:xfrm>
            <a:off x="4200000" y="984000"/>
            <a:ext cx="79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9C03EA9-4648-1110-7186-763229FBCC02}"/>
              </a:ext>
            </a:extLst>
          </p:cNvPr>
          <p:cNvSpPr txBox="1"/>
          <p:nvPr/>
        </p:nvSpPr>
        <p:spPr>
          <a:xfrm>
            <a:off x="10788000" y="5538000"/>
            <a:ext cx="1188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900" dirty="0">
                <a:latin typeface="Tahoma"/>
                <a:ea typeface="Tahoma"/>
                <a:cs typeface="Tahoma"/>
              </a:rPr>
              <a:t>CFSV</a:t>
            </a:r>
            <a:r>
              <a:rPr lang="es-ES" sz="1200" i="1" baseline="30000" dirty="0">
                <a:latin typeface="Tahoma"/>
                <a:ea typeface="Tahoma"/>
                <a:cs typeface="Tahoma"/>
              </a:rPr>
              <a:t>3</a:t>
            </a:r>
            <a:r>
              <a:rPr lang="es-ES" sz="900" dirty="0">
                <a:latin typeface="Tahoma"/>
                <a:ea typeface="Tahoma"/>
                <a:cs typeface="Tahoma"/>
              </a:rPr>
              <a:t>: </a:t>
            </a:r>
            <a:r>
              <a:rPr lang="es-ES" sz="900" dirty="0" err="1">
                <a:latin typeface="Tahoma"/>
                <a:ea typeface="Tahoma"/>
                <a:cs typeface="Tahoma"/>
              </a:rPr>
              <a:t>cough</a:t>
            </a:r>
            <a:r>
              <a:rPr lang="es-ES" sz="900" dirty="0">
                <a:latin typeface="Tahoma"/>
                <a:ea typeface="Tahoma"/>
                <a:cs typeface="Tahoma"/>
              </a:rPr>
              <a:t> </a:t>
            </a:r>
            <a:r>
              <a:rPr lang="es-ES" sz="900" dirty="0" err="1">
                <a:latin typeface="Tahoma"/>
                <a:ea typeface="Tahoma"/>
                <a:cs typeface="Tahoma"/>
              </a:rPr>
              <a:t>flow</a:t>
            </a:r>
            <a:r>
              <a:rPr lang="es-ES" sz="900" dirty="0">
                <a:latin typeface="Tahoma"/>
                <a:ea typeface="Tahoma"/>
                <a:cs typeface="Tahoma"/>
              </a:rPr>
              <a:t> </a:t>
            </a:r>
            <a:r>
              <a:rPr lang="es-ES" sz="900" dirty="0" err="1">
                <a:latin typeface="Tahoma"/>
                <a:ea typeface="Tahoma"/>
                <a:cs typeface="Tahoma"/>
              </a:rPr>
              <a:t>speaking</a:t>
            </a:r>
            <a:r>
              <a:rPr lang="es-ES" sz="900" dirty="0">
                <a:latin typeface="Tahoma"/>
                <a:ea typeface="Tahoma"/>
                <a:cs typeface="Tahoma"/>
              </a:rPr>
              <a:t> </a:t>
            </a:r>
            <a:r>
              <a:rPr lang="es-ES" sz="900" dirty="0" err="1">
                <a:latin typeface="Tahoma"/>
                <a:ea typeface="Tahoma"/>
                <a:cs typeface="Tahoma"/>
              </a:rPr>
              <a:t>valve</a:t>
            </a:r>
            <a:endParaRPr lang="es-ES" sz="900" dirty="0"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9892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A8EA68-A011-B4F5-B8EB-2C9FD9C61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6635" y="676096"/>
            <a:ext cx="5219265" cy="693030"/>
          </a:xfrm>
        </p:spPr>
        <p:txBody>
          <a:bodyPr>
            <a:normAutofit fontScale="90000"/>
          </a:bodyPr>
          <a:lstStyle/>
          <a:p>
            <a:r>
              <a:rPr lang="es-ES" dirty="0"/>
              <a:t>MATERIALES Y MÉTODO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BCCB37-16D0-296A-3990-DDB9EFB49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dirty="0"/>
              <a:t>Estudio observacional</a:t>
            </a:r>
          </a:p>
          <a:p>
            <a:pPr marL="0" indent="0">
              <a:buNone/>
            </a:pPr>
            <a:r>
              <a:rPr lang="es-ES" dirty="0"/>
              <a:t>2023-2025</a:t>
            </a:r>
          </a:p>
          <a:p>
            <a:pPr marL="0" indent="0">
              <a:buNone/>
            </a:pPr>
            <a:r>
              <a:rPr lang="es-ES" dirty="0"/>
              <a:t>Paciente crítico crónico portador de traqueostomía</a:t>
            </a:r>
          </a:p>
          <a:p>
            <a:pPr marL="0" indent="0">
              <a:buNone/>
            </a:pPr>
            <a:r>
              <a:rPr lang="es-ES" dirty="0"/>
              <a:t>Criterios de inclusión: &gt;18años y firma de consentimiento</a:t>
            </a:r>
          </a:p>
          <a:p>
            <a:pPr marL="0" indent="0">
              <a:buNone/>
            </a:pPr>
            <a:r>
              <a:rPr lang="es-ES" dirty="0"/>
              <a:t>Criterios de exclusión: pérdida de seguimiento (reingreso en UCI, fallecimiento o no completar fase de protocolo).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8AB292-4BE0-70D8-A995-4136098A1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F041-0876-481E-B1DA-8062FAFB805C}" type="datetime1">
              <a:t>01/03/2026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1735F6-FDCF-1C69-F948-867E762D6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B87A72-F1B1-3566-2BBF-81A0FC412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4</a:t>
            </a:fld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00CE3EB-B595-E369-E8DD-F759387D3E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511"/>
          <a:stretch>
            <a:fillRect/>
          </a:stretch>
        </p:blipFill>
        <p:spPr>
          <a:xfrm>
            <a:off x="-1200" y="-375"/>
            <a:ext cx="1036384" cy="1356750"/>
          </a:xfrm>
          <a:prstGeom prst="rect">
            <a:avLst/>
          </a:prstGeom>
        </p:spPr>
      </p:pic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400CADE4-CDC2-48FE-6391-7F0348E61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262" y="117908"/>
            <a:ext cx="1676325" cy="1159275"/>
          </a:xfrm>
          <a:prstGeom prst="rect">
            <a:avLst/>
          </a:prstGeom>
        </p:spPr>
      </p:pic>
      <p:pic>
        <p:nvPicPr>
          <p:cNvPr id="12" name="Imagen 1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CDDAC453-03DC-E718-FC2B-DF695685E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0100" y="5794125"/>
            <a:ext cx="11620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8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F8FA70-3F43-A47C-B045-76C1B84FB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6270" y="983672"/>
            <a:ext cx="2239994" cy="739879"/>
          </a:xfrm>
        </p:spPr>
        <p:txBody>
          <a:bodyPr/>
          <a:lstStyle/>
          <a:p>
            <a:r>
              <a:rPr lang="es-ES" dirty="0"/>
              <a:t>Cohorte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1D7647-517F-C200-8755-3EB36C97E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78 pacientes (57 completaron todas las fases). </a:t>
            </a:r>
          </a:p>
          <a:p>
            <a:r>
              <a:rPr lang="es-ES" dirty="0"/>
              <a:t>Edad media </a:t>
            </a:r>
            <a:r>
              <a:rPr lang="es-ES" dirty="0">
                <a:latin typeface="Calisto MT"/>
                <a:ea typeface="Calibri"/>
                <a:cs typeface="Calibri"/>
              </a:rPr>
              <a:t>60,3 ± 10 años. </a:t>
            </a:r>
          </a:p>
          <a:p>
            <a:r>
              <a:rPr lang="es-ES" dirty="0">
                <a:latin typeface="Calisto MT"/>
                <a:ea typeface="Calibri"/>
                <a:cs typeface="Calibri"/>
              </a:rPr>
              <a:t>72% hombres, 28% mujeres. </a:t>
            </a:r>
          </a:p>
          <a:p>
            <a:r>
              <a:rPr lang="es-ES" dirty="0">
                <a:latin typeface="Calisto MT"/>
                <a:ea typeface="Calibri"/>
                <a:cs typeface="Calibri"/>
              </a:rPr>
              <a:t>Motivo de ingreso: 47% causa neurológica, 33% médica, 20% quirúrgica. 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2AC531-2B86-93F3-1774-8E94B65FD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6F6B-CEB5-45D2-B773-33C1E4827751}" type="datetime1">
              <a:t>01/03/2026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5E6A56-F920-F721-AF2F-EF7B54EC8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3A236E-7505-2454-D76C-4B8639690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5</a:t>
            </a:fld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53B0518-805A-ED89-9100-878577AB15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511"/>
          <a:stretch>
            <a:fillRect/>
          </a:stretch>
        </p:blipFill>
        <p:spPr>
          <a:xfrm>
            <a:off x="-1200" y="-375"/>
            <a:ext cx="1036384" cy="1356750"/>
          </a:xfrm>
          <a:prstGeom prst="rect">
            <a:avLst/>
          </a:prstGeom>
        </p:spPr>
      </p:pic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F66F1D33-D120-86C6-2EFB-9137E275C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262" y="117908"/>
            <a:ext cx="1676325" cy="1159275"/>
          </a:xfrm>
          <a:prstGeom prst="rect">
            <a:avLst/>
          </a:prstGeom>
        </p:spPr>
      </p:pic>
      <p:pic>
        <p:nvPicPr>
          <p:cNvPr id="12" name="Imagen 1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1CEC1579-46D5-BBF4-A2C9-587F72B9A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0100" y="5794125"/>
            <a:ext cx="11620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49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6C98A3-6937-B259-BF86-ECDCEC3D3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9521" y="128982"/>
            <a:ext cx="6993600" cy="545563"/>
          </a:xfrm>
        </p:spPr>
        <p:txBody>
          <a:bodyPr>
            <a:normAutofit fontScale="90000"/>
          </a:bodyPr>
          <a:lstStyle/>
          <a:p>
            <a:r>
              <a:rPr lang="es-ES"/>
              <a:t>PROTOCOLO DE DECANULACIÓN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31129B1-254A-8336-22BF-72A0A31255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171991"/>
              </p:ext>
            </p:extLst>
          </p:nvPr>
        </p:nvGraphicFramePr>
        <p:xfrm>
          <a:off x="2232856" y="917876"/>
          <a:ext cx="7721160" cy="3950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17" name="Imagen 2216" descr="Logotipo&#10;&#10;El contenido generado por IA puede ser incorrecto.">
            <a:extLst>
              <a:ext uri="{FF2B5EF4-FFF2-40B4-BE49-F238E27FC236}">
                <a16:creationId xmlns:a16="http://schemas.microsoft.com/office/drawing/2014/main" id="{A57D93E0-449B-D64E-026F-207C0FAFE8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4262" y="117908"/>
            <a:ext cx="1676325" cy="1159275"/>
          </a:xfrm>
          <a:prstGeom prst="rect">
            <a:avLst/>
          </a:prstGeom>
        </p:spPr>
      </p:pic>
      <p:pic>
        <p:nvPicPr>
          <p:cNvPr id="1009" name="Imagen 1008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BAE1FF9F-3BAC-BB5A-75C2-3DAC9A4350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0100" y="5794125"/>
            <a:ext cx="1162050" cy="1066800"/>
          </a:xfrm>
          <a:prstGeom prst="rect">
            <a:avLst/>
          </a:prstGeom>
        </p:spPr>
      </p:pic>
      <p:pic>
        <p:nvPicPr>
          <p:cNvPr id="1011" name="Imagen 1010">
            <a:extLst>
              <a:ext uri="{FF2B5EF4-FFF2-40B4-BE49-F238E27FC236}">
                <a16:creationId xmlns:a16="http://schemas.microsoft.com/office/drawing/2014/main" id="{ED6043E1-47EF-00A2-0C66-3CE05D7DDA8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8511"/>
          <a:stretch>
            <a:fillRect/>
          </a:stretch>
        </p:blipFill>
        <p:spPr>
          <a:xfrm>
            <a:off x="-1200" y="-375"/>
            <a:ext cx="1036384" cy="1356750"/>
          </a:xfrm>
          <a:prstGeom prst="rect">
            <a:avLst/>
          </a:prstGeom>
        </p:spPr>
      </p:pic>
      <p:pic>
        <p:nvPicPr>
          <p:cNvPr id="2188" name="Imagen 2187">
            <a:extLst>
              <a:ext uri="{FF2B5EF4-FFF2-40B4-BE49-F238E27FC236}">
                <a16:creationId xmlns:a16="http://schemas.microsoft.com/office/drawing/2014/main" id="{06E91C85-2120-AE46-9711-A7B8F412D4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9825" y="4232250"/>
            <a:ext cx="1696350" cy="1747500"/>
          </a:xfrm>
          <a:prstGeom prst="rect">
            <a:avLst/>
          </a:prstGeom>
        </p:spPr>
      </p:pic>
      <p:pic>
        <p:nvPicPr>
          <p:cNvPr id="2189" name="Imagen 2188" descr="Texto&#10;&#10;El contenido generado por IA puede ser incorrecto.">
            <a:extLst>
              <a:ext uri="{FF2B5EF4-FFF2-40B4-BE49-F238E27FC236}">
                <a16:creationId xmlns:a16="http://schemas.microsoft.com/office/drawing/2014/main" id="{91A78DB0-6FB3-6CFE-0DA3-6D261BE6F44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288" t="1715" r="5830" b="29472"/>
          <a:stretch>
            <a:fillRect/>
          </a:stretch>
        </p:blipFill>
        <p:spPr>
          <a:xfrm>
            <a:off x="9694988" y="4366048"/>
            <a:ext cx="1922396" cy="1485871"/>
          </a:xfrm>
          <a:prstGeom prst="rect">
            <a:avLst/>
          </a:prstGeom>
        </p:spPr>
      </p:pic>
      <p:pic>
        <p:nvPicPr>
          <p:cNvPr id="2190" name="Imagen 2189" descr="Resultado de imagen de valvulas fonatorias taqueostomia">
            <a:extLst>
              <a:ext uri="{FF2B5EF4-FFF2-40B4-BE49-F238E27FC236}">
                <a16:creationId xmlns:a16="http://schemas.microsoft.com/office/drawing/2014/main" id="{9852260F-4A09-AFD5-B3A3-78129175C70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3058" b="-252"/>
          <a:stretch>
            <a:fillRect/>
          </a:stretch>
        </p:blipFill>
        <p:spPr>
          <a:xfrm>
            <a:off x="5085713" y="4699050"/>
            <a:ext cx="1900619" cy="1435511"/>
          </a:xfrm>
          <a:prstGeom prst="rect">
            <a:avLst/>
          </a:prstGeom>
        </p:spPr>
      </p:pic>
      <p:cxnSp>
        <p:nvCxnSpPr>
          <p:cNvPr id="2206" name="Conector recto de flecha 2205">
            <a:extLst>
              <a:ext uri="{FF2B5EF4-FFF2-40B4-BE49-F238E27FC236}">
                <a16:creationId xmlns:a16="http://schemas.microsoft.com/office/drawing/2014/main" id="{53BBBD09-84D5-4444-F935-A3CE1D36FD02}"/>
              </a:ext>
            </a:extLst>
          </p:cNvPr>
          <p:cNvCxnSpPr/>
          <p:nvPr/>
        </p:nvCxnSpPr>
        <p:spPr>
          <a:xfrm flipH="1">
            <a:off x="2244000" y="3732000"/>
            <a:ext cx="2292000" cy="13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7" name="Conector recto de flecha 2206">
            <a:extLst>
              <a:ext uri="{FF2B5EF4-FFF2-40B4-BE49-F238E27FC236}">
                <a16:creationId xmlns:a16="http://schemas.microsoft.com/office/drawing/2014/main" id="{E16D311F-C28D-D6DA-8B6A-3B16C7D82049}"/>
              </a:ext>
            </a:extLst>
          </p:cNvPr>
          <p:cNvCxnSpPr>
            <a:cxnSpLocks/>
          </p:cNvCxnSpPr>
          <p:nvPr/>
        </p:nvCxnSpPr>
        <p:spPr>
          <a:xfrm>
            <a:off x="6071999" y="3714000"/>
            <a:ext cx="12000" cy="102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8" name="Conector recto de flecha 2207">
            <a:extLst>
              <a:ext uri="{FF2B5EF4-FFF2-40B4-BE49-F238E27FC236}">
                <a16:creationId xmlns:a16="http://schemas.microsoft.com/office/drawing/2014/main" id="{42F01B73-C7E8-CA70-1413-BF0504C6BD21}"/>
              </a:ext>
            </a:extLst>
          </p:cNvPr>
          <p:cNvCxnSpPr>
            <a:cxnSpLocks/>
          </p:cNvCxnSpPr>
          <p:nvPr/>
        </p:nvCxnSpPr>
        <p:spPr>
          <a:xfrm>
            <a:off x="9239999" y="3719999"/>
            <a:ext cx="1500000" cy="63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011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27BB8C9-6F2B-6AA0-7C0E-0B2316429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5B2E0-600B-4B8B-861E-8828F9879E54}" type="datetime1">
              <a:t>01/03/2026</a:t>
            </a:fld>
            <a:endParaRPr lang="en-U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5CAA87C-2884-EC28-BA85-CADDBBFE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0018BC-4332-798E-AEA2-72FBCFB81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7</a:t>
            </a:fld>
            <a:endParaRPr lang="en-US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2E4611C-E267-D843-C684-2217F6AEC3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150492"/>
              </p:ext>
            </p:extLst>
          </p:nvPr>
        </p:nvGraphicFramePr>
        <p:xfrm>
          <a:off x="330785" y="1452069"/>
          <a:ext cx="6192000" cy="395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3" name="Grupo 52">
            <a:extLst>
              <a:ext uri="{FF2B5EF4-FFF2-40B4-BE49-F238E27FC236}">
                <a16:creationId xmlns:a16="http://schemas.microsoft.com/office/drawing/2014/main" id="{CD9C6300-855A-B6AC-A3D1-A18D96521FF5}"/>
              </a:ext>
            </a:extLst>
          </p:cNvPr>
          <p:cNvGrpSpPr/>
          <p:nvPr/>
        </p:nvGrpSpPr>
        <p:grpSpPr>
          <a:xfrm>
            <a:off x="7127375" y="1290055"/>
            <a:ext cx="2816063" cy="2688261"/>
            <a:chOff x="7175500" y="435429"/>
            <a:chExt cx="4524375" cy="4335073"/>
          </a:xfrm>
        </p:grpSpPr>
        <p:pic>
          <p:nvPicPr>
            <p:cNvPr id="51" name="Imagen 50" descr="Diagrama&#10;&#10;El contenido generado por IA puede ser incorrecto.">
              <a:extLst>
                <a:ext uri="{FF2B5EF4-FFF2-40B4-BE49-F238E27FC236}">
                  <a16:creationId xmlns:a16="http://schemas.microsoft.com/office/drawing/2014/main" id="{F78A43E9-EEF4-BCE5-B6AC-018E6CB28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87644" y="435429"/>
              <a:ext cx="3742455" cy="2812473"/>
            </a:xfrm>
            <a:prstGeom prst="rect">
              <a:avLst/>
            </a:prstGeom>
            <a:ln w="12700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52" name="CuadroTexto 51">
              <a:extLst>
                <a:ext uri="{FF2B5EF4-FFF2-40B4-BE49-F238E27FC236}">
                  <a16:creationId xmlns:a16="http://schemas.microsoft.com/office/drawing/2014/main" id="{C6BABC80-472D-5D6D-E193-8D0794F074EE}"/>
                </a:ext>
              </a:extLst>
            </p:cNvPr>
            <p:cNvSpPr txBox="1"/>
            <p:nvPr/>
          </p:nvSpPr>
          <p:spPr>
            <a:xfrm>
              <a:off x="7175500" y="3577652"/>
              <a:ext cx="4524375" cy="119285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sz="1200" baseline="0" dirty="0" err="1">
                  <a:solidFill>
                    <a:srgbClr val="767676"/>
                  </a:solidFill>
                  <a:latin typeface="Tahoma"/>
                  <a:ea typeface="Tahoma"/>
                  <a:cs typeface="Tahoma"/>
                </a:rPr>
                <a:t>Dot</a:t>
              </a:r>
              <a:r>
                <a:rPr lang="es-ES" sz="1200" baseline="0" dirty="0">
                  <a:solidFill>
                    <a:srgbClr val="767676"/>
                  </a:solidFill>
                  <a:latin typeface="Tahoma"/>
                  <a:ea typeface="Tahoma"/>
                  <a:cs typeface="Tahoma"/>
                </a:rPr>
                <a:t>, I., et al. (2017). Disfunción diafragmática en el paciente ventilado. </a:t>
              </a:r>
              <a:r>
                <a:rPr lang="es-ES" sz="1200" i="1" baseline="0" dirty="0" err="1">
                  <a:solidFill>
                    <a:srgbClr val="767676"/>
                  </a:solidFill>
                  <a:latin typeface="Tahoma"/>
                  <a:ea typeface="Tahoma"/>
                  <a:cs typeface="Tahoma"/>
                </a:rPr>
                <a:t>Arch</a:t>
              </a:r>
              <a:r>
                <a:rPr lang="es-ES" sz="1200" i="1" baseline="0" dirty="0">
                  <a:solidFill>
                    <a:srgbClr val="767676"/>
                  </a:solidFill>
                  <a:latin typeface="Tahoma"/>
                  <a:ea typeface="Tahoma"/>
                  <a:cs typeface="Tahoma"/>
                </a:rPr>
                <a:t> </a:t>
              </a:r>
              <a:r>
                <a:rPr lang="es-ES" sz="1200" i="1" baseline="0" dirty="0" err="1">
                  <a:solidFill>
                    <a:srgbClr val="767676"/>
                  </a:solidFill>
                  <a:latin typeface="Tahoma"/>
                  <a:ea typeface="Tahoma"/>
                  <a:cs typeface="Tahoma"/>
                </a:rPr>
                <a:t>Bronconeumol</a:t>
              </a:r>
              <a:r>
                <a:rPr lang="es-ES" sz="1200" baseline="0" dirty="0">
                  <a:solidFill>
                    <a:srgbClr val="767676"/>
                  </a:solidFill>
                  <a:latin typeface="Tahoma"/>
                  <a:ea typeface="Tahoma"/>
                  <a:cs typeface="Tahoma"/>
                </a:rPr>
                <a:t>, 53(4), 177-183</a:t>
              </a:r>
              <a:endParaRPr lang="es-ES" dirty="0">
                <a:latin typeface="Tahoma"/>
                <a:ea typeface="Tahoma"/>
                <a:cs typeface="Tahoma"/>
              </a:endParaRPr>
            </a:p>
            <a:p>
              <a:pPr algn="ctr"/>
              <a:endParaRPr lang="es-ES">
                <a:latin typeface="Tahoma"/>
                <a:ea typeface="Tahoma"/>
                <a:cs typeface="Tahoma"/>
              </a:endParaRPr>
            </a:p>
          </p:txBody>
        </p:sp>
      </p:grpSp>
      <p:pic>
        <p:nvPicPr>
          <p:cNvPr id="55" name="Imagen 54">
            <a:extLst>
              <a:ext uri="{FF2B5EF4-FFF2-40B4-BE49-F238E27FC236}">
                <a16:creationId xmlns:a16="http://schemas.microsoft.com/office/drawing/2014/main" id="{C9FC435D-F1B7-396D-1AFC-2C37C210B47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8511"/>
          <a:stretch>
            <a:fillRect/>
          </a:stretch>
        </p:blipFill>
        <p:spPr>
          <a:xfrm>
            <a:off x="-1200" y="-375"/>
            <a:ext cx="1036384" cy="1356750"/>
          </a:xfrm>
          <a:prstGeom prst="rect">
            <a:avLst/>
          </a:prstGeom>
        </p:spPr>
      </p:pic>
      <p:pic>
        <p:nvPicPr>
          <p:cNvPr id="57" name="Imagen 56" descr="Logotipo&#10;&#10;El contenido generado por IA puede ser incorrecto.">
            <a:extLst>
              <a:ext uri="{FF2B5EF4-FFF2-40B4-BE49-F238E27FC236}">
                <a16:creationId xmlns:a16="http://schemas.microsoft.com/office/drawing/2014/main" id="{F4970DF9-32AA-85B4-3452-FB07F0E01B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34262" y="117908"/>
            <a:ext cx="1676325" cy="1159275"/>
          </a:xfrm>
          <a:prstGeom prst="rect">
            <a:avLst/>
          </a:prstGeom>
        </p:spPr>
      </p:pic>
      <p:pic>
        <p:nvPicPr>
          <p:cNvPr id="59" name="Imagen 58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BC0CD1AC-871B-E3D6-C152-17BF855733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30100" y="5794125"/>
            <a:ext cx="1162050" cy="1066800"/>
          </a:xfrm>
          <a:prstGeom prst="rect">
            <a:avLst/>
          </a:prstGeom>
        </p:spPr>
      </p:pic>
      <p:pic>
        <p:nvPicPr>
          <p:cNvPr id="60" name="Imagen 59" descr="Ver las imágenes de origen">
            <a:extLst>
              <a:ext uri="{FF2B5EF4-FFF2-40B4-BE49-F238E27FC236}">
                <a16:creationId xmlns:a16="http://schemas.microsoft.com/office/drawing/2014/main" id="{38C82B87-94B7-EC6B-1B7E-179FBB27C99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3396" b="-358"/>
          <a:stretch>
            <a:fillRect/>
          </a:stretch>
        </p:blipFill>
        <p:spPr>
          <a:xfrm>
            <a:off x="7765275" y="3974363"/>
            <a:ext cx="1539334" cy="168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156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75526-BCA2-BD37-B0FE-8DBBCC149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200" y="125125"/>
            <a:ext cx="2976982" cy="587127"/>
          </a:xfrm>
        </p:spPr>
        <p:txBody>
          <a:bodyPr>
            <a:normAutofit fontScale="90000"/>
          </a:bodyPr>
          <a:lstStyle/>
          <a:p>
            <a:r>
              <a:rPr lang="es-ES" dirty="0">
                <a:latin typeface="Tahoma"/>
                <a:ea typeface="Tahoma"/>
                <a:cs typeface="Tahoma"/>
              </a:rPr>
              <a:t>RESULTADOS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322C4DC-A93C-44F3-F46C-12A3643236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1820063"/>
              </p:ext>
            </p:extLst>
          </p:nvPr>
        </p:nvGraphicFramePr>
        <p:xfrm>
          <a:off x="1288472" y="981652"/>
          <a:ext cx="4807528" cy="2539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7CB45ECB-06BC-2D68-5601-B605ED4C82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3804297"/>
              </p:ext>
            </p:extLst>
          </p:nvPr>
        </p:nvGraphicFramePr>
        <p:xfrm>
          <a:off x="6388590" y="982064"/>
          <a:ext cx="4812513" cy="2539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F9A2392A-2A5F-ED41-E588-51E5CF476F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7862515"/>
              </p:ext>
            </p:extLst>
          </p:nvPr>
        </p:nvGraphicFramePr>
        <p:xfrm>
          <a:off x="1173658" y="3524579"/>
          <a:ext cx="4812266" cy="2534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5F1AB56D-1823-DAAB-E62A-4CC08B7A4D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0262" y="117908"/>
            <a:ext cx="1676325" cy="1159275"/>
          </a:xfrm>
          <a:prstGeom prst="rect">
            <a:avLst/>
          </a:prstGeom>
        </p:spPr>
      </p:pic>
      <p:pic>
        <p:nvPicPr>
          <p:cNvPr id="11" name="Imagen 10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F52A2295-117E-C6A2-D9C6-C0D71BB23F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0100" y="5794125"/>
            <a:ext cx="1162050" cy="10668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64B3BAA-0CD3-20FC-ABCE-642C4D765E2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8511"/>
          <a:stretch>
            <a:fillRect/>
          </a:stretch>
        </p:blipFill>
        <p:spPr>
          <a:xfrm>
            <a:off x="-1200" y="-375"/>
            <a:ext cx="1036384" cy="135675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BE4A1D7-5786-9770-C4CD-9F43AB40D19E}"/>
              </a:ext>
            </a:extLst>
          </p:cNvPr>
          <p:cNvSpPr txBox="1"/>
          <p:nvPr/>
        </p:nvSpPr>
        <p:spPr>
          <a:xfrm>
            <a:off x="6102891" y="4190792"/>
            <a:ext cx="577740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/>
              <a:t>Tiempo medio desde ingreso en UCRI a la decanulación: 28,4 días</a:t>
            </a:r>
            <a:endParaRPr lang="es-ES"/>
          </a:p>
          <a:p>
            <a:pPr algn="ctr"/>
            <a:endParaRPr lang="es-ES" dirty="0"/>
          </a:p>
          <a:p>
            <a:pPr algn="ctr"/>
            <a:r>
              <a:rPr lang="es-ES" dirty="0"/>
              <a:t>Estancia media hospitalaria: 36,5 días </a:t>
            </a:r>
          </a:p>
          <a:p>
            <a:pPr algn="ctr"/>
            <a:endParaRPr lang="es-ES" dirty="0"/>
          </a:p>
          <a:p>
            <a:pPr algn="ctr"/>
            <a:r>
              <a:rPr lang="es-ES" dirty="0"/>
              <a:t>Tiempo medio de VMI: 48,6 días</a:t>
            </a:r>
          </a:p>
        </p:txBody>
      </p:sp>
    </p:spTree>
    <p:extLst>
      <p:ext uri="{BB962C8B-B14F-4D97-AF65-F5344CB8AC3E}">
        <p14:creationId xmlns:p14="http://schemas.microsoft.com/office/powerpoint/2010/main" val="3377234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2AC11D-A010-75CC-698A-27BDA0BC5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8635" y="940096"/>
            <a:ext cx="3611265" cy="675030"/>
          </a:xfrm>
        </p:spPr>
        <p:txBody>
          <a:bodyPr>
            <a:normAutofit fontScale="90000"/>
          </a:bodyPr>
          <a:lstStyle/>
          <a:p>
            <a:r>
              <a:rPr lang="es-ES" sz="4000">
                <a:latin typeface="Tahoma"/>
                <a:ea typeface="Tahoma"/>
                <a:cs typeface="Tahoma"/>
              </a:rPr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B8AE4E-72DE-0C17-2062-203AC21EA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2200" b="1">
                <a:latin typeface="Tahoma"/>
                <a:ea typeface="Tahoma"/>
                <a:cs typeface="Tahoma"/>
              </a:rPr>
              <a:t>Alta eficacia y seguridad:</a:t>
            </a:r>
            <a:r>
              <a:rPr lang="es-ES" sz="2200">
                <a:latin typeface="Tahoma"/>
                <a:ea typeface="Tahoma"/>
                <a:cs typeface="Tahoma"/>
              </a:rPr>
              <a:t> Éxito superior al 95% con mínima tasa de recanulación mediante un abordaje estandarizado.</a:t>
            </a:r>
          </a:p>
          <a:p>
            <a:r>
              <a:rPr lang="es-ES" sz="2200" b="1">
                <a:latin typeface="Tahoma"/>
                <a:ea typeface="Tahoma"/>
                <a:cs typeface="Tahoma"/>
              </a:rPr>
              <a:t>Optimización funcional:</a:t>
            </a:r>
            <a:r>
              <a:rPr lang="es-ES" sz="2200">
                <a:latin typeface="Tahoma"/>
                <a:ea typeface="Tahoma"/>
                <a:cs typeface="Tahoma"/>
              </a:rPr>
              <a:t> La evaluación objetiva (tos, diafragma y secreciones) permite una decanulación más precoz que el método tradicional.</a:t>
            </a:r>
          </a:p>
          <a:p>
            <a:r>
              <a:rPr lang="es-ES" sz="2200" b="1">
                <a:latin typeface="Tahoma"/>
                <a:ea typeface="Tahoma"/>
                <a:cs typeface="Tahoma"/>
              </a:rPr>
              <a:t>Seguridad post-retirada:</a:t>
            </a:r>
            <a:r>
              <a:rPr lang="es-ES" sz="2200">
                <a:latin typeface="Tahoma"/>
                <a:ea typeface="Tahoma"/>
                <a:cs typeface="Tahoma"/>
              </a:rPr>
              <a:t> La hemicánula y la válvula fonatoria minimizan riesgos, reduciendo reingresos en UCI y estancias hospitalarias.</a:t>
            </a:r>
          </a:p>
          <a:p>
            <a:endParaRPr lang="es-ES" sz="2200">
              <a:latin typeface="Tahoma"/>
              <a:ea typeface="Tahoma"/>
              <a:cs typeface="Tahoma"/>
            </a:endParaRPr>
          </a:p>
        </p:txBody>
      </p:sp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DB5053B3-27D2-94E9-C8A3-3FEFDC30E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4262" y="117908"/>
            <a:ext cx="1676325" cy="1159275"/>
          </a:xfrm>
          <a:prstGeom prst="rect">
            <a:avLst/>
          </a:prstGeom>
        </p:spPr>
      </p:pic>
      <p:pic>
        <p:nvPicPr>
          <p:cNvPr id="8" name="Imagen 7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7AF07AA7-9D2C-A147-F21F-C90353D37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0100" y="5794125"/>
            <a:ext cx="1162050" cy="1066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DA2D07C-1D27-9A87-FE45-7E827959CB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511"/>
          <a:stretch>
            <a:fillRect/>
          </a:stretch>
        </p:blipFill>
        <p:spPr>
          <a:xfrm>
            <a:off x="-1200" y="-375"/>
            <a:ext cx="1036384" cy="135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08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AF4B03-3B95-39AD-BF2B-D984E763E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3383" y="2831738"/>
            <a:ext cx="6108067" cy="1196737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latin typeface="Tahoma"/>
                <a:ea typeface="Tahoma"/>
                <a:cs typeface="Tahoma"/>
              </a:rPr>
              <a:t>GRACIAS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D19444-36CC-4C88-37D5-518F6492D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481FC-F7EB-41ED-91F4-33B086299982}" type="datetime1">
              <a:t>01/03/2026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CB18C8-9650-B5EE-8398-F55DF997D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774EC7-0FC3-05CE-2978-6278FC3DE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10</a:t>
            </a:fld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1301BBA-1830-4E77-3EB0-13B55A51EF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511"/>
          <a:stretch>
            <a:fillRect/>
          </a:stretch>
        </p:blipFill>
        <p:spPr>
          <a:xfrm>
            <a:off x="-1200" y="-375"/>
            <a:ext cx="1036384" cy="1356750"/>
          </a:xfrm>
          <a:prstGeom prst="rect">
            <a:avLst/>
          </a:prstGeom>
        </p:spPr>
      </p:pic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6135AECF-CEAD-FDCF-5DF5-E98C7CB7E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262" y="117908"/>
            <a:ext cx="1676325" cy="1159275"/>
          </a:xfrm>
          <a:prstGeom prst="rect">
            <a:avLst/>
          </a:prstGeom>
        </p:spPr>
      </p:pic>
      <p:pic>
        <p:nvPicPr>
          <p:cNvPr id="12" name="Imagen 1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87F96A47-5AA1-2D2A-8B27-F63C79DFA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0100" y="5794125"/>
            <a:ext cx="11620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20229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VTI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ChronicleVTI">
      <a:majorFont>
        <a:latin typeface="Univers Condensed"/>
        <a:ea typeface=""/>
        <a:cs typeface=""/>
      </a:majorFont>
      <a:minorFont>
        <a:latin typeface="Calisto MT" panose="02040603050505030304"/>
        <a:ea typeface=""/>
        <a:cs typeface=""/>
      </a:minorFont>
    </a:fontScheme>
    <a:fmtScheme name="Chronicl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34FD3B1-53CD-4A5C-943C-C44DFF248C3E}" vid="{19A790DA-2E4D-4134-98A6-7DECB1A1B84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10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ChronicleVTI</vt:lpstr>
      <vt:lpstr>PROTOCOLO DE DECANULACIÓN EN PACIENTES CRÍTICOS CRÓNICOS</vt:lpstr>
      <vt:lpstr>INTRODUCCIÓN</vt:lpstr>
      <vt:lpstr>Hasta ahora... </vt:lpstr>
      <vt:lpstr>MATERIALES Y MÉTODO</vt:lpstr>
      <vt:lpstr>Cohorte</vt:lpstr>
      <vt:lpstr>PROTOCOLO DE DECANULACIÓN</vt:lpstr>
      <vt:lpstr>Presentación de PowerPoint</vt:lpstr>
      <vt:lpstr>RESULTADOS</vt:lpstr>
      <vt:lpstr>CONCLUSIONES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805</cp:revision>
  <dcterms:created xsi:type="dcterms:W3CDTF">2026-02-19T10:18:23Z</dcterms:created>
  <dcterms:modified xsi:type="dcterms:W3CDTF">2026-03-01T18:03:55Z</dcterms:modified>
</cp:coreProperties>
</file>