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2" r:id="rId3"/>
    <p:sldId id="273" r:id="rId4"/>
    <p:sldId id="312" r:id="rId5"/>
    <p:sldId id="308" r:id="rId6"/>
    <p:sldId id="306" r:id="rId7"/>
    <p:sldId id="318" r:id="rId8"/>
    <p:sldId id="307" r:id="rId9"/>
    <p:sldId id="309" r:id="rId10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A117F1-1D31-462E-851F-8E43FE4E90A4}" v="24" dt="2026-02-23T09:08:54.8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418" y="30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Carrera Cueva" userId="7683203c40027634" providerId="LiveId" clId="{1C85B9C1-772A-4C74-8135-238CD7C6D09D}"/>
    <pc:docChg chg="undo custSel addSld delSld modSld">
      <pc:chgData name="Carlos Carrera Cueva" userId="7683203c40027634" providerId="LiveId" clId="{1C85B9C1-772A-4C74-8135-238CD7C6D09D}" dt="2026-02-23T09:10:04.085" v="433" actId="1076"/>
      <pc:docMkLst>
        <pc:docMk/>
      </pc:docMkLst>
      <pc:sldChg chg="addSp delSp modSp mod">
        <pc:chgData name="Carlos Carrera Cueva" userId="7683203c40027634" providerId="LiveId" clId="{1C85B9C1-772A-4C74-8135-238CD7C6D09D}" dt="2026-02-22T21:33:05.006" v="225" actId="1076"/>
        <pc:sldMkLst>
          <pc:docMk/>
          <pc:sldMk cId="0" sldId="257"/>
        </pc:sldMkLst>
        <pc:spChg chg="add mod">
          <ac:chgData name="Carlos Carrera Cueva" userId="7683203c40027634" providerId="LiveId" clId="{1C85B9C1-772A-4C74-8135-238CD7C6D09D}" dt="2026-02-22T21:32:51.560" v="219" actId="1076"/>
          <ac:spMkLst>
            <pc:docMk/>
            <pc:sldMk cId="0" sldId="257"/>
            <ac:spMk id="3" creationId="{88FB76FD-49A1-9D8B-1F2A-B32671695E42}"/>
          </ac:spMkLst>
        </pc:spChg>
        <pc:spChg chg="add mod">
          <ac:chgData name="Carlos Carrera Cueva" userId="7683203c40027634" providerId="LiveId" clId="{1C85B9C1-772A-4C74-8135-238CD7C6D09D}" dt="2026-02-22T21:32:56.787" v="222" actId="1076"/>
          <ac:spMkLst>
            <pc:docMk/>
            <pc:sldMk cId="0" sldId="257"/>
            <ac:spMk id="5" creationId="{287C25DE-84BF-58DF-6C80-BAAC49483C54}"/>
          </ac:spMkLst>
        </pc:spChg>
        <pc:spChg chg="add del mod">
          <ac:chgData name="Carlos Carrera Cueva" userId="7683203c40027634" providerId="LiveId" clId="{1C85B9C1-772A-4C74-8135-238CD7C6D09D}" dt="2026-02-22T21:32:35.331" v="213" actId="1076"/>
          <ac:spMkLst>
            <pc:docMk/>
            <pc:sldMk cId="0" sldId="257"/>
            <ac:spMk id="6" creationId="{10A658F5-6B66-931C-AB14-D86ABD4D5564}"/>
          </ac:spMkLst>
        </pc:spChg>
        <pc:spChg chg="add mod">
          <ac:chgData name="Carlos Carrera Cueva" userId="7683203c40027634" providerId="LiveId" clId="{1C85B9C1-772A-4C74-8135-238CD7C6D09D}" dt="2026-02-22T21:28:09.083" v="97"/>
          <ac:spMkLst>
            <pc:docMk/>
            <pc:sldMk cId="0" sldId="257"/>
            <ac:spMk id="7" creationId="{A999C505-844E-A76D-19BC-E0B32ECC2947}"/>
          </ac:spMkLst>
        </pc:spChg>
        <pc:picChg chg="add del mod">
          <ac:chgData name="Carlos Carrera Cueva" userId="7683203c40027634" providerId="LiveId" clId="{1C85B9C1-772A-4C74-8135-238CD7C6D09D}" dt="2026-02-22T21:27:07.002" v="70" actId="478"/>
          <ac:picMkLst>
            <pc:docMk/>
            <pc:sldMk cId="0" sldId="257"/>
            <ac:picMk id="2" creationId="{6DD6FDE7-0077-7B09-560C-83DDD4F533A3}"/>
          </ac:picMkLst>
        </pc:picChg>
        <pc:picChg chg="add mod">
          <ac:chgData name="Carlos Carrera Cueva" userId="7683203c40027634" providerId="LiveId" clId="{1C85B9C1-772A-4C74-8135-238CD7C6D09D}" dt="2026-02-22T21:27:54.689" v="94" actId="1076"/>
          <ac:picMkLst>
            <pc:docMk/>
            <pc:sldMk cId="0" sldId="257"/>
            <ac:picMk id="4" creationId="{957CE8A8-96EE-BF35-A727-E5472902B72E}"/>
          </ac:picMkLst>
        </pc:picChg>
        <pc:picChg chg="add mod ord">
          <ac:chgData name="Carlos Carrera Cueva" userId="7683203c40027634" providerId="LiveId" clId="{1C85B9C1-772A-4C74-8135-238CD7C6D09D}" dt="2026-02-22T21:33:05.006" v="225" actId="1076"/>
          <ac:picMkLst>
            <pc:docMk/>
            <pc:sldMk cId="0" sldId="257"/>
            <ac:picMk id="9" creationId="{21C808D8-92EE-83C8-02C7-81808062D5E5}"/>
          </ac:picMkLst>
        </pc:picChg>
        <pc:cxnChg chg="add mod">
          <ac:chgData name="Carlos Carrera Cueva" userId="7683203c40027634" providerId="LiveId" clId="{1C85B9C1-772A-4C74-8135-238CD7C6D09D}" dt="2026-02-22T21:32:38.266" v="214" actId="1076"/>
          <ac:cxnSpMkLst>
            <pc:docMk/>
            <pc:sldMk cId="0" sldId="257"/>
            <ac:cxnSpMk id="8" creationId="{4CBCABA3-6A72-A64E-F9FE-9B4AB560F063}"/>
          </ac:cxnSpMkLst>
        </pc:cxnChg>
        <pc:cxnChg chg="add del mod">
          <ac:chgData name="Carlos Carrera Cueva" userId="7683203c40027634" providerId="LiveId" clId="{1C85B9C1-772A-4C74-8135-238CD7C6D09D}" dt="2026-02-22T21:30:31.400" v="162" actId="478"/>
          <ac:cxnSpMkLst>
            <pc:docMk/>
            <pc:sldMk cId="0" sldId="257"/>
            <ac:cxnSpMk id="10" creationId="{932AF65B-2814-7D9B-9F9B-378D53090955}"/>
          </ac:cxnSpMkLst>
        </pc:cxnChg>
        <pc:cxnChg chg="add mod">
          <ac:chgData name="Carlos Carrera Cueva" userId="7683203c40027634" providerId="LiveId" clId="{1C85B9C1-772A-4C74-8135-238CD7C6D09D}" dt="2026-02-22T21:32:55.081" v="221" actId="1076"/>
          <ac:cxnSpMkLst>
            <pc:docMk/>
            <pc:sldMk cId="0" sldId="257"/>
            <ac:cxnSpMk id="11" creationId="{715B2668-86DB-3AD8-159F-3F4EBAB6DF87}"/>
          </ac:cxnSpMkLst>
        </pc:cxnChg>
      </pc:sldChg>
      <pc:sldChg chg="del">
        <pc:chgData name="Carlos Carrera Cueva" userId="7683203c40027634" providerId="LiveId" clId="{1C85B9C1-772A-4C74-8135-238CD7C6D09D}" dt="2026-02-22T21:34:54.220" v="234" actId="47"/>
        <pc:sldMkLst>
          <pc:docMk/>
          <pc:sldMk cId="0" sldId="260"/>
        </pc:sldMkLst>
      </pc:sldChg>
      <pc:sldChg chg="new del">
        <pc:chgData name="Carlos Carrera Cueva" userId="7683203c40027634" providerId="LiveId" clId="{1C85B9C1-772A-4C74-8135-238CD7C6D09D}" dt="2026-02-22T21:34:56.009" v="235" actId="47"/>
        <pc:sldMkLst>
          <pc:docMk/>
          <pc:sldMk cId="3230133180" sldId="261"/>
        </pc:sldMkLst>
      </pc:sldChg>
      <pc:sldChg chg="modSp add mod">
        <pc:chgData name="Carlos Carrera Cueva" userId="7683203c40027634" providerId="LiveId" clId="{1C85B9C1-772A-4C74-8135-238CD7C6D09D}" dt="2026-02-22T21:35:46.851" v="283" actId="1076"/>
        <pc:sldMkLst>
          <pc:docMk/>
          <pc:sldMk cId="1628905164" sldId="273"/>
        </pc:sldMkLst>
        <pc:spChg chg="mod">
          <ac:chgData name="Carlos Carrera Cueva" userId="7683203c40027634" providerId="LiveId" clId="{1C85B9C1-772A-4C74-8135-238CD7C6D09D}" dt="2026-02-22T21:35:43.079" v="282" actId="1076"/>
          <ac:spMkLst>
            <pc:docMk/>
            <pc:sldMk cId="1628905164" sldId="273"/>
            <ac:spMk id="2" creationId="{86A09D97-4A27-1E98-BE0B-B369A08EA069}"/>
          </ac:spMkLst>
        </pc:spChg>
        <pc:cxnChg chg="mod">
          <ac:chgData name="Carlos Carrera Cueva" userId="7683203c40027634" providerId="LiveId" clId="{1C85B9C1-772A-4C74-8135-238CD7C6D09D}" dt="2026-02-22T21:35:46.851" v="283" actId="1076"/>
          <ac:cxnSpMkLst>
            <pc:docMk/>
            <pc:sldMk cId="1628905164" sldId="273"/>
            <ac:cxnSpMk id="4" creationId="{0CD9DE39-FADB-3307-A9F9-CA426F6D08E5}"/>
          </ac:cxnSpMkLst>
        </pc:cxnChg>
      </pc:sldChg>
      <pc:sldChg chg="add">
        <pc:chgData name="Carlos Carrera Cueva" userId="7683203c40027634" providerId="LiveId" clId="{1C85B9C1-772A-4C74-8135-238CD7C6D09D}" dt="2026-02-22T21:33:35.376" v="226"/>
        <pc:sldMkLst>
          <pc:docMk/>
          <pc:sldMk cId="1225987599" sldId="282"/>
        </pc:sldMkLst>
      </pc:sldChg>
      <pc:sldChg chg="modSp add mod">
        <pc:chgData name="Carlos Carrera Cueva" userId="7683203c40027634" providerId="LiveId" clId="{1C85B9C1-772A-4C74-8135-238CD7C6D09D}" dt="2026-02-22T21:37:08.689" v="339" actId="1076"/>
        <pc:sldMkLst>
          <pc:docMk/>
          <pc:sldMk cId="2692492264" sldId="306"/>
        </pc:sldMkLst>
        <pc:spChg chg="mod">
          <ac:chgData name="Carlos Carrera Cueva" userId="7683203c40027634" providerId="LiveId" clId="{1C85B9C1-772A-4C74-8135-238CD7C6D09D}" dt="2026-02-22T21:37:05.769" v="338" actId="1076"/>
          <ac:spMkLst>
            <pc:docMk/>
            <pc:sldMk cId="2692492264" sldId="306"/>
            <ac:spMk id="3" creationId="{4BA8B76E-48CC-ACB8-C639-2F677B064E0F}"/>
          </ac:spMkLst>
        </pc:spChg>
        <pc:cxnChg chg="mod">
          <ac:chgData name="Carlos Carrera Cueva" userId="7683203c40027634" providerId="LiveId" clId="{1C85B9C1-772A-4C74-8135-238CD7C6D09D}" dt="2026-02-22T21:37:08.689" v="339" actId="1076"/>
          <ac:cxnSpMkLst>
            <pc:docMk/>
            <pc:sldMk cId="2692492264" sldId="306"/>
            <ac:cxnSpMk id="4" creationId="{3CE6EFB8-461F-1012-A476-8B08191FB51D}"/>
          </ac:cxnSpMkLst>
        </pc:cxnChg>
      </pc:sldChg>
      <pc:sldChg chg="modSp add mod">
        <pc:chgData name="Carlos Carrera Cueva" userId="7683203c40027634" providerId="LiveId" clId="{1C85B9C1-772A-4C74-8135-238CD7C6D09D}" dt="2026-02-22T21:38:00.407" v="362" actId="1076"/>
        <pc:sldMkLst>
          <pc:docMk/>
          <pc:sldMk cId="2028696391" sldId="307"/>
        </pc:sldMkLst>
        <pc:spChg chg="mod">
          <ac:chgData name="Carlos Carrera Cueva" userId="7683203c40027634" providerId="LiveId" clId="{1C85B9C1-772A-4C74-8135-238CD7C6D09D}" dt="2026-02-22T21:37:57.585" v="361" actId="1076"/>
          <ac:spMkLst>
            <pc:docMk/>
            <pc:sldMk cId="2028696391" sldId="307"/>
            <ac:spMk id="5" creationId="{529AFEFD-D71C-DAE2-7825-A00CFB61AA5E}"/>
          </ac:spMkLst>
        </pc:spChg>
        <pc:cxnChg chg="mod">
          <ac:chgData name="Carlos Carrera Cueva" userId="7683203c40027634" providerId="LiveId" clId="{1C85B9C1-772A-4C74-8135-238CD7C6D09D}" dt="2026-02-22T21:38:00.407" v="362" actId="1076"/>
          <ac:cxnSpMkLst>
            <pc:docMk/>
            <pc:sldMk cId="2028696391" sldId="307"/>
            <ac:cxnSpMk id="4" creationId="{3FD25194-3FBE-E13B-6A37-C1BD4F0D834A}"/>
          </ac:cxnSpMkLst>
        </pc:cxnChg>
      </pc:sldChg>
      <pc:sldChg chg="modSp add mod">
        <pc:chgData name="Carlos Carrera Cueva" userId="7683203c40027634" providerId="LiveId" clId="{1C85B9C1-772A-4C74-8135-238CD7C6D09D}" dt="2026-02-22T21:36:25.202" v="310" actId="1076"/>
        <pc:sldMkLst>
          <pc:docMk/>
          <pc:sldMk cId="1067916541" sldId="308"/>
        </pc:sldMkLst>
        <pc:spChg chg="mod">
          <ac:chgData name="Carlos Carrera Cueva" userId="7683203c40027634" providerId="LiveId" clId="{1C85B9C1-772A-4C74-8135-238CD7C6D09D}" dt="2026-02-22T21:36:15.254" v="307" actId="1076"/>
          <ac:spMkLst>
            <pc:docMk/>
            <pc:sldMk cId="1067916541" sldId="308"/>
            <ac:spMk id="2" creationId="{99E5AC6E-00DC-0290-8761-0149DC424F57}"/>
          </ac:spMkLst>
        </pc:spChg>
        <pc:spChg chg="mod">
          <ac:chgData name="Carlos Carrera Cueva" userId="7683203c40027634" providerId="LiveId" clId="{1C85B9C1-772A-4C74-8135-238CD7C6D09D}" dt="2026-02-22T21:36:25.202" v="310" actId="1076"/>
          <ac:spMkLst>
            <pc:docMk/>
            <pc:sldMk cId="1067916541" sldId="308"/>
            <ac:spMk id="9" creationId="{60E77762-2AAE-C6CA-5315-CC25BF5FB04F}"/>
          </ac:spMkLst>
        </pc:spChg>
        <pc:cxnChg chg="mod">
          <ac:chgData name="Carlos Carrera Cueva" userId="7683203c40027634" providerId="LiveId" clId="{1C85B9C1-772A-4C74-8135-238CD7C6D09D}" dt="2026-02-22T21:36:19.725" v="308" actId="1076"/>
          <ac:cxnSpMkLst>
            <pc:docMk/>
            <pc:sldMk cId="1067916541" sldId="308"/>
            <ac:cxnSpMk id="4" creationId="{DB114006-2CFB-1EF0-7B8A-3360500CB2D1}"/>
          </ac:cxnSpMkLst>
        </pc:cxnChg>
      </pc:sldChg>
      <pc:sldChg chg="addSp delSp modSp add mod">
        <pc:chgData name="Carlos Carrera Cueva" userId="7683203c40027634" providerId="LiveId" clId="{1C85B9C1-772A-4C74-8135-238CD7C6D09D}" dt="2026-02-22T21:41:28.076" v="377" actId="1076"/>
        <pc:sldMkLst>
          <pc:docMk/>
          <pc:sldMk cId="2560398977" sldId="309"/>
        </pc:sldMkLst>
        <pc:spChg chg="add mod">
          <ac:chgData name="Carlos Carrera Cueva" userId="7683203c40027634" providerId="LiveId" clId="{1C85B9C1-772A-4C74-8135-238CD7C6D09D}" dt="2026-02-22T21:41:28.076" v="377" actId="1076"/>
          <ac:spMkLst>
            <pc:docMk/>
            <pc:sldMk cId="2560398977" sldId="309"/>
            <ac:spMk id="6" creationId="{A38B1F1A-59BD-9C29-08A8-276FDBEE33C7}"/>
          </ac:spMkLst>
        </pc:spChg>
        <pc:grpChg chg="del">
          <ac:chgData name="Carlos Carrera Cueva" userId="7683203c40027634" providerId="LiveId" clId="{1C85B9C1-772A-4C74-8135-238CD7C6D09D}" dt="2026-02-22T21:40:13.471" v="363" actId="478"/>
          <ac:grpSpMkLst>
            <pc:docMk/>
            <pc:sldMk cId="2560398977" sldId="309"/>
            <ac:grpSpMk id="3" creationId="{7E582655-759B-5AFE-6861-41229F899288}"/>
          </ac:grpSpMkLst>
        </pc:grpChg>
        <pc:picChg chg="add mod ord">
          <ac:chgData name="Carlos Carrera Cueva" userId="7683203c40027634" providerId="LiveId" clId="{1C85B9C1-772A-4C74-8135-238CD7C6D09D}" dt="2026-02-22T21:41:25.222" v="376" actId="1076"/>
          <ac:picMkLst>
            <pc:docMk/>
            <pc:sldMk cId="2560398977" sldId="309"/>
            <ac:picMk id="23" creationId="{55CCD987-D9D0-4DAF-37FA-C5F73F593DAD}"/>
          </ac:picMkLst>
        </pc:picChg>
      </pc:sldChg>
      <pc:sldChg chg="addSp modSp add mod">
        <pc:chgData name="Carlos Carrera Cueva" userId="7683203c40027634" providerId="LiveId" clId="{1C85B9C1-772A-4C74-8135-238CD7C6D09D}" dt="2026-02-23T09:10:04.085" v="433" actId="1076"/>
        <pc:sldMkLst>
          <pc:docMk/>
          <pc:sldMk cId="2666228699" sldId="312"/>
        </pc:sldMkLst>
        <pc:spChg chg="mod">
          <ac:chgData name="Carlos Carrera Cueva" userId="7683203c40027634" providerId="LiveId" clId="{1C85B9C1-772A-4C74-8135-238CD7C6D09D}" dt="2026-02-22T21:35:32.606" v="280" actId="1076"/>
          <ac:spMkLst>
            <pc:docMk/>
            <pc:sldMk cId="2666228699" sldId="312"/>
            <ac:spMk id="2" creationId="{674BB57A-AE1E-1403-2EC3-E9AA5162560A}"/>
          </ac:spMkLst>
        </pc:spChg>
        <pc:spChg chg="add mod">
          <ac:chgData name="Carlos Carrera Cueva" userId="7683203c40027634" providerId="LiveId" clId="{1C85B9C1-772A-4C74-8135-238CD7C6D09D}" dt="2026-02-23T09:10:04.085" v="433" actId="1076"/>
          <ac:spMkLst>
            <pc:docMk/>
            <pc:sldMk cId="2666228699" sldId="312"/>
            <ac:spMk id="3" creationId="{1970F0C3-976D-69E7-48CF-FD53D02F34F9}"/>
          </ac:spMkLst>
        </pc:spChg>
        <pc:picChg chg="mod">
          <ac:chgData name="Carlos Carrera Cueva" userId="7683203c40027634" providerId="LiveId" clId="{1C85B9C1-772A-4C74-8135-238CD7C6D09D}" dt="2026-02-23T09:09:59.101" v="432" actId="1076"/>
          <ac:picMkLst>
            <pc:docMk/>
            <pc:sldMk cId="2666228699" sldId="312"/>
            <ac:picMk id="8" creationId="{96B740ED-5846-62C7-BF1F-B4A19807C3FB}"/>
          </ac:picMkLst>
        </pc:picChg>
        <pc:cxnChg chg="mod">
          <ac:chgData name="Carlos Carrera Cueva" userId="7683203c40027634" providerId="LiveId" clId="{1C85B9C1-772A-4C74-8135-238CD7C6D09D}" dt="2026-02-22T21:35:35.114" v="281" actId="1076"/>
          <ac:cxnSpMkLst>
            <pc:docMk/>
            <pc:sldMk cId="2666228699" sldId="312"/>
            <ac:cxnSpMk id="4" creationId="{EF44BD34-97F7-4664-64FD-5A5AD3247C71}"/>
          </ac:cxnSpMkLst>
        </pc:cxnChg>
      </pc:sldChg>
      <pc:sldChg chg="modSp add mod">
        <pc:chgData name="Carlos Carrera Cueva" userId="7683203c40027634" providerId="LiveId" clId="{1C85B9C1-772A-4C74-8135-238CD7C6D09D}" dt="2026-02-22T21:37:37.965" v="352" actId="1076"/>
        <pc:sldMkLst>
          <pc:docMk/>
          <pc:sldMk cId="1926954588" sldId="318"/>
        </pc:sldMkLst>
        <pc:spChg chg="mod">
          <ac:chgData name="Carlos Carrera Cueva" userId="7683203c40027634" providerId="LiveId" clId="{1C85B9C1-772A-4C74-8135-238CD7C6D09D}" dt="2026-02-22T21:37:37.965" v="352" actId="1076"/>
          <ac:spMkLst>
            <pc:docMk/>
            <pc:sldMk cId="1926954588" sldId="318"/>
            <ac:spMk id="3" creationId="{A9854BE0-8883-9599-19F1-BB6F46D689F7}"/>
          </ac:spMkLst>
        </pc:spChg>
        <pc:cxnChg chg="mod">
          <ac:chgData name="Carlos Carrera Cueva" userId="7683203c40027634" providerId="LiveId" clId="{1C85B9C1-772A-4C74-8135-238CD7C6D09D}" dt="2026-02-22T21:37:36.158" v="351" actId="1076"/>
          <ac:cxnSpMkLst>
            <pc:docMk/>
            <pc:sldMk cId="1926954588" sldId="318"/>
            <ac:cxnSpMk id="4" creationId="{6984FBD4-5FB9-6AE8-F7EA-19E5212B1507}"/>
          </ac:cxnSpMkLst>
        </pc:cxn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5T18:16:08.399"/>
    </inkml:context>
    <inkml:brush xml:id="br0">
      <inkml:brushProperty name="width" value="0.025" units="cm"/>
      <inkml:brushProperty name="height" value="0.025" units="cm"/>
      <inkml:brushProperty name="color" value="#0B868D"/>
      <inkml:brushProperty name="ignorePressure" value="1"/>
      <inkml:brushProperty name="inkEffects" value="ocean"/>
      <inkml:brushProperty name="anchorX" value="0"/>
      <inkml:brushProperty name="anchorY" value="0"/>
      <inkml:brushProperty name="scaleFactor" value="0.5"/>
    </inkml:brush>
  </inkml:definitions>
  <inkml:trace contextRef="#ctx0" brushRef="#br0">0 0,'0'0,"3"0,5 0,1 0,8 0,8 0,12 0,4 0,1 0,0 0,0 0,10 0,-2 0,1 0,8 0,5 0,24 0,0 0,0 0,-1 0,-8 0,5 0,-10 0,-5 0,-9 0,-6 0,-3 0,-3 0,-9 0,-3 0,5 0,-3 0,1 0,-2 0,0 0,-3 0,14 0,0 0,2 0,5 0,1 0,12 0,7 0,-2 0,5 0,-6 0,-12 0,-12 0,-12 0,-9 0,1 0,-8 0,6 0,8 0,5 0,19 0,8 0,8 0,13 0,17 0,2 0,-1 0,16 0,19 0,31 0,42 0,-9 0,9 0,1 0,-12 0,24 0,-18 0,5 0,3 0,8 0,61 0,-19 0,6 0,-5 0,-4 0,31 0,-27 0,-4 0,-1 0,2 0,32 0,-34 0,-7 0,-9 0,-9 0,12 0,-32 0,-5 0,-1 0,5 0,46 0,-24 0,-3 0,-9 0,-2 0,20 0,-24 0,5 0,2 0,5 0,60 0,-26 0,52 0,-38 0,-11 0,-8 0,0 0,72 0,-17 0,16 0,19 0,-3 0,43 0,-50 0,-31 0,-29 0,-18 0,32 0,-24 0,13 0,15 0,5 0,43 0,-34 0,-8 0,-23 0,-20 0,41 0,-27 0,-19 0,-37 0,-13 0,-46 0,-25 0,-27 0,-7 0,8 0,-19 0,7 0,-8 0,-12 0,21 0,-15 0,2 0,10 0,4 0,22 0,-4 0,6 0,-7 0,-10 0,-20 0,-17 0,-14 0,-9 0,-4 0,4 0,-4 0,6 0,10 0,-47 0,28 0,1 0,-35 0,-1 0,0 0,9 0,4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23/02/2026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21C808D8-92EE-83C8-02C7-81808062D5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95736" y="297589"/>
            <a:ext cx="4898662" cy="313603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8FB76FD-49A1-9D8B-1F2A-B32671695E42}"/>
              </a:ext>
            </a:extLst>
          </p:cNvPr>
          <p:cNvSpPr txBox="1"/>
          <p:nvPr/>
        </p:nvSpPr>
        <p:spPr>
          <a:xfrm>
            <a:off x="5216669" y="3103979"/>
            <a:ext cx="3465462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600" b="1" i="0" dirty="0">
                <a:solidFill>
                  <a:schemeClr val="tx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Integración de </a:t>
            </a:r>
            <a:r>
              <a:rPr lang="es-ES" sz="1600" b="1" i="0" dirty="0" err="1">
                <a:solidFill>
                  <a:schemeClr val="tx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microARNs</a:t>
            </a:r>
            <a:r>
              <a:rPr lang="es-ES" sz="1600" b="1" i="0" dirty="0">
                <a:solidFill>
                  <a:schemeClr val="tx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y STOP-BANG para el cribado de Apnea Obstructiva del Sueño en pacientes con Embolia Pulmonar</a:t>
            </a:r>
            <a:endParaRPr lang="es-ES" sz="1600" b="1" dirty="0">
              <a:solidFill>
                <a:schemeClr val="tx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87C25DE-84BF-58DF-6C80-BAAC49483C54}"/>
              </a:ext>
            </a:extLst>
          </p:cNvPr>
          <p:cNvSpPr txBox="1"/>
          <p:nvPr/>
        </p:nvSpPr>
        <p:spPr>
          <a:xfrm>
            <a:off x="673330" y="3511653"/>
            <a:ext cx="34238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b="0" i="1" dirty="0">
                <a:solidFill>
                  <a:srgbClr val="22222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C. Carrera Cueva</a:t>
            </a:r>
            <a:r>
              <a:rPr lang="es-ES" sz="1200" i="1" dirty="0">
                <a:solidFill>
                  <a:srgbClr val="22222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E. Gonzalo Martín</a:t>
            </a:r>
            <a:r>
              <a:rPr lang="es-ES" sz="1200" i="1" dirty="0">
                <a:solidFill>
                  <a:srgbClr val="22222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N. Sola </a:t>
            </a:r>
            <a:r>
              <a:rPr lang="es-ES" sz="1200" b="0" i="1" dirty="0" err="1">
                <a:solidFill>
                  <a:srgbClr val="22222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Idigora</a:t>
            </a:r>
            <a:r>
              <a:rPr lang="es-ES" sz="1200" i="1" dirty="0">
                <a:solidFill>
                  <a:srgbClr val="22222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A. García Sánchez</a:t>
            </a:r>
            <a:r>
              <a:rPr lang="es-ES" sz="1200" i="1" dirty="0">
                <a:solidFill>
                  <a:srgbClr val="22222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V. </a:t>
            </a:r>
            <a:r>
              <a:rPr lang="es-ES" sz="1200" b="0" i="1" dirty="0" err="1">
                <a:solidFill>
                  <a:srgbClr val="22222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Cabriada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Nuño</a:t>
            </a:r>
            <a:r>
              <a:rPr lang="es-ES" sz="1200" i="1" dirty="0">
                <a:solidFill>
                  <a:srgbClr val="22222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A. Rivas Guerrero</a:t>
            </a:r>
            <a:r>
              <a:rPr lang="es-ES" sz="1200" i="1" dirty="0">
                <a:solidFill>
                  <a:srgbClr val="22222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A. Abad Fernández</a:t>
            </a:r>
            <a:r>
              <a:rPr lang="es-ES" sz="1200" i="1" dirty="0">
                <a:solidFill>
                  <a:srgbClr val="22222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D. Hervás Marín</a:t>
            </a:r>
            <a:r>
              <a:rPr lang="es-ES" sz="1200" i="1" dirty="0">
                <a:solidFill>
                  <a:srgbClr val="22222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C. Caballero Eraso</a:t>
            </a:r>
            <a:r>
              <a:rPr lang="es-ES" sz="1200" i="1" dirty="0">
                <a:solidFill>
                  <a:srgbClr val="22222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R. Otero Candelera</a:t>
            </a:r>
            <a:endParaRPr lang="es-ES" sz="2800" b="0" i="1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Picture 4" descr="IBiS (@ibis_sevilla) / X">
            <a:extLst>
              <a:ext uri="{FF2B5EF4-FFF2-40B4-BE49-F238E27FC236}">
                <a16:creationId xmlns:a16="http://schemas.microsoft.com/office/drawing/2014/main" id="{957CE8A8-96EE-BF35-A727-E5472902B7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77" b="23902"/>
          <a:stretch>
            <a:fillRect/>
          </a:stretch>
        </p:blipFill>
        <p:spPr bwMode="auto">
          <a:xfrm>
            <a:off x="7896259" y="207403"/>
            <a:ext cx="1152128" cy="559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0A658F5-6B66-931C-AB14-D86ABD4D5564}"/>
              </a:ext>
            </a:extLst>
          </p:cNvPr>
          <p:cNvSpPr txBox="1"/>
          <p:nvPr/>
        </p:nvSpPr>
        <p:spPr>
          <a:xfrm>
            <a:off x="1172362" y="265366"/>
            <a:ext cx="65112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52º CONGRESO NEUMOSUR 2026  COMUNICACIÓN ORAL 40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4CBCABA3-6A72-A64E-F9FE-9B4AB560F063}"/>
              </a:ext>
            </a:extLst>
          </p:cNvPr>
          <p:cNvCxnSpPr/>
          <p:nvPr/>
        </p:nvCxnSpPr>
        <p:spPr>
          <a:xfrm>
            <a:off x="4788024" y="291500"/>
            <a:ext cx="0" cy="28628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715B2668-86DB-3AD8-159F-3F4EBAB6DF87}"/>
              </a:ext>
            </a:extLst>
          </p:cNvPr>
          <p:cNvCxnSpPr>
            <a:cxnSpLocks/>
          </p:cNvCxnSpPr>
          <p:nvPr/>
        </p:nvCxnSpPr>
        <p:spPr>
          <a:xfrm>
            <a:off x="4788024" y="3277894"/>
            <a:ext cx="0" cy="17343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BA89DC-E182-4A6B-6A91-79D189631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Diagrama&#10;&#10;El contenido generado por IA puede ser incorrecto.">
            <a:extLst>
              <a:ext uri="{FF2B5EF4-FFF2-40B4-BE49-F238E27FC236}">
                <a16:creationId xmlns:a16="http://schemas.microsoft.com/office/drawing/2014/main" id="{6CE2C5EA-DCD2-82DE-8ED5-C6371A695B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779" y="346593"/>
            <a:ext cx="4313609" cy="4126180"/>
          </a:xfrm>
          <a:prstGeom prst="rect">
            <a:avLst/>
          </a:prstGeom>
        </p:spPr>
      </p:pic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49C154B7-12AD-72EA-9A95-18878387E12F}"/>
              </a:ext>
            </a:extLst>
          </p:cNvPr>
          <p:cNvCxnSpPr/>
          <p:nvPr/>
        </p:nvCxnSpPr>
        <p:spPr>
          <a:xfrm>
            <a:off x="2584436" y="131878"/>
            <a:ext cx="0" cy="2147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28" name="Entrada de lápiz 27">
                <a:extLst>
                  <a:ext uri="{FF2B5EF4-FFF2-40B4-BE49-F238E27FC236}">
                    <a16:creationId xmlns:a16="http://schemas.microsoft.com/office/drawing/2014/main" id="{90DB751B-B769-DB6C-52FA-33C4BA4DB530}"/>
                  </a:ext>
                </a:extLst>
              </p14:cNvPr>
              <p14:cNvContentPartPr/>
              <p14:nvPr/>
            </p14:nvContentPartPr>
            <p14:xfrm>
              <a:off x="12690" y="4551760"/>
              <a:ext cx="9131310" cy="270"/>
            </p14:xfrm>
          </p:contentPart>
        </mc:Choice>
        <mc:Fallback xmlns="">
          <p:pic>
            <p:nvPicPr>
              <p:cNvPr id="28" name="Entrada de lápiz 27">
                <a:extLst>
                  <a:ext uri="{FF2B5EF4-FFF2-40B4-BE49-F238E27FC236}">
                    <a16:creationId xmlns:a16="http://schemas.microsoft.com/office/drawing/2014/main" id="{90DB751B-B769-DB6C-52FA-33C4BA4DB53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70" y="4548520"/>
                <a:ext cx="9139950" cy="6750"/>
              </a:xfrm>
              <a:prstGeom prst="rect">
                <a:avLst/>
              </a:prstGeom>
            </p:spPr>
          </p:pic>
        </mc:Fallback>
      </mc:AlternateContent>
      <p:sp>
        <p:nvSpPr>
          <p:cNvPr id="30" name="CuadroTexto 29">
            <a:extLst>
              <a:ext uri="{FF2B5EF4-FFF2-40B4-BE49-F238E27FC236}">
                <a16:creationId xmlns:a16="http://schemas.microsoft.com/office/drawing/2014/main" id="{ECF3156A-7C3D-1056-6744-D8D4887151BC}"/>
              </a:ext>
            </a:extLst>
          </p:cNvPr>
          <p:cNvSpPr txBox="1"/>
          <p:nvPr/>
        </p:nvSpPr>
        <p:spPr>
          <a:xfrm>
            <a:off x="596890" y="4625944"/>
            <a:ext cx="854711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7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Drager</a:t>
            </a:r>
            <a:r>
              <a:rPr lang="es-ES" sz="750" dirty="0">
                <a:latin typeface="Courier New" panose="02070309020205020404" pitchFamily="49" charset="0"/>
                <a:cs typeface="Courier New" panose="02070309020205020404" pitchFamily="49" charset="0"/>
              </a:rPr>
              <a:t> LF, </a:t>
            </a:r>
            <a:r>
              <a:rPr lang="es-ES" sz="7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Polotsky</a:t>
            </a:r>
            <a:r>
              <a:rPr lang="es-ES" sz="750" dirty="0">
                <a:latin typeface="Courier New" panose="02070309020205020404" pitchFamily="49" charset="0"/>
                <a:cs typeface="Courier New" panose="02070309020205020404" pitchFamily="49" charset="0"/>
              </a:rPr>
              <a:t> VY, Lorenzi-</a:t>
            </a:r>
            <a:r>
              <a:rPr lang="es-ES" sz="7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Filho</a:t>
            </a:r>
            <a:r>
              <a:rPr lang="es-ES" sz="750" dirty="0">
                <a:latin typeface="Courier New" panose="02070309020205020404" pitchFamily="49" charset="0"/>
                <a:cs typeface="Courier New" panose="02070309020205020404" pitchFamily="49" charset="0"/>
              </a:rPr>
              <a:t> G. Obstructive </a:t>
            </a:r>
            <a:r>
              <a:rPr lang="es-ES" sz="7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sleep</a:t>
            </a:r>
            <a:r>
              <a:rPr lang="es-ES" sz="750" dirty="0">
                <a:latin typeface="Courier New" panose="02070309020205020404" pitchFamily="49" charset="0"/>
                <a:cs typeface="Courier New" panose="02070309020205020404" pitchFamily="49" charset="0"/>
              </a:rPr>
              <a:t> apnea: </a:t>
            </a:r>
            <a:r>
              <a:rPr lang="es-ES" sz="7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</a:t>
            </a:r>
            <a:r>
              <a:rPr lang="es-ES" sz="7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7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emerging</a:t>
            </a:r>
            <a:r>
              <a:rPr lang="es-ES" sz="7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7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risk</a:t>
            </a:r>
            <a:r>
              <a:rPr lang="es-ES" sz="750" dirty="0">
                <a:latin typeface="Courier New" panose="02070309020205020404" pitchFamily="49" charset="0"/>
                <a:cs typeface="Courier New" panose="02070309020205020404" pitchFamily="49" charset="0"/>
              </a:rPr>
              <a:t> factor </a:t>
            </a:r>
            <a:r>
              <a:rPr lang="es-ES" sz="7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s-ES" sz="7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s-ES" sz="7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atherosclerosis</a:t>
            </a:r>
            <a:r>
              <a:rPr lang="es-ES" sz="750" dirty="0">
                <a:latin typeface="Courier New" panose="02070309020205020404" pitchFamily="49" charset="0"/>
                <a:cs typeface="Courier New" panose="02070309020205020404" pitchFamily="49" charset="0"/>
              </a:rPr>
              <a:t>. </a:t>
            </a:r>
            <a:r>
              <a:rPr lang="es-ES" sz="7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Chest</a:t>
            </a:r>
            <a:r>
              <a:rPr lang="es-ES" sz="750" dirty="0">
                <a:latin typeface="Courier New" panose="02070309020205020404" pitchFamily="49" charset="0"/>
                <a:cs typeface="Courier New" panose="02070309020205020404" pitchFamily="49" charset="0"/>
              </a:rPr>
              <a:t>. 2011. </a:t>
            </a:r>
            <a:r>
              <a:rPr lang="es-ES" sz="75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Aug</a:t>
            </a:r>
            <a:r>
              <a:rPr lang="es-ES" sz="750" dirty="0">
                <a:latin typeface="Courier New" panose="02070309020205020404" pitchFamily="49" charset="0"/>
                <a:cs typeface="Courier New" panose="02070309020205020404" pitchFamily="49" charset="0"/>
              </a:rPr>
              <a:t>; 140 (2): 534 – 542</a:t>
            </a:r>
          </a:p>
          <a:p>
            <a:pPr algn="r"/>
            <a:r>
              <a:rPr lang="en-US" sz="750" dirty="0">
                <a:latin typeface="Courier New" panose="02070309020205020404" pitchFamily="49" charset="0"/>
                <a:cs typeface="Courier New" panose="02070309020205020404" pitchFamily="49" charset="0"/>
              </a:rPr>
              <a:t>Reena Mehra. Sleep apnea and the heart. CCF 2016. 86. Supp 1.</a:t>
            </a:r>
          </a:p>
          <a:p>
            <a:pPr algn="r"/>
            <a:r>
              <a:rPr lang="es-ES" sz="7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75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s-ES" sz="75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D34D9B5-BA3C-0D69-0489-D2D011F33FE4}"/>
              </a:ext>
            </a:extLst>
          </p:cNvPr>
          <p:cNvSpPr txBox="1"/>
          <p:nvPr/>
        </p:nvSpPr>
        <p:spPr>
          <a:xfrm>
            <a:off x="1096068" y="100735"/>
            <a:ext cx="719703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INTRODUCCIÓN    APNEA OBSTRUCTIVA DEL SUEÑO Y RIESGO CARDIOVASCULAR</a:t>
            </a:r>
          </a:p>
        </p:txBody>
      </p:sp>
    </p:spTree>
    <p:extLst>
      <p:ext uri="{BB962C8B-B14F-4D97-AF65-F5344CB8AC3E}">
        <p14:creationId xmlns:p14="http://schemas.microsoft.com/office/powerpoint/2010/main" val="1225987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6A09D97-4A27-1E98-BE0B-B369A08EA069}"/>
              </a:ext>
            </a:extLst>
          </p:cNvPr>
          <p:cNvSpPr txBox="1"/>
          <p:nvPr/>
        </p:nvSpPr>
        <p:spPr>
          <a:xfrm>
            <a:off x="2843808" y="153578"/>
            <a:ext cx="383406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METODOLOGÍA    ESTUDIO DE COHORTE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0CD9DE39-FADB-3307-A9F9-CA426F6D08E5}"/>
              </a:ext>
            </a:extLst>
          </p:cNvPr>
          <p:cNvCxnSpPr/>
          <p:nvPr/>
        </p:nvCxnSpPr>
        <p:spPr>
          <a:xfrm>
            <a:off x="4274821" y="190445"/>
            <a:ext cx="0" cy="2147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n 5">
            <a:extLst>
              <a:ext uri="{FF2B5EF4-FFF2-40B4-BE49-F238E27FC236}">
                <a16:creationId xmlns:a16="http://schemas.microsoft.com/office/drawing/2014/main" id="{5C349AAB-173D-1B95-2580-03A5D4B55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1" y="988977"/>
            <a:ext cx="3834063" cy="3290905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463C4F55-846F-95CF-3E07-9BDE2CBA249A}"/>
              </a:ext>
            </a:extLst>
          </p:cNvPr>
          <p:cNvCxnSpPr>
            <a:cxnSpLocks/>
          </p:cNvCxnSpPr>
          <p:nvPr/>
        </p:nvCxnSpPr>
        <p:spPr>
          <a:xfrm>
            <a:off x="3961061" y="635001"/>
            <a:ext cx="0" cy="431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82CAC79-1FE8-1B73-3732-48007EA74577}"/>
              </a:ext>
            </a:extLst>
          </p:cNvPr>
          <p:cNvSpPr txBox="1"/>
          <p:nvPr/>
        </p:nvSpPr>
        <p:spPr>
          <a:xfrm>
            <a:off x="4058982" y="2090903"/>
            <a:ext cx="2866264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es-ES" sz="1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Diagnóstico EP.</a:t>
            </a: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es-ES" sz="1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Consentimiento Informado.</a:t>
            </a:r>
          </a:p>
        </p:txBody>
      </p:sp>
      <p:pic>
        <p:nvPicPr>
          <p:cNvPr id="16" name="Imagen 15" descr="Imagen que contiene objeto, reloj&#10;&#10;El contenido generado por IA puede ser incorrecto.">
            <a:extLst>
              <a:ext uri="{FF2B5EF4-FFF2-40B4-BE49-F238E27FC236}">
                <a16:creationId xmlns:a16="http://schemas.microsoft.com/office/drawing/2014/main" id="{6C5F0F40-8E2E-ECC3-5524-CEA60077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4821" y="876300"/>
            <a:ext cx="4544060" cy="1214607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87AD10FA-BF77-81ED-5932-B933113EC142}"/>
              </a:ext>
            </a:extLst>
          </p:cNvPr>
          <p:cNvSpPr txBox="1"/>
          <p:nvPr/>
        </p:nvSpPr>
        <p:spPr>
          <a:xfrm>
            <a:off x="6838953" y="2049396"/>
            <a:ext cx="2260600" cy="1177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es-ES" sz="1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Gammagrafía Q.</a:t>
            </a: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es-ES" sz="1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Estudio de sueño.</a:t>
            </a: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es-ES" sz="1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Extracción sanguínea</a:t>
            </a:r>
            <a:endParaRPr lang="es-ES" sz="1200" dirty="0">
              <a:solidFill>
                <a:schemeClr val="tx2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AE56B40-4B4E-B34D-644C-F2F2DDB2D9CA}"/>
              </a:ext>
            </a:extLst>
          </p:cNvPr>
          <p:cNvSpPr txBox="1"/>
          <p:nvPr/>
        </p:nvSpPr>
        <p:spPr>
          <a:xfrm>
            <a:off x="4099654" y="3035300"/>
            <a:ext cx="4828436" cy="1731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es-ES" sz="1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 18 años.</a:t>
            </a: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es-ES" sz="1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EP confirmada sin diagnóstico previo de AOS. </a:t>
            </a: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es-ES" sz="1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Esperanza de vida &gt; 6 meses. </a:t>
            </a: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es-ES" sz="1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 embarazo o periodo de lactancia. </a:t>
            </a: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</a:pPr>
            <a:r>
              <a:rPr lang="es-ES" sz="1200" b="1">
                <a:solidFill>
                  <a:schemeClr val="tx2">
                    <a:lumMod val="90000"/>
                    <a:lumOff val="1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Capacidad </a:t>
            </a:r>
            <a:r>
              <a:rPr lang="es-ES" sz="1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 realizar estudio de sueño o seguimiento. </a:t>
            </a:r>
            <a:endParaRPr lang="es-ES" sz="1200" dirty="0">
              <a:solidFill>
                <a:schemeClr val="tx2">
                  <a:lumMod val="50000"/>
                  <a:lumOff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8905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B82F3-E9F0-7366-72E4-98BDFF904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74BB57A-AE1E-1403-2EC3-E9AA5162560A}"/>
              </a:ext>
            </a:extLst>
          </p:cNvPr>
          <p:cNvSpPr txBox="1"/>
          <p:nvPr/>
        </p:nvSpPr>
        <p:spPr>
          <a:xfrm>
            <a:off x="1880085" y="155259"/>
            <a:ext cx="597666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METODOLOGÍA    ESTUDIO TRASLACIONAL: ANÁLISIS MOLECULAR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EF44BD34-97F7-4664-64FD-5A5AD3247C71}"/>
              </a:ext>
            </a:extLst>
          </p:cNvPr>
          <p:cNvCxnSpPr/>
          <p:nvPr/>
        </p:nvCxnSpPr>
        <p:spPr>
          <a:xfrm>
            <a:off x="3347864" y="197942"/>
            <a:ext cx="0" cy="2147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>
            <a:extLst>
              <a:ext uri="{FF2B5EF4-FFF2-40B4-BE49-F238E27FC236}">
                <a16:creationId xmlns:a16="http://schemas.microsoft.com/office/drawing/2014/main" id="{02C7044A-2364-D974-7A4C-1F2544607017}"/>
              </a:ext>
            </a:extLst>
          </p:cNvPr>
          <p:cNvCxnSpPr>
            <a:cxnSpLocks/>
          </p:cNvCxnSpPr>
          <p:nvPr/>
        </p:nvCxnSpPr>
        <p:spPr>
          <a:xfrm>
            <a:off x="3797298" y="627232"/>
            <a:ext cx="0" cy="420511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n 7" descr="Mapa&#10;&#10;El contenido generado por IA puede ser incorrecto.">
            <a:extLst>
              <a:ext uri="{FF2B5EF4-FFF2-40B4-BE49-F238E27FC236}">
                <a16:creationId xmlns:a16="http://schemas.microsoft.com/office/drawing/2014/main" id="{96B740ED-5846-62C7-BF1F-B4A19807C3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40" y="1190008"/>
            <a:ext cx="3345888" cy="289487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2F7B663-B213-A5C7-5E46-61B68C4E8D63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contrast="20000"/>
          </a:blip>
          <a:srcRect l="-121" t="8227" r="121" b="15844"/>
          <a:stretch>
            <a:fillRect/>
          </a:stretch>
        </p:blipFill>
        <p:spPr>
          <a:xfrm>
            <a:off x="3994148" y="693002"/>
            <a:ext cx="4862139" cy="1523148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AC35AE1-7617-3645-5D19-3382B927F1CA}"/>
              </a:ext>
            </a:extLst>
          </p:cNvPr>
          <p:cNvSpPr txBox="1"/>
          <p:nvPr/>
        </p:nvSpPr>
        <p:spPr>
          <a:xfrm>
            <a:off x="3927126" y="2274016"/>
            <a:ext cx="1376257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9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Tubos </a:t>
            </a:r>
            <a:r>
              <a:rPr lang="es-ES" sz="9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Vacuette</a:t>
            </a:r>
            <a:r>
              <a:rPr lang="es-ES" sz="9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(Citrato y EDTA – K3)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D4A02A2-E0AD-493C-A5A7-B8C9DC0963F6}"/>
              </a:ext>
            </a:extLst>
          </p:cNvPr>
          <p:cNvSpPr txBox="1"/>
          <p:nvPr/>
        </p:nvSpPr>
        <p:spPr>
          <a:xfrm>
            <a:off x="5225068" y="2274015"/>
            <a:ext cx="1115906" cy="906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9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Centrifugación 2x2500g </a:t>
            </a:r>
          </a:p>
          <a:p>
            <a:pPr algn="ctr">
              <a:lnSpc>
                <a:spcPct val="150000"/>
              </a:lnSpc>
            </a:pPr>
            <a:r>
              <a:rPr lang="es-ES" sz="9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15 min </a:t>
            </a:r>
          </a:p>
          <a:p>
            <a:pPr algn="ctr">
              <a:lnSpc>
                <a:spcPct val="150000"/>
              </a:lnSpc>
            </a:pPr>
            <a:r>
              <a:rPr lang="es-ES" sz="9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4ºC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4661D93-2515-F562-48B1-99A188EE7082}"/>
              </a:ext>
            </a:extLst>
          </p:cNvPr>
          <p:cNvSpPr txBox="1"/>
          <p:nvPr/>
        </p:nvSpPr>
        <p:spPr>
          <a:xfrm>
            <a:off x="6261814" y="2274015"/>
            <a:ext cx="1482510" cy="698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9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Hemólisis: Espectrofotometría y ACT &gt; 7 excluidas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7AA62DFC-FC73-3F6D-3A17-FE1BC0D4FB18}"/>
              </a:ext>
            </a:extLst>
          </p:cNvPr>
          <p:cNvSpPr txBox="1"/>
          <p:nvPr/>
        </p:nvSpPr>
        <p:spPr>
          <a:xfrm>
            <a:off x="7560603" y="2274015"/>
            <a:ext cx="1376257" cy="282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9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Criopreservación</a:t>
            </a:r>
            <a:endParaRPr lang="es-ES" sz="9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1EA7ABEE-D090-9454-3F60-7D4AE2B2A67F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contrast="20000"/>
          </a:blip>
          <a:stretch>
            <a:fillRect/>
          </a:stretch>
        </p:blipFill>
        <p:spPr>
          <a:xfrm>
            <a:off x="4067597" y="3265614"/>
            <a:ext cx="4715240" cy="1070969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B32A1684-0F60-21C1-CF6B-51419695CDB0}"/>
              </a:ext>
            </a:extLst>
          </p:cNvPr>
          <p:cNvSpPr txBox="1"/>
          <p:nvPr/>
        </p:nvSpPr>
        <p:spPr>
          <a:xfrm>
            <a:off x="4067597" y="4284532"/>
            <a:ext cx="1376257" cy="282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9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ELISA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F68F515-462B-3A34-9D3F-38C911B58136}"/>
              </a:ext>
            </a:extLst>
          </p:cNvPr>
          <p:cNvSpPr txBox="1"/>
          <p:nvPr/>
        </p:nvSpPr>
        <p:spPr>
          <a:xfrm>
            <a:off x="5626812" y="4284532"/>
            <a:ext cx="1376257" cy="282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9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WESTERN - BLOT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CB6E9EB6-F013-B306-1960-633A1B01CFB5}"/>
              </a:ext>
            </a:extLst>
          </p:cNvPr>
          <p:cNvSpPr txBox="1"/>
          <p:nvPr/>
        </p:nvSpPr>
        <p:spPr>
          <a:xfrm>
            <a:off x="7291436" y="4284532"/>
            <a:ext cx="1376257" cy="282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900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RT-</a:t>
            </a:r>
            <a:r>
              <a:rPr lang="es-ES" sz="900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qPCR</a:t>
            </a:r>
            <a:endParaRPr lang="es-ES" sz="900" dirty="0">
              <a:solidFill>
                <a:schemeClr val="accent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970F0C3-976D-69E7-48CF-FD53D02F34F9}"/>
              </a:ext>
            </a:extLst>
          </p:cNvPr>
          <p:cNvSpPr txBox="1"/>
          <p:nvPr/>
        </p:nvSpPr>
        <p:spPr>
          <a:xfrm>
            <a:off x="1942746" y="3830522"/>
            <a:ext cx="15842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 = 145 Cohorte Validación</a:t>
            </a:r>
          </a:p>
        </p:txBody>
      </p:sp>
    </p:spTree>
    <p:extLst>
      <p:ext uri="{BB962C8B-B14F-4D97-AF65-F5344CB8AC3E}">
        <p14:creationId xmlns:p14="http://schemas.microsoft.com/office/powerpoint/2010/main" val="2666228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6437D-A845-ACC2-ECB6-973A2C92B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9E5AC6E-00DC-0290-8761-0149DC424F57}"/>
              </a:ext>
            </a:extLst>
          </p:cNvPr>
          <p:cNvSpPr txBox="1"/>
          <p:nvPr/>
        </p:nvSpPr>
        <p:spPr>
          <a:xfrm>
            <a:off x="2051720" y="153068"/>
            <a:ext cx="75247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RESULTADOS    ESTUDIO TRASLACIONAL </a:t>
            </a:r>
            <a:r>
              <a:rPr lang="es-ES" sz="135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miARN</a:t>
            </a:r>
            <a:r>
              <a:rPr lang="es-ES" sz="13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AOS VS NO AOS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DB114006-2CFB-1EF0-7B8A-3360500CB2D1}"/>
              </a:ext>
            </a:extLst>
          </p:cNvPr>
          <p:cNvCxnSpPr/>
          <p:nvPr/>
        </p:nvCxnSpPr>
        <p:spPr>
          <a:xfrm>
            <a:off x="3419872" y="180936"/>
            <a:ext cx="0" cy="2147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n 5" descr="Diagrama&#10;&#10;El contenido generado por IA puede ser incorrecto.">
            <a:extLst>
              <a:ext uri="{FF2B5EF4-FFF2-40B4-BE49-F238E27FC236}">
                <a16:creationId xmlns:a16="http://schemas.microsoft.com/office/drawing/2014/main" id="{F8F1787B-22D1-F7E3-8ADD-9A21888AA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1" y="1769467"/>
            <a:ext cx="4095751" cy="1871376"/>
          </a:xfrm>
          <a:prstGeom prst="rect">
            <a:avLst/>
          </a:prstGeom>
        </p:spPr>
      </p:pic>
      <p:pic>
        <p:nvPicPr>
          <p:cNvPr id="7" name="Imagen 6" descr="Imagen que contiene 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A6E821DC-1542-5FE3-92C3-F6D5497144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877" y="1326775"/>
            <a:ext cx="3981812" cy="299805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0E77762-2AAE-C6CA-5315-CC25BF5FB04F}"/>
              </a:ext>
            </a:extLst>
          </p:cNvPr>
          <p:cNvSpPr txBox="1"/>
          <p:nvPr/>
        </p:nvSpPr>
        <p:spPr>
          <a:xfrm>
            <a:off x="1547664" y="825098"/>
            <a:ext cx="7009331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35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 = 48 </a:t>
            </a:r>
            <a:r>
              <a:rPr lang="es-ES" sz="1350" b="1" dirty="0">
                <a:solidFill>
                  <a:schemeClr val="tx2">
                    <a:lumMod val="50000"/>
                    <a:lumOff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emparejados por edad y sexo y divididos en </a:t>
            </a:r>
            <a:r>
              <a:rPr lang="es-ES" sz="1350" b="1" dirty="0">
                <a:solidFill>
                  <a:schemeClr val="tx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AOS y No AOS </a:t>
            </a:r>
            <a:endParaRPr lang="es-ES" sz="1350" dirty="0"/>
          </a:p>
        </p:txBody>
      </p:sp>
    </p:spTree>
    <p:extLst>
      <p:ext uri="{BB962C8B-B14F-4D97-AF65-F5344CB8AC3E}">
        <p14:creationId xmlns:p14="http://schemas.microsoft.com/office/powerpoint/2010/main" val="1067916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CCD74-ED46-CDAE-B51E-68BD05D74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3CE6EFB8-461F-1012-A476-8B08191FB51D}"/>
              </a:ext>
            </a:extLst>
          </p:cNvPr>
          <p:cNvCxnSpPr/>
          <p:nvPr/>
        </p:nvCxnSpPr>
        <p:spPr>
          <a:xfrm>
            <a:off x="3491880" y="212430"/>
            <a:ext cx="0" cy="2147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Imagen 5">
            <a:extLst>
              <a:ext uri="{FF2B5EF4-FFF2-40B4-BE49-F238E27FC236}">
                <a16:creationId xmlns:a16="http://schemas.microsoft.com/office/drawing/2014/main" id="{E765BCD6-F2A9-C692-6D48-2C0D38F5D7C3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contrast="20000"/>
          </a:blip>
          <a:srcRect r="10657"/>
          <a:stretch>
            <a:fillRect/>
          </a:stretch>
        </p:blipFill>
        <p:spPr>
          <a:xfrm>
            <a:off x="4572003" y="1277652"/>
            <a:ext cx="4459175" cy="2463088"/>
          </a:xfrm>
          <a:prstGeom prst="rect">
            <a:avLst/>
          </a:prstGeom>
        </p:spPr>
      </p:pic>
      <p:pic>
        <p:nvPicPr>
          <p:cNvPr id="7" name="Imagen 6" descr="Diagrama&#10;&#10;El contenido generado por IA puede ser incorrecto.">
            <a:extLst>
              <a:ext uri="{FF2B5EF4-FFF2-40B4-BE49-F238E27FC236}">
                <a16:creationId xmlns:a16="http://schemas.microsoft.com/office/drawing/2014/main" id="{16061A0F-45AA-6839-AF3D-0C93EF8CE5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3" y="1022350"/>
            <a:ext cx="4800410" cy="3204733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6E92121C-5BE0-21CA-56A9-2875A356AE96}"/>
              </a:ext>
            </a:extLst>
          </p:cNvPr>
          <p:cNvCxnSpPr>
            <a:cxnSpLocks/>
          </p:cNvCxnSpPr>
          <p:nvPr/>
        </p:nvCxnSpPr>
        <p:spPr>
          <a:xfrm>
            <a:off x="5033965" y="806131"/>
            <a:ext cx="0" cy="3837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4BA8B76E-48CC-ACB8-C639-2F677B064E0F}"/>
              </a:ext>
            </a:extLst>
          </p:cNvPr>
          <p:cNvSpPr txBox="1"/>
          <p:nvPr/>
        </p:nvSpPr>
        <p:spPr>
          <a:xfrm>
            <a:off x="2035676" y="169747"/>
            <a:ext cx="599657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RESULTADOS      ESTUDIO TRASLACIONAL </a:t>
            </a:r>
            <a:r>
              <a:rPr lang="es-ES" sz="135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miARN</a:t>
            </a:r>
            <a:r>
              <a:rPr lang="es-ES" sz="13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AOS VS NO AOS</a:t>
            </a:r>
          </a:p>
        </p:txBody>
      </p:sp>
    </p:spTree>
    <p:extLst>
      <p:ext uri="{BB962C8B-B14F-4D97-AF65-F5344CB8AC3E}">
        <p14:creationId xmlns:p14="http://schemas.microsoft.com/office/powerpoint/2010/main" val="2692492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BAB9A-463E-2E29-3409-CA9F798F0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6984FBD4-5FB9-6AE8-F7EA-19E5212B1507}"/>
              </a:ext>
            </a:extLst>
          </p:cNvPr>
          <p:cNvCxnSpPr/>
          <p:nvPr/>
        </p:nvCxnSpPr>
        <p:spPr>
          <a:xfrm>
            <a:off x="3563888" y="236212"/>
            <a:ext cx="0" cy="2147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n 10" descr="Diagrama&#10;&#10;El contenido generado por IA puede ser incorrecto.">
            <a:extLst>
              <a:ext uri="{FF2B5EF4-FFF2-40B4-BE49-F238E27FC236}">
                <a16:creationId xmlns:a16="http://schemas.microsoft.com/office/drawing/2014/main" id="{4F5A5D9A-89D7-453B-7120-4FA0E4610D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3173" y="1523312"/>
            <a:ext cx="4540827" cy="247487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9854BE0-8883-9599-19F1-BB6F46D689F7}"/>
              </a:ext>
            </a:extLst>
          </p:cNvPr>
          <p:cNvSpPr txBox="1"/>
          <p:nvPr/>
        </p:nvSpPr>
        <p:spPr>
          <a:xfrm>
            <a:off x="2195736" y="189496"/>
            <a:ext cx="588551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RESULTADOS     ESTUDIO TRASLACIONAL </a:t>
            </a:r>
            <a:r>
              <a:rPr lang="es-ES" sz="1350" b="1" dirty="0" err="1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miARN</a:t>
            </a:r>
            <a:r>
              <a:rPr lang="es-ES" sz="13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AOS VS NO AOS</a:t>
            </a:r>
          </a:p>
        </p:txBody>
      </p:sp>
      <p:pic>
        <p:nvPicPr>
          <p:cNvPr id="5" name="Imagen 4" descr="Imagen que contiene 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B1E9A9E7-FD70-3D05-F580-D474DDECB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95" y="1155324"/>
            <a:ext cx="3981812" cy="2998058"/>
          </a:xfrm>
          <a:prstGeom prst="rect">
            <a:avLst/>
          </a:prstGeom>
        </p:spPr>
      </p:pic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DB302E62-5F14-260F-A0F4-2E10DB0DFE40}"/>
              </a:ext>
            </a:extLst>
          </p:cNvPr>
          <p:cNvSpPr/>
          <p:nvPr/>
        </p:nvSpPr>
        <p:spPr>
          <a:xfrm>
            <a:off x="3755842" y="2654353"/>
            <a:ext cx="816158" cy="31525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</p:spTree>
    <p:extLst>
      <p:ext uri="{BB962C8B-B14F-4D97-AF65-F5344CB8AC3E}">
        <p14:creationId xmlns:p14="http://schemas.microsoft.com/office/powerpoint/2010/main" val="1926954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48055-C645-61C5-FCA2-DE5A9D90B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3FD25194-3FBE-E13B-6A37-C1BD4F0D834A}"/>
              </a:ext>
            </a:extLst>
          </p:cNvPr>
          <p:cNvCxnSpPr/>
          <p:nvPr/>
        </p:nvCxnSpPr>
        <p:spPr>
          <a:xfrm>
            <a:off x="4211960" y="238169"/>
            <a:ext cx="0" cy="21471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n 2" descr="Gráfico&#10;&#10;El contenido generado por IA puede ser incorrecto.">
            <a:extLst>
              <a:ext uri="{FF2B5EF4-FFF2-40B4-BE49-F238E27FC236}">
                <a16:creationId xmlns:a16="http://schemas.microsoft.com/office/drawing/2014/main" id="{A26C9EDE-02D8-D06B-1EE1-80C4A59581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90" t="6110" r="5332" b="4777"/>
          <a:stretch>
            <a:fillRect/>
          </a:stretch>
        </p:blipFill>
        <p:spPr>
          <a:xfrm>
            <a:off x="5257799" y="1149124"/>
            <a:ext cx="3721100" cy="2705101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529AFEFD-D71C-DAE2-7825-A00CFB61AA5E}"/>
              </a:ext>
            </a:extLst>
          </p:cNvPr>
          <p:cNvSpPr txBox="1"/>
          <p:nvPr/>
        </p:nvSpPr>
        <p:spPr>
          <a:xfrm>
            <a:off x="2843808" y="195486"/>
            <a:ext cx="409654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RESULTADOS     MODELO PREDICTIVO AOS</a:t>
            </a:r>
          </a:p>
        </p:txBody>
      </p:sp>
      <p:pic>
        <p:nvPicPr>
          <p:cNvPr id="6" name="Imagen 5" descr="Tabla&#10;&#10;El contenido generado por IA puede ser incorrecto.">
            <a:extLst>
              <a:ext uri="{FF2B5EF4-FFF2-40B4-BE49-F238E27FC236}">
                <a16:creationId xmlns:a16="http://schemas.microsoft.com/office/drawing/2014/main" id="{52F16812-ED53-EAFF-E1C5-B7F82AE0E9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1" y="1510097"/>
            <a:ext cx="5067299" cy="198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696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D80F5-09A6-88D1-0555-3F5E9ED6B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 descr="Imagen que contiene Diagrama&#10;&#10;El contenido generado por IA puede ser incorrecto.">
            <a:extLst>
              <a:ext uri="{FF2B5EF4-FFF2-40B4-BE49-F238E27FC236}">
                <a16:creationId xmlns:a16="http://schemas.microsoft.com/office/drawing/2014/main" id="{55CCD987-D9D0-4DAF-37FA-C5F73F593D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3888" y="1082827"/>
            <a:ext cx="5472608" cy="3503464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8A16EA2E-E26E-2CC4-FC46-6DD71A1A6CA7}"/>
              </a:ext>
            </a:extLst>
          </p:cNvPr>
          <p:cNvSpPr txBox="1"/>
          <p:nvPr/>
        </p:nvSpPr>
        <p:spPr>
          <a:xfrm>
            <a:off x="3900625" y="194466"/>
            <a:ext cx="142874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50" b="1" dirty="0">
                <a:solidFill>
                  <a:schemeClr val="tx2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CONCLUSIONES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8B1F1A-59BD-9C29-08A8-276FDBEE33C7}"/>
              </a:ext>
            </a:extLst>
          </p:cNvPr>
          <p:cNvSpPr txBox="1"/>
          <p:nvPr/>
        </p:nvSpPr>
        <p:spPr>
          <a:xfrm>
            <a:off x="323528" y="1275606"/>
            <a:ext cx="4760573" cy="29738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s-ES" sz="1400" b="1" i="0" dirty="0">
                <a:solidFill>
                  <a:schemeClr val="tx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La incorporación de un panel de </a:t>
            </a:r>
            <a:r>
              <a:rPr lang="es-ES" sz="1400" b="1" i="0" dirty="0" err="1">
                <a:solidFill>
                  <a:schemeClr val="tx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miARNs</a:t>
            </a:r>
            <a:r>
              <a:rPr lang="es-ES" sz="1400" b="1" i="0" dirty="0">
                <a:solidFill>
                  <a:schemeClr val="tx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a las herramientas clínicas convencionales mejoró la capacidad diagnóstica de AOS en pacientes con EP frente al uso aislado de STOP-BANG o la sospecha clínica. 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eriod"/>
            </a:pPr>
            <a:r>
              <a:rPr lang="es-ES" sz="1400" b="1" i="0" dirty="0">
                <a:solidFill>
                  <a:schemeClr val="tx2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Estos hallazgos apoyan su potencial como biomarcadores complementarios y estrategias diagnósticas más precisas.</a:t>
            </a:r>
            <a:endParaRPr lang="es-ES" sz="1400" b="1" dirty="0">
              <a:solidFill>
                <a:schemeClr val="tx2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3989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318</Words>
  <Application>Microsoft Office PowerPoint</Application>
  <PresentationFormat>Presentación en pantalla (16:9)</PresentationFormat>
  <Paragraphs>37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Courier New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Carlos Carrera Cueva</cp:lastModifiedBy>
  <cp:revision>2</cp:revision>
  <dcterms:created xsi:type="dcterms:W3CDTF">2025-10-16T09:08:13Z</dcterms:created>
  <dcterms:modified xsi:type="dcterms:W3CDTF">2026-02-23T09:10:10Z</dcterms:modified>
</cp:coreProperties>
</file>