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4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7C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5104F9-59C8-49D2-8469-A589C7199E01}" v="172" dt="2026-03-01T11:46:26.4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71" autoAdjust="0"/>
  </p:normalViewPr>
  <p:slideViewPr>
    <p:cSldViewPr>
      <p:cViewPr varScale="1">
        <p:scale>
          <a:sx n="99" d="100"/>
          <a:sy n="99" d="100"/>
        </p:scale>
        <p:origin x="922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ía Simón Alonso" userId="e0a5fb243f5950dd" providerId="LiveId" clId="{590A3532-5B42-41AE-9CB6-E972A8F99109}"/>
    <pc:docChg chg="undo custSel addSld delSld modSld">
      <pc:chgData name="Lucía Simón Alonso" userId="e0a5fb243f5950dd" providerId="LiveId" clId="{590A3532-5B42-41AE-9CB6-E972A8F99109}" dt="2026-03-01T12:04:16.133" v="865" actId="115"/>
      <pc:docMkLst>
        <pc:docMk/>
      </pc:docMkLst>
      <pc:sldChg chg="modSp mod">
        <pc:chgData name="Lucía Simón Alonso" userId="e0a5fb243f5950dd" providerId="LiveId" clId="{590A3532-5B42-41AE-9CB6-E972A8F99109}" dt="2026-03-01T12:04:08.054" v="864" actId="115"/>
        <pc:sldMkLst>
          <pc:docMk/>
          <pc:sldMk cId="0" sldId="257"/>
        </pc:sldMkLst>
        <pc:spChg chg="mod">
          <ac:chgData name="Lucía Simón Alonso" userId="e0a5fb243f5950dd" providerId="LiveId" clId="{590A3532-5B42-41AE-9CB6-E972A8F99109}" dt="2026-02-28T17:52:25.590" v="33" actId="14100"/>
          <ac:spMkLst>
            <pc:docMk/>
            <pc:sldMk cId="0" sldId="257"/>
            <ac:spMk id="3" creationId="{8F9DC1D4-6575-758A-04D6-9A97EA4FA1CA}"/>
          </ac:spMkLst>
        </pc:spChg>
        <pc:spChg chg="mod">
          <ac:chgData name="Lucía Simón Alonso" userId="e0a5fb243f5950dd" providerId="LiveId" clId="{590A3532-5B42-41AE-9CB6-E972A8F99109}" dt="2026-02-28T17:52:47.350" v="37" actId="1076"/>
          <ac:spMkLst>
            <pc:docMk/>
            <pc:sldMk cId="0" sldId="257"/>
            <ac:spMk id="4" creationId="{51B0BF33-205A-0CDD-3141-6CCDEA3FEBC2}"/>
          </ac:spMkLst>
        </pc:spChg>
        <pc:spChg chg="mod">
          <ac:chgData name="Lucía Simón Alonso" userId="e0a5fb243f5950dd" providerId="LiveId" clId="{590A3532-5B42-41AE-9CB6-E972A8F99109}" dt="2026-03-01T12:04:03.350" v="862" actId="115"/>
          <ac:spMkLst>
            <pc:docMk/>
            <pc:sldMk cId="0" sldId="257"/>
            <ac:spMk id="6" creationId="{16DA73F1-7C59-9923-7EF7-273196DA0B77}"/>
          </ac:spMkLst>
        </pc:spChg>
        <pc:spChg chg="mod">
          <ac:chgData name="Lucía Simón Alonso" userId="e0a5fb243f5950dd" providerId="LiveId" clId="{590A3532-5B42-41AE-9CB6-E972A8F99109}" dt="2026-03-01T12:04:08.054" v="864" actId="115"/>
          <ac:spMkLst>
            <pc:docMk/>
            <pc:sldMk cId="0" sldId="257"/>
            <ac:spMk id="8" creationId="{DB9FF0BF-8F99-D6C4-5F52-5A3F2FECFF69}"/>
          </ac:spMkLst>
        </pc:spChg>
        <pc:spChg chg="mod">
          <ac:chgData name="Lucía Simón Alonso" userId="e0a5fb243f5950dd" providerId="LiveId" clId="{590A3532-5B42-41AE-9CB6-E972A8F99109}" dt="2026-03-01T12:04:06.034" v="863" actId="115"/>
          <ac:spMkLst>
            <pc:docMk/>
            <pc:sldMk cId="0" sldId="257"/>
            <ac:spMk id="10" creationId="{3DC6C89D-509A-4C0B-F635-4D1D68309C07}"/>
          </ac:spMkLst>
        </pc:spChg>
      </pc:sldChg>
      <pc:sldChg chg="addSp delSp modSp mod modNotesTx">
        <pc:chgData name="Lucía Simón Alonso" userId="e0a5fb243f5950dd" providerId="LiveId" clId="{590A3532-5B42-41AE-9CB6-E972A8F99109}" dt="2026-03-01T12:04:16.133" v="865" actId="115"/>
        <pc:sldMkLst>
          <pc:docMk/>
          <pc:sldMk cId="2282222985" sldId="264"/>
        </pc:sldMkLst>
        <pc:spChg chg="mod ord">
          <ac:chgData name="Lucía Simón Alonso" userId="e0a5fb243f5950dd" providerId="LiveId" clId="{590A3532-5B42-41AE-9CB6-E972A8F99109}" dt="2026-03-01T11:40:46.353" v="823" actId="255"/>
          <ac:spMkLst>
            <pc:docMk/>
            <pc:sldMk cId="2282222985" sldId="264"/>
            <ac:spMk id="4" creationId="{05253B35-1B40-67DD-1BB7-A06B1A1E2EC9}"/>
          </ac:spMkLst>
        </pc:spChg>
        <pc:spChg chg="mod">
          <ac:chgData name="Lucía Simón Alonso" userId="e0a5fb243f5950dd" providerId="LiveId" clId="{590A3532-5B42-41AE-9CB6-E972A8F99109}" dt="2026-03-01T12:04:16.133" v="865" actId="115"/>
          <ac:spMkLst>
            <pc:docMk/>
            <pc:sldMk cId="2282222985" sldId="264"/>
            <ac:spMk id="5" creationId="{FA9B88FF-47A5-F438-A6E2-3F8FC2674F5C}"/>
          </ac:spMkLst>
        </pc:spChg>
        <pc:spChg chg="add del mod ord">
          <ac:chgData name="Lucía Simón Alonso" userId="e0a5fb243f5950dd" providerId="LiveId" clId="{590A3532-5B42-41AE-9CB6-E972A8F99109}" dt="2026-03-01T11:22:30.076" v="713" actId="478"/>
          <ac:spMkLst>
            <pc:docMk/>
            <pc:sldMk cId="2282222985" sldId="264"/>
            <ac:spMk id="6" creationId="{C687D7C6-6F24-8E31-DA77-51D7A9A877AB}"/>
          </ac:spMkLst>
        </pc:spChg>
        <pc:spChg chg="add mod ord">
          <ac:chgData name="Lucía Simón Alonso" userId="e0a5fb243f5950dd" providerId="LiveId" clId="{590A3532-5B42-41AE-9CB6-E972A8F99109}" dt="2026-03-01T11:05:37.096" v="520" actId="171"/>
          <ac:spMkLst>
            <pc:docMk/>
            <pc:sldMk cId="2282222985" sldId="264"/>
            <ac:spMk id="10" creationId="{4AE73135-F241-26C6-63ED-6BC9F27E34CB}"/>
          </ac:spMkLst>
        </pc:spChg>
        <pc:graphicFrameChg chg="del mod modGraphic">
          <ac:chgData name="Lucía Simón Alonso" userId="e0a5fb243f5950dd" providerId="LiveId" clId="{590A3532-5B42-41AE-9CB6-E972A8F99109}" dt="2026-03-01T10:58:58.223" v="414" actId="478"/>
          <ac:graphicFrameMkLst>
            <pc:docMk/>
            <pc:sldMk cId="2282222985" sldId="264"/>
            <ac:graphicFrameMk id="2" creationId="{641E94EE-6A20-0A18-0899-09759E75119D}"/>
          </ac:graphicFrameMkLst>
        </pc:graphicFrameChg>
        <pc:graphicFrameChg chg="del mod">
          <ac:chgData name="Lucía Simón Alonso" userId="e0a5fb243f5950dd" providerId="LiveId" clId="{590A3532-5B42-41AE-9CB6-E972A8F99109}" dt="2026-03-01T10:31:08.813" v="147" actId="21"/>
          <ac:graphicFrameMkLst>
            <pc:docMk/>
            <pc:sldMk cId="2282222985" sldId="264"/>
            <ac:graphicFrameMk id="3" creationId="{8378AA49-7FCE-83E4-EEBC-BE158B43C4F8}"/>
          </ac:graphicFrameMkLst>
        </pc:graphicFrameChg>
        <pc:graphicFrameChg chg="add del mod ord modGraphic">
          <ac:chgData name="Lucía Simón Alonso" userId="e0a5fb243f5950dd" providerId="LiveId" clId="{590A3532-5B42-41AE-9CB6-E972A8F99109}" dt="2026-03-01T11:22:18.617" v="709" actId="21"/>
          <ac:graphicFrameMkLst>
            <pc:docMk/>
            <pc:sldMk cId="2282222985" sldId="264"/>
            <ac:graphicFrameMk id="7" creationId="{1E2CD280-0009-76D9-F11A-1A7164C88BEC}"/>
          </ac:graphicFrameMkLst>
        </pc:graphicFrameChg>
        <pc:graphicFrameChg chg="add del mod ord modGraphic">
          <ac:chgData name="Lucía Simón Alonso" userId="e0a5fb243f5950dd" providerId="LiveId" clId="{590A3532-5B42-41AE-9CB6-E972A8F99109}" dt="2026-03-01T11:22:18.617" v="709" actId="21"/>
          <ac:graphicFrameMkLst>
            <pc:docMk/>
            <pc:sldMk cId="2282222985" sldId="264"/>
            <ac:graphicFrameMk id="8" creationId="{FC1B886B-71B9-1E0C-F633-927B18161764}"/>
          </ac:graphicFrameMkLst>
        </pc:graphicFrameChg>
        <pc:graphicFrameChg chg="add del mod modGraphic">
          <ac:chgData name="Lucía Simón Alonso" userId="e0a5fb243f5950dd" providerId="LiveId" clId="{590A3532-5B42-41AE-9CB6-E972A8F99109}" dt="2026-03-01T11:22:18.617" v="709" actId="21"/>
          <ac:graphicFrameMkLst>
            <pc:docMk/>
            <pc:sldMk cId="2282222985" sldId="264"/>
            <ac:graphicFrameMk id="9" creationId="{066E4E6F-DE78-5BA7-AE73-E436A6F1CA35}"/>
          </ac:graphicFrameMkLst>
        </pc:graphicFrameChg>
        <pc:graphicFrameChg chg="add mod modGraphic">
          <ac:chgData name="Lucía Simón Alonso" userId="e0a5fb243f5950dd" providerId="LiveId" clId="{590A3532-5B42-41AE-9CB6-E972A8F99109}" dt="2026-03-01T11:50:43.678" v="861" actId="6549"/>
          <ac:graphicFrameMkLst>
            <pc:docMk/>
            <pc:sldMk cId="2282222985" sldId="264"/>
            <ac:graphicFrameMk id="11" creationId="{1B12501C-83E5-D595-6359-6E50C84FDFFF}"/>
          </ac:graphicFrameMkLst>
        </pc:graphicFrameChg>
        <pc:graphicFrameChg chg="add mod">
          <ac:chgData name="Lucía Simón Alonso" userId="e0a5fb243f5950dd" providerId="LiveId" clId="{590A3532-5B42-41AE-9CB6-E972A8F99109}" dt="2026-03-01T11:30:35.365" v="811" actId="20577"/>
          <ac:graphicFrameMkLst>
            <pc:docMk/>
            <pc:sldMk cId="2282222985" sldId="264"/>
            <ac:graphicFrameMk id="12" creationId="{8378AA49-7FCE-83E4-EEBC-BE158B43C4F8}"/>
          </ac:graphicFrameMkLst>
        </pc:graphicFrameChg>
        <pc:graphicFrameChg chg="add del mod modGraphic">
          <ac:chgData name="Lucía Simón Alonso" userId="e0a5fb243f5950dd" providerId="LiveId" clId="{590A3532-5B42-41AE-9CB6-E972A8F99109}" dt="2026-03-01T11:24:17.326" v="734" actId="478"/>
          <ac:graphicFrameMkLst>
            <pc:docMk/>
            <pc:sldMk cId="2282222985" sldId="264"/>
            <ac:graphicFrameMk id="13" creationId="{24A9C354-7889-5404-5C45-A62921D8D670}"/>
          </ac:graphicFrameMkLst>
        </pc:graphicFrameChg>
      </pc:sldChg>
      <pc:sldChg chg="addSp delSp modSp new del mod">
        <pc:chgData name="Lucía Simón Alonso" userId="e0a5fb243f5950dd" providerId="LiveId" clId="{590A3532-5B42-41AE-9CB6-E972A8F99109}" dt="2026-03-01T11:40:18.934" v="820" actId="47"/>
        <pc:sldMkLst>
          <pc:docMk/>
          <pc:sldMk cId="1912617686" sldId="265"/>
        </pc:sldMkLst>
        <pc:spChg chg="add del mod">
          <ac:chgData name="Lucía Simón Alonso" userId="e0a5fb243f5950dd" providerId="LiveId" clId="{590A3532-5B42-41AE-9CB6-E972A8F99109}" dt="2026-03-01T11:16:11.698" v="657"/>
          <ac:spMkLst>
            <pc:docMk/>
            <pc:sldMk cId="1912617686" sldId="265"/>
            <ac:spMk id="4" creationId="{C12EC6F2-3523-0040-3863-95B6E668D369}"/>
          </ac:spMkLst>
        </pc:spChg>
        <pc:graphicFrameChg chg="add del mod">
          <ac:chgData name="Lucía Simón Alonso" userId="e0a5fb243f5950dd" providerId="LiveId" clId="{590A3532-5B42-41AE-9CB6-E972A8F99109}" dt="2026-03-01T11:22:47.223" v="717" actId="21"/>
          <ac:graphicFrameMkLst>
            <pc:docMk/>
            <pc:sldMk cId="1912617686" sldId="265"/>
            <ac:graphicFrameMk id="3" creationId="{8378AA49-7FCE-83E4-EEBC-BE158B43C4F8}"/>
          </ac:graphicFrameMkLst>
        </pc:graphicFrameChg>
        <pc:graphicFrameChg chg="add del mod modGraphic">
          <ac:chgData name="Lucía Simón Alonso" userId="e0a5fb243f5950dd" providerId="LiveId" clId="{590A3532-5B42-41AE-9CB6-E972A8F99109}" dt="2026-03-01T11:14:22.753" v="588" actId="478"/>
          <ac:graphicFrameMkLst>
            <pc:docMk/>
            <pc:sldMk cId="1912617686" sldId="265"/>
            <ac:graphicFrameMk id="5" creationId="{B36BE9A0-D8D8-0DE5-98AC-0F7A4C864F75}"/>
          </ac:graphicFrameMkLst>
        </pc:graphicFrameChg>
        <pc:graphicFrameChg chg="add del mod modGraphic">
          <ac:chgData name="Lucía Simón Alonso" userId="e0a5fb243f5950dd" providerId="LiveId" clId="{590A3532-5B42-41AE-9CB6-E972A8F99109}" dt="2026-03-01T11:14:25.417" v="589" actId="478"/>
          <ac:graphicFrameMkLst>
            <pc:docMk/>
            <pc:sldMk cId="1912617686" sldId="265"/>
            <ac:graphicFrameMk id="6" creationId="{21E6AC8A-14C2-095D-18DF-371A1357D6FA}"/>
          </ac:graphicFrameMkLst>
        </pc:graphicFrameChg>
        <pc:graphicFrameChg chg="add del mod modGraphic">
          <ac:chgData name="Lucía Simón Alonso" userId="e0a5fb243f5950dd" providerId="LiveId" clId="{590A3532-5B42-41AE-9CB6-E972A8F99109}" dt="2026-03-01T11:14:27.831" v="590" actId="478"/>
          <ac:graphicFrameMkLst>
            <pc:docMk/>
            <pc:sldMk cId="1912617686" sldId="265"/>
            <ac:graphicFrameMk id="7" creationId="{A34AA469-10A0-2523-F176-EE73FF4A4EBF}"/>
          </ac:graphicFrameMkLst>
        </pc:graphicFrameChg>
        <pc:graphicFrameChg chg="add mod modGraphic">
          <ac:chgData name="Lucía Simón Alonso" userId="e0a5fb243f5950dd" providerId="LiveId" clId="{590A3532-5B42-41AE-9CB6-E972A8F99109}" dt="2026-03-01T11:21:37.366" v="704" actId="122"/>
          <ac:graphicFrameMkLst>
            <pc:docMk/>
            <pc:sldMk cId="1912617686" sldId="265"/>
            <ac:graphicFrameMk id="8" creationId="{26FA9A0A-91F0-ED0E-7BE0-89AD5FF0F6CF}"/>
          </ac:graphicFrameMkLst>
        </pc:graphicFrameChg>
      </pc:sldChg>
      <pc:sldChg chg="add del">
        <pc:chgData name="Lucía Simón Alonso" userId="e0a5fb243f5950dd" providerId="LiveId" clId="{590A3532-5B42-41AE-9CB6-E972A8F99109}" dt="2026-03-01T11:04:46.671" v="506" actId="47"/>
        <pc:sldMkLst>
          <pc:docMk/>
          <pc:sldMk cId="314416777" sldId="266"/>
        </pc:sldMkLst>
      </pc:sldChg>
      <pc:sldChg chg="addSp modSp new del mod">
        <pc:chgData name="Lucía Simón Alonso" userId="e0a5fb243f5950dd" providerId="LiveId" clId="{590A3532-5B42-41AE-9CB6-E972A8F99109}" dt="2026-03-01T11:40:23.528" v="821" actId="47"/>
        <pc:sldMkLst>
          <pc:docMk/>
          <pc:sldMk cId="4187350161" sldId="266"/>
        </pc:sldMkLst>
        <pc:graphicFrameChg chg="add mod">
          <ac:chgData name="Lucía Simón Alonso" userId="e0a5fb243f5950dd" providerId="LiveId" clId="{590A3532-5B42-41AE-9CB6-E972A8F99109}" dt="2026-03-01T11:22:26.710" v="712" actId="1076"/>
          <ac:graphicFrameMkLst>
            <pc:docMk/>
            <pc:sldMk cId="4187350161" sldId="266"/>
            <ac:graphicFrameMk id="7" creationId="{1E2CD280-0009-76D9-F11A-1A7164C88BEC}"/>
          </ac:graphicFrameMkLst>
        </pc:graphicFrameChg>
        <pc:graphicFrameChg chg="add mod">
          <ac:chgData name="Lucía Simón Alonso" userId="e0a5fb243f5950dd" providerId="LiveId" clId="{590A3532-5B42-41AE-9CB6-E972A8F99109}" dt="2026-03-01T11:22:26.710" v="712" actId="1076"/>
          <ac:graphicFrameMkLst>
            <pc:docMk/>
            <pc:sldMk cId="4187350161" sldId="266"/>
            <ac:graphicFrameMk id="8" creationId="{FC1B886B-71B9-1E0C-F633-927B18161764}"/>
          </ac:graphicFrameMkLst>
        </pc:graphicFrameChg>
        <pc:graphicFrameChg chg="add mod">
          <ac:chgData name="Lucía Simón Alonso" userId="e0a5fb243f5950dd" providerId="LiveId" clId="{590A3532-5B42-41AE-9CB6-E972A8F99109}" dt="2026-03-01T11:22:26.710" v="712" actId="1076"/>
          <ac:graphicFrameMkLst>
            <pc:docMk/>
            <pc:sldMk cId="4187350161" sldId="266"/>
            <ac:graphicFrameMk id="9" creationId="{066E4E6F-DE78-5BA7-AE73-E436A6F1CA35}"/>
          </ac:graphicFrameMkLst>
        </pc:graphicFrameChg>
      </pc:sldChg>
    </pc:docChg>
  </pc:docChgLst>
  <pc:docChgLst>
    <pc:chgData name="Lucía Simón Alonso" userId="e0a5fb243f5950dd" providerId="Windows Live" clId="Web-{0BB87CF7-2110-DC67-A65B-DF03370258CD}"/>
    <pc:docChg chg="addSld delSld modSld sldOrd">
      <pc:chgData name="Lucía Simón Alonso" userId="e0a5fb243f5950dd" providerId="Windows Live" clId="Web-{0BB87CF7-2110-DC67-A65B-DF03370258CD}" dt="2026-02-23T18:19:33.439" v="887"/>
      <pc:docMkLst>
        <pc:docMk/>
      </pc:docMkLst>
      <pc:sldChg chg="modSp">
        <pc:chgData name="Lucía Simón Alonso" userId="e0a5fb243f5950dd" providerId="Windows Live" clId="Web-{0BB87CF7-2110-DC67-A65B-DF03370258CD}" dt="2026-02-23T17:02:01.386" v="73" actId="20577"/>
        <pc:sldMkLst>
          <pc:docMk/>
          <pc:sldMk cId="0" sldId="257"/>
        </pc:sldMkLst>
        <pc:spChg chg="mod">
          <ac:chgData name="Lucía Simón Alonso" userId="e0a5fb243f5950dd" providerId="Windows Live" clId="Web-{0BB87CF7-2110-DC67-A65B-DF03370258CD}" dt="2026-02-23T16:59:21.991" v="35"/>
          <ac:spMkLst>
            <pc:docMk/>
            <pc:sldMk cId="0" sldId="257"/>
            <ac:spMk id="3" creationId="{8F9DC1D4-6575-758A-04D6-9A97EA4FA1CA}"/>
          </ac:spMkLst>
        </pc:spChg>
        <pc:spChg chg="mod">
          <ac:chgData name="Lucía Simón Alonso" userId="e0a5fb243f5950dd" providerId="Windows Live" clId="Web-{0BB87CF7-2110-DC67-A65B-DF03370258CD}" dt="2026-02-23T16:59:47.773" v="36"/>
          <ac:spMkLst>
            <pc:docMk/>
            <pc:sldMk cId="0" sldId="257"/>
            <ac:spMk id="4" creationId="{51B0BF33-205A-0CDD-3141-6CCDEA3FEBC2}"/>
          </ac:spMkLst>
        </pc:spChg>
        <pc:spChg chg="mod">
          <ac:chgData name="Lucía Simón Alonso" userId="e0a5fb243f5950dd" providerId="Windows Live" clId="Web-{0BB87CF7-2110-DC67-A65B-DF03370258CD}" dt="2026-02-23T17:00:35.446" v="45" actId="20577"/>
          <ac:spMkLst>
            <pc:docMk/>
            <pc:sldMk cId="0" sldId="257"/>
            <ac:spMk id="6" creationId="{16DA73F1-7C59-9923-7EF7-273196DA0B77}"/>
          </ac:spMkLst>
        </pc:spChg>
        <pc:spChg chg="mod">
          <ac:chgData name="Lucía Simón Alonso" userId="e0a5fb243f5950dd" providerId="Windows Live" clId="Web-{0BB87CF7-2110-DC67-A65B-DF03370258CD}" dt="2026-02-23T17:01:00.291" v="51" actId="20577"/>
          <ac:spMkLst>
            <pc:docMk/>
            <pc:sldMk cId="0" sldId="257"/>
            <ac:spMk id="8" creationId="{DB9FF0BF-8F99-D6C4-5F52-5A3F2FECFF69}"/>
          </ac:spMkLst>
        </pc:spChg>
        <pc:spChg chg="mod">
          <ac:chgData name="Lucía Simón Alonso" userId="e0a5fb243f5950dd" providerId="Windows Live" clId="Web-{0BB87CF7-2110-DC67-A65B-DF03370258CD}" dt="2026-02-23T17:02:01.386" v="73" actId="20577"/>
          <ac:spMkLst>
            <pc:docMk/>
            <pc:sldMk cId="0" sldId="257"/>
            <ac:spMk id="10" creationId="{3DC6C89D-509A-4C0B-F635-4D1D68309C07}"/>
          </ac:spMkLst>
        </pc:spChg>
      </pc:sldChg>
      <pc:sldChg chg="addSp modSp new">
        <pc:chgData name="Lucía Simón Alonso" userId="e0a5fb243f5950dd" providerId="Windows Live" clId="Web-{0BB87CF7-2110-DC67-A65B-DF03370258CD}" dt="2026-02-23T18:19:33.439" v="887"/>
        <pc:sldMkLst>
          <pc:docMk/>
          <pc:sldMk cId="2282222985" sldId="264"/>
        </pc:sldMkLst>
        <pc:spChg chg="add mod">
          <ac:chgData name="Lucía Simón Alonso" userId="e0a5fb243f5950dd" providerId="Windows Live" clId="Web-{0BB87CF7-2110-DC67-A65B-DF03370258CD}" dt="2026-02-23T18:18:52.376" v="881"/>
          <ac:spMkLst>
            <pc:docMk/>
            <pc:sldMk cId="2282222985" sldId="264"/>
            <ac:spMk id="4" creationId="{05253B35-1B40-67DD-1BB7-A06B1A1E2EC9}"/>
          </ac:spMkLst>
        </pc:spChg>
        <pc:spChg chg="add mod">
          <ac:chgData name="Lucía Simón Alonso" userId="e0a5fb243f5950dd" providerId="Windows Live" clId="Web-{0BB87CF7-2110-DC67-A65B-DF03370258CD}" dt="2026-02-23T18:18:10.078" v="877" actId="1076"/>
          <ac:spMkLst>
            <pc:docMk/>
            <pc:sldMk cId="2282222985" sldId="264"/>
            <ac:spMk id="5" creationId="{FA9B88FF-47A5-F438-A6E2-3F8FC2674F5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0a5fb243f5950dd/Documentos/DOCS%20RESIDENCIA/Comunicaciones/2026%20-%20HTP/Libro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 sz="1100" dirty="0" err="1">
                <a:solidFill>
                  <a:schemeClr val="tx1"/>
                </a:solidFill>
              </a:rPr>
              <a:t>Grupos</a:t>
            </a:r>
            <a:endParaRPr lang="en-US" sz="11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713-4966-9746-5D9DC88AD18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13-4966-9746-5D9DC88AD18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13-4966-9746-5D9DC88AD18E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713-4966-9746-5D9DC88AD18E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713-4966-9746-5D9DC88AD18E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713-4966-9746-5D9DC88AD18E}"/>
              </c:ext>
            </c:extLst>
          </c:dPt>
          <c:dLbls>
            <c:dLbl>
              <c:idx val="0"/>
              <c:layout>
                <c:manualLayout>
                  <c:x val="-0.14938055721692367"/>
                  <c:y val="0.1151332740410490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13-4966-9746-5D9DC88AD18E}"/>
                </c:ext>
              </c:extLst>
            </c:dLbl>
            <c:dLbl>
              <c:idx val="1"/>
              <c:layout>
                <c:manualLayout>
                  <c:x val="-0.10411372169664376"/>
                  <c:y val="-0.1211929200432095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13-4966-9746-5D9DC88AD18E}"/>
                </c:ext>
              </c:extLst>
            </c:dLbl>
            <c:dLbl>
              <c:idx val="2"/>
              <c:layout>
                <c:manualLayout>
                  <c:x val="7.2426936832447844E-2"/>
                  <c:y val="-0.1514911500540119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13-4966-9746-5D9DC88AD18E}"/>
                </c:ext>
              </c:extLst>
            </c:dLbl>
            <c:dLbl>
              <c:idx val="3"/>
              <c:layout>
                <c:manualLayout>
                  <c:x val="0.1358005065608397"/>
                  <c:y val="7.877539802808622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13-4966-9746-5D9DC88AD18E}"/>
                </c:ext>
              </c:extLst>
            </c:dLbl>
            <c:dLbl>
              <c:idx val="4"/>
              <c:layout>
                <c:manualLayout>
                  <c:x val="3.6134270396443497E-3"/>
                  <c:y val="1.41935250256433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713-4966-9746-5D9DC88AD18E}"/>
                </c:ext>
              </c:extLst>
            </c:dLbl>
            <c:dLbl>
              <c:idx val="5"/>
              <c:layout>
                <c:manualLayout>
                  <c:x val="7.226854079288832E-3"/>
                  <c:y val="8.51611501538599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713-4966-9746-5D9DC88AD1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Hoja1!$B$40:$B$45</c:f>
              <c:strCache>
                <c:ptCount val="6"/>
                <c:pt idx="0">
                  <c:v>Grupo 1</c:v>
                </c:pt>
                <c:pt idx="1">
                  <c:v>Grupo 2</c:v>
                </c:pt>
                <c:pt idx="2">
                  <c:v>Grupo 3</c:v>
                </c:pt>
                <c:pt idx="3">
                  <c:v>Grupo 4</c:v>
                </c:pt>
                <c:pt idx="4">
                  <c:v>Grupos 1 y 3</c:v>
                </c:pt>
                <c:pt idx="5">
                  <c:v>Grupos 1 y 4</c:v>
                </c:pt>
              </c:strCache>
            </c:strRef>
          </c:cat>
          <c:val>
            <c:numRef>
              <c:f>Hoja1!$C$40:$C$45</c:f>
              <c:numCache>
                <c:formatCode>0.00%</c:formatCode>
                <c:ptCount val="6"/>
                <c:pt idx="0">
                  <c:v>0.34200000000000003</c:v>
                </c:pt>
                <c:pt idx="1">
                  <c:v>0.13400000000000001</c:v>
                </c:pt>
                <c:pt idx="2">
                  <c:v>0.158</c:v>
                </c:pt>
                <c:pt idx="3">
                  <c:v>0.316</c:v>
                </c:pt>
                <c:pt idx="4">
                  <c:v>2.5999999999999999E-2</c:v>
                </c:pt>
                <c:pt idx="5">
                  <c:v>2.6000000000000002E-2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713-4966-9746-5D9DC88AD18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12700">
      <a:solidFill>
        <a:schemeClr val="accent1"/>
      </a:solidFill>
    </a:ln>
    <a:effectLst/>
  </c:spPr>
  <c:txPr>
    <a:bodyPr/>
    <a:lstStyle/>
    <a:p>
      <a:pPr>
        <a:defRPr sz="12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029AF-C770-4C93-B61E-69C30D22A28F}" type="datetimeFigureOut"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07D63-9147-474C-889F-D2766E9189E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6792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107D63-9147-474C-889F-D2766E9189E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5219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F9DC1D4-6575-758A-04D6-9A97EA4FA1CA}"/>
              </a:ext>
            </a:extLst>
          </p:cNvPr>
          <p:cNvSpPr txBox="1"/>
          <p:nvPr/>
        </p:nvSpPr>
        <p:spPr>
          <a:xfrm>
            <a:off x="1619672" y="169266"/>
            <a:ext cx="7143216" cy="79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16000"/>
              </a:lnSpc>
              <a:spcAft>
                <a:spcPts val="800"/>
              </a:spcAft>
              <a:buNone/>
            </a:pPr>
            <a:r>
              <a:rPr lang="es-ES" dirty="0">
                <a:effectLst/>
                <a:latin typeface="Tahoma"/>
                <a:ea typeface="Tahoma"/>
                <a:cs typeface="Tahoma"/>
              </a:rPr>
              <a:t>PERFIL CLÍNICO Y ABORDAJE TERAPÉUTICO EN UNA CONSULTA DE HIPERTENSIÓN PULMONAR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B0BF33-205A-0CDD-3141-6CCDEA3FEBC2}"/>
              </a:ext>
            </a:extLst>
          </p:cNvPr>
          <p:cNvSpPr txBox="1"/>
          <p:nvPr/>
        </p:nvSpPr>
        <p:spPr>
          <a:xfrm>
            <a:off x="1533268" y="977083"/>
            <a:ext cx="73160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100" dirty="0">
                <a:latin typeface="Tahoma"/>
                <a:ea typeface="Tahoma"/>
                <a:cs typeface="Tahoma"/>
              </a:rPr>
              <a:t>L. Simón Alonso, M. Dávila Cabanillas, A. Nieto Romero, M. Sanz Flores, R. Gallego Domínguez, B. Barragán Pérez, </a:t>
            </a:r>
          </a:p>
          <a:p>
            <a:pPr algn="ctr"/>
            <a:r>
              <a:rPr lang="es-ES" sz="1100" kern="0" dirty="0">
                <a:solidFill>
                  <a:srgbClr val="1D2228"/>
                </a:solidFill>
                <a:effectLst/>
                <a:latin typeface="Tahoma"/>
                <a:ea typeface="Tahoma"/>
                <a:cs typeface="Tahoma"/>
              </a:rPr>
              <a:t>Servicio de Neumología</a:t>
            </a:r>
            <a:r>
              <a:rPr lang="es-HN" sz="1100" kern="0" dirty="0">
                <a:solidFill>
                  <a:srgbClr val="1D2228"/>
                </a:solidFill>
                <a:effectLst/>
                <a:latin typeface="Tahoma"/>
                <a:ea typeface="Tahoma"/>
                <a:cs typeface="Tahoma"/>
              </a:rPr>
              <a:t>. </a:t>
            </a:r>
            <a:r>
              <a:rPr lang="es-HN" sz="1100" kern="0" dirty="0">
                <a:solidFill>
                  <a:srgbClr val="1D2228"/>
                </a:solidFill>
                <a:latin typeface="Tahoma"/>
                <a:ea typeface="Tahoma"/>
                <a:cs typeface="Tahoma"/>
              </a:rPr>
              <a:t>Complejo Hospitalario Universitario de Cáceres </a:t>
            </a:r>
            <a:endParaRPr lang="es-HN" sz="1100" dirty="0">
              <a:latin typeface="Tahoma"/>
              <a:ea typeface="Tahoma"/>
              <a:cs typeface="Tahoma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6DA73F1-7C59-9923-7EF7-273196DA0B77}"/>
              </a:ext>
            </a:extLst>
          </p:cNvPr>
          <p:cNvSpPr txBox="1"/>
          <p:nvPr/>
        </p:nvSpPr>
        <p:spPr>
          <a:xfrm>
            <a:off x="251520" y="1531209"/>
            <a:ext cx="8640960" cy="95410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s-ES" sz="1400" u="sng" dirty="0">
                <a:solidFill>
                  <a:srgbClr val="242424"/>
                </a:solidFill>
                <a:latin typeface="Tahoma"/>
                <a:ea typeface="Tahoma"/>
                <a:cs typeface="Tahoma"/>
              </a:rPr>
              <a:t>INTRODUCCIÓN</a:t>
            </a:r>
            <a:endParaRPr lang="es-ES" sz="1400" i="0" u="sng" dirty="0">
              <a:solidFill>
                <a:srgbClr val="242424"/>
              </a:solidFill>
              <a:effectLst/>
              <a:latin typeface="Tahoma"/>
              <a:ea typeface="Tahoma"/>
              <a:cs typeface="Tahoma"/>
            </a:endParaRPr>
          </a:p>
          <a:p>
            <a:pPr algn="just">
              <a:buNone/>
            </a:pPr>
            <a:r>
              <a:rPr lang="es-ES" sz="1400" b="0" i="0" dirty="0">
                <a:solidFill>
                  <a:srgbClr val="242424"/>
                </a:solidFill>
                <a:effectLst/>
                <a:latin typeface="Tahoma"/>
                <a:ea typeface="Tahoma"/>
                <a:cs typeface="Tahoma"/>
              </a:rPr>
              <a:t>La hipertensión pulmonar (HP) es un trastorno fisiopatológico relacionado con múltiples patologías y se define como una presión arterial pulmonar media &gt;20mmHg en reposo. Debido a su complejidad, el enfoque multidisciplinar es necesario para un manejo adecuado.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B9FF0BF-8F99-D6C4-5F52-5A3F2FECFF69}"/>
              </a:ext>
            </a:extLst>
          </p:cNvPr>
          <p:cNvSpPr txBox="1"/>
          <p:nvPr/>
        </p:nvSpPr>
        <p:spPr>
          <a:xfrm>
            <a:off x="251520" y="3686502"/>
            <a:ext cx="8639078" cy="95410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s-ES" sz="1400" u="sng" dirty="0">
                <a:solidFill>
                  <a:srgbClr val="242424"/>
                </a:solidFill>
                <a:latin typeface="Tahoma"/>
                <a:ea typeface="Tahoma"/>
                <a:cs typeface="Tahoma"/>
              </a:rPr>
              <a:t>METODOLOGÍA</a:t>
            </a:r>
            <a:endParaRPr lang="es-ES" sz="1400" i="0" u="sng" dirty="0">
              <a:solidFill>
                <a:srgbClr val="242424"/>
              </a:solidFill>
              <a:effectLst/>
              <a:latin typeface="Tahoma"/>
              <a:ea typeface="Tahoma"/>
              <a:cs typeface="Tahoma"/>
            </a:endParaRPr>
          </a:p>
          <a:p>
            <a:pPr algn="just">
              <a:buNone/>
            </a:pPr>
            <a:r>
              <a:rPr lang="es-ES" sz="1400" b="0" i="0" dirty="0">
                <a:solidFill>
                  <a:srgbClr val="242424"/>
                </a:solidFill>
                <a:effectLst/>
                <a:latin typeface="Tahoma"/>
                <a:ea typeface="Tahoma"/>
                <a:cs typeface="Tahoma"/>
              </a:rPr>
              <a:t>Se realiza un estudio observacional descriptivo de corte transversal de una cohorte de pacientes que acuden a la consulta de HP entre enero y diciembre de 2024. Se recogen variables demográficas, clínicas y funcionales, riesgo pronóstico según el modelo en 3 niveles (ESC 2022) y el tratamiento actual.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DC6C89D-509A-4C0B-F635-4D1D68309C07}"/>
              </a:ext>
            </a:extLst>
          </p:cNvPr>
          <p:cNvSpPr txBox="1"/>
          <p:nvPr/>
        </p:nvSpPr>
        <p:spPr>
          <a:xfrm>
            <a:off x="251520" y="2716577"/>
            <a:ext cx="8639078" cy="738664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ES" sz="1400" u="sng" dirty="0">
                <a:solidFill>
                  <a:srgbClr val="242424"/>
                </a:solidFill>
                <a:latin typeface="Tahoma"/>
                <a:ea typeface="Tahoma"/>
                <a:cs typeface="Tahoma"/>
              </a:rPr>
              <a:t>OBJETIVO</a:t>
            </a:r>
            <a:endParaRPr lang="es-ES" sz="1400" u="sng" dirty="0">
              <a:solidFill>
                <a:srgbClr val="000000"/>
              </a:solidFill>
              <a:latin typeface="Tahoma"/>
              <a:ea typeface="Tahoma"/>
              <a:cs typeface="Tahoma"/>
            </a:endParaRPr>
          </a:p>
          <a:p>
            <a:pPr algn="just"/>
            <a:r>
              <a:rPr lang="es-ES" sz="1400" dirty="0">
                <a:solidFill>
                  <a:srgbClr val="242424"/>
                </a:solidFill>
                <a:latin typeface="Tahoma"/>
                <a:ea typeface="Tahoma"/>
                <a:cs typeface="Tahoma"/>
              </a:rPr>
              <a:t>Describir</a:t>
            </a:r>
            <a:r>
              <a:rPr lang="es-ES" sz="1400" b="0" i="0" dirty="0">
                <a:solidFill>
                  <a:srgbClr val="242424"/>
                </a:solidFill>
                <a:effectLst/>
                <a:latin typeface="Tahoma"/>
                <a:ea typeface="Tahoma"/>
                <a:cs typeface="Tahoma"/>
              </a:rPr>
              <a:t> las características clínicas y funcionales del paciente con HP, comparar el riesgo pronóstico al diagnóstico entre los grupos de HP y describir el patrón de tratamiento en la cohorte.</a:t>
            </a:r>
            <a:endParaRPr lang="es-ES" sz="1400" dirty="0">
              <a:latin typeface="Tahoma"/>
              <a:ea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A9B88FF-47A5-F438-A6E2-3F8FC2674F5C}"/>
              </a:ext>
            </a:extLst>
          </p:cNvPr>
          <p:cNvSpPr txBox="1"/>
          <p:nvPr/>
        </p:nvSpPr>
        <p:spPr>
          <a:xfrm>
            <a:off x="78473" y="3589240"/>
            <a:ext cx="8402864" cy="14927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s-ES" sz="1300" u="sng" dirty="0">
                <a:solidFill>
                  <a:srgbClr val="242424"/>
                </a:solidFill>
                <a:latin typeface="Tahoma"/>
                <a:ea typeface="Tahoma"/>
                <a:cs typeface="Tahoma"/>
              </a:rPr>
              <a:t>CONCLUSIONES</a:t>
            </a:r>
            <a:endParaRPr lang="es-ES" sz="1300" i="0" u="sng" dirty="0">
              <a:effectLst/>
              <a:latin typeface="Tahoma"/>
              <a:ea typeface="Tahoma"/>
              <a:cs typeface="Tahoma"/>
            </a:endParaRPr>
          </a:p>
          <a:p>
            <a:pPr marL="185738" indent="-185738" algn="l">
              <a:buAutoNum type="arabicPeriod"/>
            </a:pPr>
            <a:r>
              <a:rPr lang="es-ES" sz="1300" b="0" i="0" dirty="0">
                <a:solidFill>
                  <a:srgbClr val="242424"/>
                </a:solidFill>
                <a:effectLst/>
                <a:latin typeface="Tahoma"/>
                <a:ea typeface="Tahoma"/>
                <a:cs typeface="Tahoma"/>
              </a:rPr>
              <a:t>El perfil de paciente que acude a la consulta de HP es una mujer de edad media, con HP grupo 1 o 4, CF II, NT-</a:t>
            </a:r>
            <a:r>
              <a:rPr lang="es-ES" sz="1300" b="0" i="0" dirty="0" err="1">
                <a:solidFill>
                  <a:srgbClr val="242424"/>
                </a:solidFill>
                <a:effectLst/>
                <a:latin typeface="Tahoma"/>
                <a:ea typeface="Tahoma"/>
                <a:cs typeface="Tahoma"/>
              </a:rPr>
              <a:t>proBNP</a:t>
            </a:r>
            <a:r>
              <a:rPr lang="es-ES" sz="1300" b="0" i="0" dirty="0">
                <a:solidFill>
                  <a:srgbClr val="242424"/>
                </a:solidFill>
                <a:effectLst/>
                <a:latin typeface="Tahoma"/>
                <a:ea typeface="Tahoma"/>
                <a:cs typeface="Tahoma"/>
              </a:rPr>
              <a:t> &lt;300pg/ml y TM6M entre 165 y 400m.</a:t>
            </a:r>
          </a:p>
          <a:p>
            <a:pPr marL="185738" indent="-185738" algn="l">
              <a:buAutoNum type="arabicPeriod"/>
            </a:pPr>
            <a:r>
              <a:rPr lang="es-ES" sz="1300" b="0" i="0" dirty="0">
                <a:solidFill>
                  <a:srgbClr val="242424"/>
                </a:solidFill>
                <a:effectLst/>
                <a:latin typeface="Tahoma"/>
                <a:ea typeface="Tahoma"/>
                <a:cs typeface="Tahoma"/>
              </a:rPr>
              <a:t>En los grupos 3 y 4 predomina el riesgo bajo. En los grupos 1 y 2 vemos una distribución casi equilibrada de riesgo bajo e intermedio.</a:t>
            </a:r>
            <a:endParaRPr lang="es-ES" sz="1300" dirty="0">
              <a:solidFill>
                <a:srgbClr val="242424"/>
              </a:solidFill>
              <a:latin typeface="Tahoma"/>
              <a:ea typeface="Tahoma"/>
              <a:cs typeface="Tahoma"/>
            </a:endParaRPr>
          </a:p>
          <a:p>
            <a:pPr marL="185738" indent="-185738" algn="l">
              <a:buAutoNum type="arabicPeriod"/>
            </a:pPr>
            <a:r>
              <a:rPr lang="es-ES" sz="1300" b="0" i="0" dirty="0">
                <a:solidFill>
                  <a:srgbClr val="242424"/>
                </a:solidFill>
                <a:effectLst/>
                <a:latin typeface="Tahoma"/>
                <a:ea typeface="Tahoma"/>
                <a:cs typeface="Tahoma"/>
              </a:rPr>
              <a:t>De manera general predomina el tratamiento en monoterapia, siendo en el grupo 1 la terapia combinada con tres fármacos el segundo tratamiento más frecuente.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AE73135-F241-26C6-63ED-6BC9F27E34CB}"/>
              </a:ext>
            </a:extLst>
          </p:cNvPr>
          <p:cNvSpPr txBox="1"/>
          <p:nvPr/>
        </p:nvSpPr>
        <p:spPr>
          <a:xfrm>
            <a:off x="0" y="0"/>
            <a:ext cx="1691680" cy="15355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5253B35-1B40-67DD-1BB7-A06B1A1E2EC9}"/>
              </a:ext>
            </a:extLst>
          </p:cNvPr>
          <p:cNvSpPr txBox="1"/>
          <p:nvPr/>
        </p:nvSpPr>
        <p:spPr>
          <a:xfrm>
            <a:off x="755576" y="267494"/>
            <a:ext cx="142494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 dirty="0">
                <a:solidFill>
                  <a:srgbClr val="242424"/>
                </a:solidFill>
                <a:latin typeface="Tahoma"/>
                <a:ea typeface="Tahoma"/>
                <a:cs typeface="Tahoma"/>
              </a:rPr>
              <a:t>RESULTADOS</a:t>
            </a:r>
            <a:endParaRPr lang="es-ES" sz="1400" dirty="0">
              <a:latin typeface="Tahoma"/>
              <a:ea typeface="Tahoma"/>
              <a:cs typeface="Tahoma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1B12501C-83E5-D595-6359-6E50C84FDF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83761"/>
              </p:ext>
            </p:extLst>
          </p:nvPr>
        </p:nvGraphicFramePr>
        <p:xfrm>
          <a:off x="3059832" y="41053"/>
          <a:ext cx="5904656" cy="35185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57994346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625045891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1925661081"/>
                    </a:ext>
                  </a:extLst>
                </a:gridCol>
              </a:tblGrid>
              <a:tr h="274320">
                <a:tc rowSpan="4"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Perfil de paciente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 = 38 (76.3% Mujeres, 23.7% Hombres)</a:t>
                      </a:r>
                    </a:p>
                    <a:p>
                      <a:pPr marL="0" lvl="0" indent="0">
                        <a:buFont typeface="Arial"/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 media: 67 años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s-ES" sz="1100" dirty="0">
                        <a:latin typeface="Tahoma"/>
                        <a:ea typeface="Tahoma"/>
                        <a:cs typeface="Tahom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061751"/>
                  </a:ext>
                </a:extLst>
              </a:tr>
              <a:tr h="2539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CF II (60.5%), CF III (34.2%)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652621"/>
                  </a:ext>
                </a:extLst>
              </a:tr>
              <a:tr h="2838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NT-</a:t>
                      </a:r>
                      <a:r>
                        <a:rPr lang="es-ES" sz="11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proBNP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&lt;300 </a:t>
                      </a:r>
                      <a:r>
                        <a:rPr lang="es-ES" sz="11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pg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s-ES" sz="11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mL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35952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1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TM6M 165-440m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28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Riesgo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Bajo: 52.6%</a:t>
                      </a:r>
                    </a:p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Intermedio: 42%</a:t>
                      </a:r>
                    </a:p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Alto: 5.3%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1: Bajo (46%), Intermedio (54%) </a:t>
                      </a:r>
                    </a:p>
                    <a:p>
                      <a:pPr lvl="0"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2: Bajo (40%)</a:t>
                      </a:r>
                    </a:p>
                    <a:p>
                      <a:pPr lvl="0"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3: Bajo (67%)</a:t>
                      </a:r>
                    </a:p>
                    <a:p>
                      <a:pPr lvl="0"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4: Bajo (75%)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907751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Tratamiento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Monoterapia: ARE (31%)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Combinado: ARE + iPDE5 + prostaciclinas (23%)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017566"/>
                  </a:ext>
                </a:extLst>
              </a:tr>
              <a:tr h="1663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iPDE5 (60%)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3940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1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Treprostinil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inhalado (83.3%)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8161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Riociguat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(66.7%)</a:t>
                      </a:r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48994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s-E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Sin tratamiento 8</a:t>
                      </a:r>
                      <a:r>
                        <a:rPr lang="es-E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605109"/>
                  </a:ext>
                </a:extLst>
              </a:tr>
            </a:tbl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8378AA49-7FCE-83E4-EEBC-BE158B43C4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660360"/>
              </p:ext>
            </p:extLst>
          </p:nvPr>
        </p:nvGraphicFramePr>
        <p:xfrm>
          <a:off x="71446" y="1035054"/>
          <a:ext cx="2805586" cy="2095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22229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411</Words>
  <Application>Microsoft Office PowerPoint</Application>
  <PresentationFormat>Presentación en pantalla (16:9)</PresentationFormat>
  <Paragraphs>47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Lucía Simón Alonso</cp:lastModifiedBy>
  <cp:revision>144</cp:revision>
  <dcterms:created xsi:type="dcterms:W3CDTF">2025-10-16T09:08:13Z</dcterms:created>
  <dcterms:modified xsi:type="dcterms:W3CDTF">2026-03-01T12:04:21Z</dcterms:modified>
</cp:coreProperties>
</file>