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62" r:id="rId2"/>
    <p:sldId id="263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C0CDC04-4BF6-449F-BEBF-F8389926B918}" v="56" dt="2026-02-17T19:15:46.4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628" autoAdjust="0"/>
  </p:normalViewPr>
  <p:slideViewPr>
    <p:cSldViewPr>
      <p:cViewPr varScale="1">
        <p:scale>
          <a:sx n="68" d="100"/>
          <a:sy n="68" d="100"/>
        </p:scale>
        <p:origin x="448" y="5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na Canalejo" userId="a6e4562a45aebeb9" providerId="LiveId" clId="{BEDCF45F-4C9C-4CEE-AF70-4DDBB2D13491}"/>
    <pc:docChg chg="undo custSel addSld delSld modSld sldOrd">
      <pc:chgData name="Luna Canalejo" userId="a6e4562a45aebeb9" providerId="LiveId" clId="{BEDCF45F-4C9C-4CEE-AF70-4DDBB2D13491}" dt="2026-02-17T19:16:44.841" v="1342" actId="47"/>
      <pc:docMkLst>
        <pc:docMk/>
      </pc:docMkLst>
      <pc:sldChg chg="addSp delSp modSp mod modNotesTx">
        <pc:chgData name="Luna Canalejo" userId="a6e4562a45aebeb9" providerId="LiveId" clId="{BEDCF45F-4C9C-4CEE-AF70-4DDBB2D13491}" dt="2026-02-17T18:43:35.488" v="871"/>
        <pc:sldMkLst>
          <pc:docMk/>
          <pc:sldMk cId="105857489" sldId="262"/>
        </pc:sldMkLst>
        <pc:spChg chg="add mod">
          <ac:chgData name="Luna Canalejo" userId="a6e4562a45aebeb9" providerId="LiveId" clId="{BEDCF45F-4C9C-4CEE-AF70-4DDBB2D13491}" dt="2026-02-17T18:39:24.324" v="753" actId="1076"/>
          <ac:spMkLst>
            <pc:docMk/>
            <pc:sldMk cId="105857489" sldId="262"/>
            <ac:spMk id="5" creationId="{C6D4DAB4-90F2-38BF-5E47-D77D3681CC39}"/>
          </ac:spMkLst>
        </pc:spChg>
        <pc:spChg chg="add mod">
          <ac:chgData name="Luna Canalejo" userId="a6e4562a45aebeb9" providerId="LiveId" clId="{BEDCF45F-4C9C-4CEE-AF70-4DDBB2D13491}" dt="2026-02-17T18:39:24.324" v="753" actId="1076"/>
          <ac:spMkLst>
            <pc:docMk/>
            <pc:sldMk cId="105857489" sldId="262"/>
            <ac:spMk id="6" creationId="{0CB9B145-C675-58AC-845F-EF9E3CC4BAB0}"/>
          </ac:spMkLst>
        </pc:spChg>
        <pc:spChg chg="add mod">
          <ac:chgData name="Luna Canalejo" userId="a6e4562a45aebeb9" providerId="LiveId" clId="{BEDCF45F-4C9C-4CEE-AF70-4DDBB2D13491}" dt="2026-02-17T18:18:56.362" v="125" actId="164"/>
          <ac:spMkLst>
            <pc:docMk/>
            <pc:sldMk cId="105857489" sldId="262"/>
            <ac:spMk id="12" creationId="{888C015D-FBA2-0F6A-BF22-A1008613358A}"/>
          </ac:spMkLst>
        </pc:spChg>
        <pc:spChg chg="add mod">
          <ac:chgData name="Luna Canalejo" userId="a6e4562a45aebeb9" providerId="LiveId" clId="{BEDCF45F-4C9C-4CEE-AF70-4DDBB2D13491}" dt="2026-02-17T18:18:56.362" v="125" actId="164"/>
          <ac:spMkLst>
            <pc:docMk/>
            <pc:sldMk cId="105857489" sldId="262"/>
            <ac:spMk id="13" creationId="{16CF2D85-A8E1-D34F-7F6E-E11444741CAD}"/>
          </ac:spMkLst>
        </pc:spChg>
        <pc:spChg chg="add mod">
          <ac:chgData name="Luna Canalejo" userId="a6e4562a45aebeb9" providerId="LiveId" clId="{BEDCF45F-4C9C-4CEE-AF70-4DDBB2D13491}" dt="2026-02-17T18:18:56.362" v="125" actId="164"/>
          <ac:spMkLst>
            <pc:docMk/>
            <pc:sldMk cId="105857489" sldId="262"/>
            <ac:spMk id="14" creationId="{B7C56778-A98E-73A5-8627-7DCC08EC4F52}"/>
          </ac:spMkLst>
        </pc:spChg>
        <pc:spChg chg="add mod">
          <ac:chgData name="Luna Canalejo" userId="a6e4562a45aebeb9" providerId="LiveId" clId="{BEDCF45F-4C9C-4CEE-AF70-4DDBB2D13491}" dt="2026-02-17T18:39:31.916" v="755" actId="1076"/>
          <ac:spMkLst>
            <pc:docMk/>
            <pc:sldMk cId="105857489" sldId="262"/>
            <ac:spMk id="16" creationId="{6CB6908D-108E-354D-663B-0AF552AEB8EA}"/>
          </ac:spMkLst>
        </pc:spChg>
        <pc:spChg chg="add mod">
          <ac:chgData name="Luna Canalejo" userId="a6e4562a45aebeb9" providerId="LiveId" clId="{BEDCF45F-4C9C-4CEE-AF70-4DDBB2D13491}" dt="2026-02-17T18:42:33.972" v="862" actId="1076"/>
          <ac:spMkLst>
            <pc:docMk/>
            <pc:sldMk cId="105857489" sldId="262"/>
            <ac:spMk id="19" creationId="{D17C41C7-3F34-7067-264A-F9B666FA30C4}"/>
          </ac:spMkLst>
        </pc:spChg>
        <pc:spChg chg="add del mod">
          <ac:chgData name="Luna Canalejo" userId="a6e4562a45aebeb9" providerId="LiveId" clId="{BEDCF45F-4C9C-4CEE-AF70-4DDBB2D13491}" dt="2026-02-17T18:23:44.137" v="254" actId="478"/>
          <ac:spMkLst>
            <pc:docMk/>
            <pc:sldMk cId="105857489" sldId="262"/>
            <ac:spMk id="21" creationId="{0FF3E440-21E6-C6B2-D2FE-2E6347AB4D20}"/>
          </ac:spMkLst>
        </pc:spChg>
        <pc:grpChg chg="add mod">
          <ac:chgData name="Luna Canalejo" userId="a6e4562a45aebeb9" providerId="LiveId" clId="{BEDCF45F-4C9C-4CEE-AF70-4DDBB2D13491}" dt="2026-02-17T18:39:31.916" v="755" actId="1076"/>
          <ac:grpSpMkLst>
            <pc:docMk/>
            <pc:sldMk cId="105857489" sldId="262"/>
            <ac:grpSpMk id="17" creationId="{8350E22E-B250-E8F0-C10D-B05DB312DA3E}"/>
          </ac:grpSpMkLst>
        </pc:grpChg>
        <pc:picChg chg="add mod modCrop">
          <ac:chgData name="Luna Canalejo" userId="a6e4562a45aebeb9" providerId="LiveId" clId="{BEDCF45F-4C9C-4CEE-AF70-4DDBB2D13491}" dt="2026-02-17T18:18:56.362" v="125" actId="164"/>
          <ac:picMkLst>
            <pc:docMk/>
            <pc:sldMk cId="105857489" sldId="262"/>
            <ac:picMk id="8" creationId="{946DBAB5-28F8-0D94-A9A2-A5348A455F18}"/>
          </ac:picMkLst>
        </pc:picChg>
        <pc:picChg chg="add del mod modCrop">
          <ac:chgData name="Luna Canalejo" userId="a6e4562a45aebeb9" providerId="LiveId" clId="{BEDCF45F-4C9C-4CEE-AF70-4DDBB2D13491}" dt="2026-02-17T18:03:41.597" v="19" actId="478"/>
          <ac:picMkLst>
            <pc:docMk/>
            <pc:sldMk cId="105857489" sldId="262"/>
            <ac:picMk id="9" creationId="{FAA2BAE0-BCA4-6BF0-07A8-657244C011F4}"/>
          </ac:picMkLst>
        </pc:picChg>
        <pc:picChg chg="add mod modCrop">
          <ac:chgData name="Luna Canalejo" userId="a6e4562a45aebeb9" providerId="LiveId" clId="{BEDCF45F-4C9C-4CEE-AF70-4DDBB2D13491}" dt="2026-02-17T18:18:56.362" v="125" actId="164"/>
          <ac:picMkLst>
            <pc:docMk/>
            <pc:sldMk cId="105857489" sldId="262"/>
            <ac:picMk id="11" creationId="{7752E907-8821-78D0-B564-B56A173DB351}"/>
          </ac:picMkLst>
        </pc:picChg>
        <pc:picChg chg="add mod ord">
          <ac:chgData name="Luna Canalejo" userId="a6e4562a45aebeb9" providerId="LiveId" clId="{BEDCF45F-4C9C-4CEE-AF70-4DDBB2D13491}" dt="2026-02-17T18:43:35.488" v="871"/>
          <ac:picMkLst>
            <pc:docMk/>
            <pc:sldMk cId="105857489" sldId="262"/>
            <ac:picMk id="22" creationId="{CBB8B038-9DDA-6218-24E5-A94F51DA0C6D}"/>
          </ac:picMkLst>
        </pc:picChg>
      </pc:sldChg>
      <pc:sldChg chg="addSp delSp modSp mod ord modNotesTx">
        <pc:chgData name="Luna Canalejo" userId="a6e4562a45aebeb9" providerId="LiveId" clId="{BEDCF45F-4C9C-4CEE-AF70-4DDBB2D13491}" dt="2026-02-17T19:16:38.742" v="1341" actId="1076"/>
        <pc:sldMkLst>
          <pc:docMk/>
          <pc:sldMk cId="3109137758" sldId="263"/>
        </pc:sldMkLst>
        <pc:spChg chg="add mod">
          <ac:chgData name="Luna Canalejo" userId="a6e4562a45aebeb9" providerId="LiveId" clId="{BEDCF45F-4C9C-4CEE-AF70-4DDBB2D13491}" dt="2026-02-17T18:48:13.450" v="912" actId="6549"/>
          <ac:spMkLst>
            <pc:docMk/>
            <pc:sldMk cId="3109137758" sldId="263"/>
            <ac:spMk id="3" creationId="{9EEED1A6-3DED-21B2-CF19-DAFF297D95CF}"/>
          </ac:spMkLst>
        </pc:spChg>
        <pc:spChg chg="add mod">
          <ac:chgData name="Luna Canalejo" userId="a6e4562a45aebeb9" providerId="LiveId" clId="{BEDCF45F-4C9C-4CEE-AF70-4DDBB2D13491}" dt="2026-02-17T18:47:50.749" v="908" actId="6549"/>
          <ac:spMkLst>
            <pc:docMk/>
            <pc:sldMk cId="3109137758" sldId="263"/>
            <ac:spMk id="5" creationId="{7E2CCDAE-0BE2-95F9-3F98-4CE4C0FD1C36}"/>
          </ac:spMkLst>
        </pc:spChg>
        <pc:spChg chg="add mod">
          <ac:chgData name="Luna Canalejo" userId="a6e4562a45aebeb9" providerId="LiveId" clId="{BEDCF45F-4C9C-4CEE-AF70-4DDBB2D13491}" dt="2026-02-17T18:48:02.585" v="910" actId="1076"/>
          <ac:spMkLst>
            <pc:docMk/>
            <pc:sldMk cId="3109137758" sldId="263"/>
            <ac:spMk id="7" creationId="{2BC83C1E-BDFA-107A-E7B3-90757B5FAC12}"/>
          </ac:spMkLst>
        </pc:spChg>
        <pc:spChg chg="add mod">
          <ac:chgData name="Luna Canalejo" userId="a6e4562a45aebeb9" providerId="LiveId" clId="{BEDCF45F-4C9C-4CEE-AF70-4DDBB2D13491}" dt="2026-02-17T19:16:38.742" v="1341" actId="1076"/>
          <ac:spMkLst>
            <pc:docMk/>
            <pc:sldMk cId="3109137758" sldId="263"/>
            <ac:spMk id="13" creationId="{890D0FFB-49BA-8604-839F-9676D4BB5747}"/>
          </ac:spMkLst>
        </pc:spChg>
        <pc:spChg chg="mod">
          <ac:chgData name="Luna Canalejo" userId="a6e4562a45aebeb9" providerId="LiveId" clId="{BEDCF45F-4C9C-4CEE-AF70-4DDBB2D13491}" dt="2026-02-17T19:12:56.245" v="1295"/>
          <ac:spMkLst>
            <pc:docMk/>
            <pc:sldMk cId="3109137758" sldId="263"/>
            <ac:spMk id="17" creationId="{AF49A335-571A-9852-EBD1-F0C2E4859F2D}"/>
          </ac:spMkLst>
        </pc:spChg>
        <pc:spChg chg="mod">
          <ac:chgData name="Luna Canalejo" userId="a6e4562a45aebeb9" providerId="LiveId" clId="{BEDCF45F-4C9C-4CEE-AF70-4DDBB2D13491}" dt="2026-02-17T19:12:56.245" v="1295"/>
          <ac:spMkLst>
            <pc:docMk/>
            <pc:sldMk cId="3109137758" sldId="263"/>
            <ac:spMk id="18" creationId="{113430E0-D037-3040-CCCD-E36FEB4B1F38}"/>
          </ac:spMkLst>
        </pc:spChg>
        <pc:spChg chg="mod">
          <ac:chgData name="Luna Canalejo" userId="a6e4562a45aebeb9" providerId="LiveId" clId="{BEDCF45F-4C9C-4CEE-AF70-4DDBB2D13491}" dt="2026-02-17T19:12:56.245" v="1295"/>
          <ac:spMkLst>
            <pc:docMk/>
            <pc:sldMk cId="3109137758" sldId="263"/>
            <ac:spMk id="19" creationId="{A2A570BD-DCB3-BA99-FC7F-B38582A64E07}"/>
          </ac:spMkLst>
        </pc:spChg>
        <pc:spChg chg="mod">
          <ac:chgData name="Luna Canalejo" userId="a6e4562a45aebeb9" providerId="LiveId" clId="{BEDCF45F-4C9C-4CEE-AF70-4DDBB2D13491}" dt="2026-02-17T19:12:56.245" v="1295"/>
          <ac:spMkLst>
            <pc:docMk/>
            <pc:sldMk cId="3109137758" sldId="263"/>
            <ac:spMk id="20" creationId="{40B67A38-C8DC-0678-F47C-ECCE199E2873}"/>
          </ac:spMkLst>
        </pc:spChg>
        <pc:spChg chg="mod">
          <ac:chgData name="Luna Canalejo" userId="a6e4562a45aebeb9" providerId="LiveId" clId="{BEDCF45F-4C9C-4CEE-AF70-4DDBB2D13491}" dt="2026-02-17T19:15:23.322" v="1329" actId="1076"/>
          <ac:spMkLst>
            <pc:docMk/>
            <pc:sldMk cId="3109137758" sldId="263"/>
            <ac:spMk id="24" creationId="{5903CDB3-0FC9-0285-31A4-19E54E080B81}"/>
          </ac:spMkLst>
        </pc:spChg>
        <pc:spChg chg="mod">
          <ac:chgData name="Luna Canalejo" userId="a6e4562a45aebeb9" providerId="LiveId" clId="{BEDCF45F-4C9C-4CEE-AF70-4DDBB2D13491}" dt="2026-02-17T19:15:27.789" v="1330" actId="1076"/>
          <ac:spMkLst>
            <pc:docMk/>
            <pc:sldMk cId="3109137758" sldId="263"/>
            <ac:spMk id="25" creationId="{E92C00E1-D888-70BC-A778-EF4F553D09FD}"/>
          </ac:spMkLst>
        </pc:spChg>
        <pc:spChg chg="mod">
          <ac:chgData name="Luna Canalejo" userId="a6e4562a45aebeb9" providerId="LiveId" clId="{BEDCF45F-4C9C-4CEE-AF70-4DDBB2D13491}" dt="2026-02-17T19:16:19.355" v="1339" actId="1076"/>
          <ac:spMkLst>
            <pc:docMk/>
            <pc:sldMk cId="3109137758" sldId="263"/>
            <ac:spMk id="27" creationId="{39565ED9-F3B0-6F2F-C7B4-27E3F3CC5A38}"/>
          </ac:spMkLst>
        </pc:spChg>
        <pc:spChg chg="mod">
          <ac:chgData name="Luna Canalejo" userId="a6e4562a45aebeb9" providerId="LiveId" clId="{BEDCF45F-4C9C-4CEE-AF70-4DDBB2D13491}" dt="2026-02-17T19:16:23.440" v="1340" actId="1076"/>
          <ac:spMkLst>
            <pc:docMk/>
            <pc:sldMk cId="3109137758" sldId="263"/>
            <ac:spMk id="28" creationId="{2B5431A1-71BC-52C6-BE87-4396B16E036C}"/>
          </ac:spMkLst>
        </pc:spChg>
        <pc:grpChg chg="add del mod">
          <ac:chgData name="Luna Canalejo" userId="a6e4562a45aebeb9" providerId="LiveId" clId="{BEDCF45F-4C9C-4CEE-AF70-4DDBB2D13491}" dt="2026-02-17T19:12:55.480" v="1294" actId="478"/>
          <ac:grpSpMkLst>
            <pc:docMk/>
            <pc:sldMk cId="3109137758" sldId="263"/>
            <ac:grpSpMk id="11" creationId="{70EA3710-CB59-3E21-2DF0-E94AF3885C8F}"/>
          </ac:grpSpMkLst>
        </pc:grpChg>
        <pc:grpChg chg="add del mod">
          <ac:chgData name="Luna Canalejo" userId="a6e4562a45aebeb9" providerId="LiveId" clId="{BEDCF45F-4C9C-4CEE-AF70-4DDBB2D13491}" dt="2026-02-17T19:13:26.534" v="1303" actId="478"/>
          <ac:grpSpMkLst>
            <pc:docMk/>
            <pc:sldMk cId="3109137758" sldId="263"/>
            <ac:grpSpMk id="14" creationId="{3004191A-1A26-EFDB-CE8F-297799481B1C}"/>
          </ac:grpSpMkLst>
        </pc:grpChg>
        <pc:grpChg chg="add mod">
          <ac:chgData name="Luna Canalejo" userId="a6e4562a45aebeb9" providerId="LiveId" clId="{BEDCF45F-4C9C-4CEE-AF70-4DDBB2D13491}" dt="2026-02-17T19:14:04.705" v="1311" actId="14100"/>
          <ac:grpSpMkLst>
            <pc:docMk/>
            <pc:sldMk cId="3109137758" sldId="263"/>
            <ac:grpSpMk id="21" creationId="{14193021-056B-F2B4-2C44-3AB74E0A1877}"/>
          </ac:grpSpMkLst>
        </pc:grpChg>
        <pc:picChg chg="mod">
          <ac:chgData name="Luna Canalejo" userId="a6e4562a45aebeb9" providerId="LiveId" clId="{BEDCF45F-4C9C-4CEE-AF70-4DDBB2D13491}" dt="2026-02-17T18:52:58.876" v="936" actId="1076"/>
          <ac:picMkLst>
            <pc:docMk/>
            <pc:sldMk cId="3109137758" sldId="263"/>
            <ac:picMk id="4" creationId="{BF5792C3-A12F-AE01-B266-A573C659F032}"/>
          </ac:picMkLst>
        </pc:picChg>
        <pc:picChg chg="add mod modCrop">
          <ac:chgData name="Luna Canalejo" userId="a6e4562a45aebeb9" providerId="LiveId" clId="{BEDCF45F-4C9C-4CEE-AF70-4DDBB2D13491}" dt="2026-02-17T19:13:31.557" v="1306" actId="1076"/>
          <ac:picMkLst>
            <pc:docMk/>
            <pc:sldMk cId="3109137758" sldId="263"/>
            <ac:picMk id="8" creationId="{24671BA6-F534-F596-3586-A9114397C554}"/>
          </ac:picMkLst>
        </pc:picChg>
        <pc:picChg chg="add del mod modCrop">
          <ac:chgData name="Luna Canalejo" userId="a6e4562a45aebeb9" providerId="LiveId" clId="{BEDCF45F-4C9C-4CEE-AF70-4DDBB2D13491}" dt="2026-02-17T18:54:32.160" v="949" actId="21"/>
          <ac:picMkLst>
            <pc:docMk/>
            <pc:sldMk cId="3109137758" sldId="263"/>
            <ac:picMk id="9" creationId="{BEEF79F9-3F40-F3FD-4D9A-79AF349E4061}"/>
          </ac:picMkLst>
        </pc:picChg>
        <pc:picChg chg="add mod modCrop">
          <ac:chgData name="Luna Canalejo" userId="a6e4562a45aebeb9" providerId="LiveId" clId="{BEDCF45F-4C9C-4CEE-AF70-4DDBB2D13491}" dt="2026-02-17T19:04:09.012" v="1074" actId="164"/>
          <ac:picMkLst>
            <pc:docMk/>
            <pc:sldMk cId="3109137758" sldId="263"/>
            <ac:picMk id="10" creationId="{ABBC83B2-7FF1-37DE-A219-504046E2A38C}"/>
          </ac:picMkLst>
        </pc:picChg>
        <pc:picChg chg="mod">
          <ac:chgData name="Luna Canalejo" userId="a6e4562a45aebeb9" providerId="LiveId" clId="{BEDCF45F-4C9C-4CEE-AF70-4DDBB2D13491}" dt="2026-02-17T19:12:56.245" v="1295"/>
          <ac:picMkLst>
            <pc:docMk/>
            <pc:sldMk cId="3109137758" sldId="263"/>
            <ac:picMk id="15" creationId="{C395EA40-D8F2-445F-8CC7-09378716AD16}"/>
          </ac:picMkLst>
        </pc:picChg>
        <pc:picChg chg="mod">
          <ac:chgData name="Luna Canalejo" userId="a6e4562a45aebeb9" providerId="LiveId" clId="{BEDCF45F-4C9C-4CEE-AF70-4DDBB2D13491}" dt="2026-02-17T19:12:56.245" v="1295"/>
          <ac:picMkLst>
            <pc:docMk/>
            <pc:sldMk cId="3109137758" sldId="263"/>
            <ac:picMk id="16" creationId="{B00A1EDD-D35C-E5BA-394C-6617193C8E5E}"/>
          </ac:picMkLst>
        </pc:picChg>
        <pc:picChg chg="mod">
          <ac:chgData name="Luna Canalejo" userId="a6e4562a45aebeb9" providerId="LiveId" clId="{BEDCF45F-4C9C-4CEE-AF70-4DDBB2D13491}" dt="2026-02-17T19:13:27.351" v="1304"/>
          <ac:picMkLst>
            <pc:docMk/>
            <pc:sldMk cId="3109137758" sldId="263"/>
            <ac:picMk id="22" creationId="{67D5E40F-D52F-D8ED-F828-5C15FE7871D5}"/>
          </ac:picMkLst>
        </pc:picChg>
        <pc:picChg chg="mod">
          <ac:chgData name="Luna Canalejo" userId="a6e4562a45aebeb9" providerId="LiveId" clId="{BEDCF45F-4C9C-4CEE-AF70-4DDBB2D13491}" dt="2026-02-17T19:16:15.688" v="1338" actId="14100"/>
          <ac:picMkLst>
            <pc:docMk/>
            <pc:sldMk cId="3109137758" sldId="263"/>
            <ac:picMk id="23" creationId="{7BC0D35F-8E22-D9B8-7E30-71A1193EE0B4}"/>
          </ac:picMkLst>
        </pc:picChg>
        <pc:picChg chg="add mod modCrop">
          <ac:chgData name="Luna Canalejo" userId="a6e4562a45aebeb9" providerId="LiveId" clId="{BEDCF45F-4C9C-4CEE-AF70-4DDBB2D13491}" dt="2026-02-17T19:04:09.012" v="1074" actId="164"/>
          <ac:picMkLst>
            <pc:docMk/>
            <pc:sldMk cId="3109137758" sldId="263"/>
            <ac:picMk id="26" creationId="{6D7F2479-A522-5A93-E092-9AC3F837D02A}"/>
          </ac:picMkLst>
        </pc:picChg>
      </pc:sldChg>
      <pc:sldChg chg="addSp delSp modSp new del mod modNotesTx">
        <pc:chgData name="Luna Canalejo" userId="a6e4562a45aebeb9" providerId="LiveId" clId="{BEDCF45F-4C9C-4CEE-AF70-4DDBB2D13491}" dt="2026-02-17T19:16:44.841" v="1342" actId="47"/>
        <pc:sldMkLst>
          <pc:docMk/>
          <pc:sldMk cId="1210136340" sldId="264"/>
        </pc:sldMkLst>
        <pc:spChg chg="del">
          <ac:chgData name="Luna Canalejo" userId="a6e4562a45aebeb9" providerId="LiveId" clId="{BEDCF45F-4C9C-4CEE-AF70-4DDBB2D13491}" dt="2026-02-17T18:32:03.344" v="603"/>
          <ac:spMkLst>
            <pc:docMk/>
            <pc:sldMk cId="1210136340" sldId="264"/>
            <ac:spMk id="3" creationId="{36FC46CB-7A38-0BBC-6DEC-8B822CE8BB35}"/>
          </ac:spMkLst>
        </pc:spChg>
        <pc:spChg chg="add">
          <ac:chgData name="Luna Canalejo" userId="a6e4562a45aebeb9" providerId="LiveId" clId="{BEDCF45F-4C9C-4CEE-AF70-4DDBB2D13491}" dt="2026-02-17T18:26:42.522" v="593"/>
          <ac:spMkLst>
            <pc:docMk/>
            <pc:sldMk cId="1210136340" sldId="264"/>
            <ac:spMk id="4" creationId="{876A3641-B295-2161-3B09-20BCF478322C}"/>
          </ac:spMkLst>
        </pc:spChg>
        <pc:spChg chg="add del mod">
          <ac:chgData name="Luna Canalejo" userId="a6e4562a45aebeb9" providerId="LiveId" clId="{BEDCF45F-4C9C-4CEE-AF70-4DDBB2D13491}" dt="2026-02-17T18:44:51.512" v="872" actId="478"/>
          <ac:spMkLst>
            <pc:docMk/>
            <pc:sldMk cId="1210136340" sldId="264"/>
            <ac:spMk id="10" creationId="{4CF8C905-BC57-5E54-902F-DADA8B12BE74}"/>
          </ac:spMkLst>
        </pc:spChg>
        <pc:spChg chg="add del mod">
          <ac:chgData name="Luna Canalejo" userId="a6e4562a45aebeb9" providerId="LiveId" clId="{BEDCF45F-4C9C-4CEE-AF70-4DDBB2D13491}" dt="2026-02-17T18:44:51.512" v="872" actId="478"/>
          <ac:spMkLst>
            <pc:docMk/>
            <pc:sldMk cId="1210136340" sldId="264"/>
            <ac:spMk id="12" creationId="{16634AFE-369D-2549-C533-821FC614DDFD}"/>
          </ac:spMkLst>
        </pc:spChg>
        <pc:spChg chg="add del mod">
          <ac:chgData name="Luna Canalejo" userId="a6e4562a45aebeb9" providerId="LiveId" clId="{BEDCF45F-4C9C-4CEE-AF70-4DDBB2D13491}" dt="2026-02-17T18:51:48.645" v="916" actId="931"/>
          <ac:spMkLst>
            <pc:docMk/>
            <pc:sldMk cId="1210136340" sldId="264"/>
            <ac:spMk id="16" creationId="{2937D708-FFCB-2C50-1089-2E537C1E5603}"/>
          </ac:spMkLst>
        </pc:spChg>
        <pc:spChg chg="add">
          <ac:chgData name="Luna Canalejo" userId="a6e4562a45aebeb9" providerId="LiveId" clId="{BEDCF45F-4C9C-4CEE-AF70-4DDBB2D13491}" dt="2026-02-17T18:50:16.850" v="913"/>
          <ac:spMkLst>
            <pc:docMk/>
            <pc:sldMk cId="1210136340" sldId="264"/>
            <ac:spMk id="17" creationId="{5938E977-AD07-FAC3-D5CB-44F798367364}"/>
          </ac:spMkLst>
        </pc:spChg>
        <pc:spChg chg="add del mod">
          <ac:chgData name="Luna Canalejo" userId="a6e4562a45aebeb9" providerId="LiveId" clId="{BEDCF45F-4C9C-4CEE-AF70-4DDBB2D13491}" dt="2026-02-17T18:53:18.832" v="940" actId="478"/>
          <ac:spMkLst>
            <pc:docMk/>
            <pc:sldMk cId="1210136340" sldId="264"/>
            <ac:spMk id="23" creationId="{FB647BCB-A404-4E57-42D3-12778AB055C6}"/>
          </ac:spMkLst>
        </pc:spChg>
        <pc:spChg chg="add mod">
          <ac:chgData name="Luna Canalejo" userId="a6e4562a45aebeb9" providerId="LiveId" clId="{BEDCF45F-4C9C-4CEE-AF70-4DDBB2D13491}" dt="2026-02-17T19:12:50.117" v="1293" actId="164"/>
          <ac:spMkLst>
            <pc:docMk/>
            <pc:sldMk cId="1210136340" sldId="264"/>
            <ac:spMk id="34" creationId="{8AA4B0C1-5BEF-A379-BB79-C7E2BD2E89F0}"/>
          </ac:spMkLst>
        </pc:spChg>
        <pc:spChg chg="add mod">
          <ac:chgData name="Luna Canalejo" userId="a6e4562a45aebeb9" providerId="LiveId" clId="{BEDCF45F-4C9C-4CEE-AF70-4DDBB2D13491}" dt="2026-02-17T19:12:50.117" v="1293" actId="164"/>
          <ac:spMkLst>
            <pc:docMk/>
            <pc:sldMk cId="1210136340" sldId="264"/>
            <ac:spMk id="36" creationId="{04DBD7AC-1613-FAE7-F062-0E7EB60D0AB1}"/>
          </ac:spMkLst>
        </pc:spChg>
        <pc:spChg chg="add mod">
          <ac:chgData name="Luna Canalejo" userId="a6e4562a45aebeb9" providerId="LiveId" clId="{BEDCF45F-4C9C-4CEE-AF70-4DDBB2D13491}" dt="2026-02-17T19:12:50.117" v="1293" actId="164"/>
          <ac:spMkLst>
            <pc:docMk/>
            <pc:sldMk cId="1210136340" sldId="264"/>
            <ac:spMk id="38" creationId="{B61D924A-B095-308D-FE6D-0D95E08E3CEB}"/>
          </ac:spMkLst>
        </pc:spChg>
        <pc:spChg chg="add mod">
          <ac:chgData name="Luna Canalejo" userId="a6e4562a45aebeb9" providerId="LiveId" clId="{BEDCF45F-4C9C-4CEE-AF70-4DDBB2D13491}" dt="2026-02-17T19:12:50.117" v="1293" actId="164"/>
          <ac:spMkLst>
            <pc:docMk/>
            <pc:sldMk cId="1210136340" sldId="264"/>
            <ac:spMk id="40" creationId="{B6E5D89D-47A3-8B88-BFDF-055948A0D3A8}"/>
          </ac:spMkLst>
        </pc:spChg>
        <pc:grpChg chg="add mod">
          <ac:chgData name="Luna Canalejo" userId="a6e4562a45aebeb9" providerId="LiveId" clId="{BEDCF45F-4C9C-4CEE-AF70-4DDBB2D13491}" dt="2026-02-17T19:10:39.377" v="1245" actId="1076"/>
          <ac:grpSpMkLst>
            <pc:docMk/>
            <pc:sldMk cId="1210136340" sldId="264"/>
            <ac:grpSpMk id="27" creationId="{AEBF8663-E6DE-D664-0ADC-33F6528EA578}"/>
          </ac:grpSpMkLst>
        </pc:grpChg>
        <pc:grpChg chg="add del mod">
          <ac:chgData name="Luna Canalejo" userId="a6e4562a45aebeb9" providerId="LiveId" clId="{BEDCF45F-4C9C-4CEE-AF70-4DDBB2D13491}" dt="2026-02-17T19:08:12.752" v="1190" actId="165"/>
          <ac:grpSpMkLst>
            <pc:docMk/>
            <pc:sldMk cId="1210136340" sldId="264"/>
            <ac:grpSpMk id="30" creationId="{122313B5-78CB-309A-C131-4DFF136E155D}"/>
          </ac:grpSpMkLst>
        </pc:grpChg>
        <pc:grpChg chg="add mod">
          <ac:chgData name="Luna Canalejo" userId="a6e4562a45aebeb9" providerId="LiveId" clId="{BEDCF45F-4C9C-4CEE-AF70-4DDBB2D13491}" dt="2026-02-17T19:12:50.117" v="1293" actId="164"/>
          <ac:grpSpMkLst>
            <pc:docMk/>
            <pc:sldMk cId="1210136340" sldId="264"/>
            <ac:grpSpMk id="41" creationId="{5BC7AC8F-8EBD-BD78-2F3C-5181AA9FC2DC}"/>
          </ac:grpSpMkLst>
        </pc:grpChg>
        <pc:picChg chg="add del mod modCrop">
          <ac:chgData name="Luna Canalejo" userId="a6e4562a45aebeb9" providerId="LiveId" clId="{BEDCF45F-4C9C-4CEE-AF70-4DDBB2D13491}" dt="2026-02-17T18:31:42.371" v="597" actId="478"/>
          <ac:picMkLst>
            <pc:docMk/>
            <pc:sldMk cId="1210136340" sldId="264"/>
            <ac:picMk id="5" creationId="{DD9A9597-B12C-DD8A-A97C-1F52C9A6EF9B}"/>
          </ac:picMkLst>
        </pc:picChg>
        <pc:picChg chg="add del mod modCrop">
          <ac:chgData name="Luna Canalejo" userId="a6e4562a45aebeb9" providerId="LiveId" clId="{BEDCF45F-4C9C-4CEE-AF70-4DDBB2D13491}" dt="2026-02-17T18:44:56.376" v="874" actId="478"/>
          <ac:picMkLst>
            <pc:docMk/>
            <pc:sldMk cId="1210136340" sldId="264"/>
            <ac:picMk id="7" creationId="{0D952E9B-EA0A-7DC6-F6D6-50221D5DA91E}"/>
          </ac:picMkLst>
        </pc:picChg>
        <pc:picChg chg="add del mod modCrop">
          <ac:chgData name="Luna Canalejo" userId="a6e4562a45aebeb9" providerId="LiveId" clId="{BEDCF45F-4C9C-4CEE-AF70-4DDBB2D13491}" dt="2026-02-17T18:44:57.576" v="875" actId="478"/>
          <ac:picMkLst>
            <pc:docMk/>
            <pc:sldMk cId="1210136340" sldId="264"/>
            <ac:picMk id="8" creationId="{89AFFB81-60C6-6666-6A7B-5928927454FF}"/>
          </ac:picMkLst>
        </pc:picChg>
        <pc:picChg chg="add del mod">
          <ac:chgData name="Luna Canalejo" userId="a6e4562a45aebeb9" providerId="LiveId" clId="{BEDCF45F-4C9C-4CEE-AF70-4DDBB2D13491}" dt="2026-02-17T18:44:54.678" v="873" actId="478"/>
          <ac:picMkLst>
            <pc:docMk/>
            <pc:sldMk cId="1210136340" sldId="264"/>
            <ac:picMk id="14" creationId="{5E739295-2701-063B-C0FA-083143EE90F0}"/>
          </ac:picMkLst>
        </pc:picChg>
        <pc:picChg chg="add mod">
          <ac:chgData name="Luna Canalejo" userId="a6e4562a45aebeb9" providerId="LiveId" clId="{BEDCF45F-4C9C-4CEE-AF70-4DDBB2D13491}" dt="2026-02-17T18:51:53.377" v="920" actId="14100"/>
          <ac:picMkLst>
            <pc:docMk/>
            <pc:sldMk cId="1210136340" sldId="264"/>
            <ac:picMk id="18" creationId="{57026A95-9495-94E3-799A-8B62F369A909}"/>
          </ac:picMkLst>
        </pc:picChg>
        <pc:picChg chg="add del mod ord modCrop">
          <ac:chgData name="Luna Canalejo" userId="a6e4562a45aebeb9" providerId="LiveId" clId="{BEDCF45F-4C9C-4CEE-AF70-4DDBB2D13491}" dt="2026-02-17T18:53:16.786" v="939" actId="478"/>
          <ac:picMkLst>
            <pc:docMk/>
            <pc:sldMk cId="1210136340" sldId="264"/>
            <ac:picMk id="20" creationId="{6C903DA5-B2CA-63AB-6E53-1CA1E2A7E886}"/>
          </ac:picMkLst>
        </pc:picChg>
        <pc:picChg chg="add mod modCrop">
          <ac:chgData name="Luna Canalejo" userId="a6e4562a45aebeb9" providerId="LiveId" clId="{BEDCF45F-4C9C-4CEE-AF70-4DDBB2D13491}" dt="2026-02-17T18:53:52.300" v="944" actId="732"/>
          <ac:picMkLst>
            <pc:docMk/>
            <pc:sldMk cId="1210136340" sldId="264"/>
            <ac:picMk id="21" creationId="{5CC30A37-01A8-B89D-B082-ADB0F5A36F12}"/>
          </ac:picMkLst>
        </pc:picChg>
        <pc:picChg chg="add del mod">
          <ac:chgData name="Luna Canalejo" userId="a6e4562a45aebeb9" providerId="LiveId" clId="{BEDCF45F-4C9C-4CEE-AF70-4DDBB2D13491}" dt="2026-02-17T19:07:41.349" v="1185" actId="478"/>
          <ac:picMkLst>
            <pc:docMk/>
            <pc:sldMk cId="1210136340" sldId="264"/>
            <ac:picMk id="24" creationId="{BEEF79F9-3F40-F3FD-4D9A-79AF349E4061}"/>
          </ac:picMkLst>
        </pc:picChg>
        <pc:picChg chg="add del mod">
          <ac:chgData name="Luna Canalejo" userId="a6e4562a45aebeb9" providerId="LiveId" clId="{BEDCF45F-4C9C-4CEE-AF70-4DDBB2D13491}" dt="2026-02-17T19:02:25.444" v="1055" actId="21"/>
          <ac:picMkLst>
            <pc:docMk/>
            <pc:sldMk cId="1210136340" sldId="264"/>
            <ac:picMk id="26" creationId="{6D7F2479-A522-5A93-E092-9AC3F837D02A}"/>
          </ac:picMkLst>
        </pc:picChg>
        <pc:picChg chg="mod">
          <ac:chgData name="Luna Canalejo" userId="a6e4562a45aebeb9" providerId="LiveId" clId="{BEDCF45F-4C9C-4CEE-AF70-4DDBB2D13491}" dt="2026-02-17T19:07:42.224" v="1186"/>
          <ac:picMkLst>
            <pc:docMk/>
            <pc:sldMk cId="1210136340" sldId="264"/>
            <ac:picMk id="28" creationId="{146CE623-5CB0-4A6B-4A11-3204AD596BC4}"/>
          </ac:picMkLst>
        </pc:picChg>
        <pc:picChg chg="mod">
          <ac:chgData name="Luna Canalejo" userId="a6e4562a45aebeb9" providerId="LiveId" clId="{BEDCF45F-4C9C-4CEE-AF70-4DDBB2D13491}" dt="2026-02-17T19:07:42.224" v="1186"/>
          <ac:picMkLst>
            <pc:docMk/>
            <pc:sldMk cId="1210136340" sldId="264"/>
            <ac:picMk id="29" creationId="{C7C3A3AA-1942-B16D-CD50-D1380E23342A}"/>
          </ac:picMkLst>
        </pc:picChg>
        <pc:picChg chg="mod topLvl modCrop">
          <ac:chgData name="Luna Canalejo" userId="a6e4562a45aebeb9" providerId="LiveId" clId="{BEDCF45F-4C9C-4CEE-AF70-4DDBB2D13491}" dt="2026-02-17T19:12:50.117" v="1293" actId="164"/>
          <ac:picMkLst>
            <pc:docMk/>
            <pc:sldMk cId="1210136340" sldId="264"/>
            <ac:picMk id="31" creationId="{C3A4BBDC-D86D-DE5B-BA19-B473BA97A431}"/>
          </ac:picMkLst>
        </pc:picChg>
        <pc:picChg chg="mod topLvl modCrop">
          <ac:chgData name="Luna Canalejo" userId="a6e4562a45aebeb9" providerId="LiveId" clId="{BEDCF45F-4C9C-4CEE-AF70-4DDBB2D13491}" dt="2026-02-17T19:12:50.117" v="1293" actId="164"/>
          <ac:picMkLst>
            <pc:docMk/>
            <pc:sldMk cId="1210136340" sldId="264"/>
            <ac:picMk id="32" creationId="{1BC05BAF-AF04-FF53-E114-FE5B3D42BA4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18A4FA-E2F1-41F3-96DE-D88FB5C7452F}" type="datetimeFigureOut">
              <a:rPr lang="es-ES" smtClean="0"/>
              <a:t>17/02/2026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8C6223-16ED-48FD-8F28-EDBCA1B1039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1497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COMPARACION INTRAPACIENTE: Cada paciente actúa como su propio control.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8C6223-16ED-48FD-8F28-EDBCA1B1039D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19876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8C6223-16ED-48FD-8F28-EDBCA1B1039D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48566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17/02/2026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17/02/2026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17/02/2026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17/02/2026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17/02/2026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17/02/2026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17/02/2026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17/02/2026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17/02/2026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17/02/2026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17/02/2026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17/02/2026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n 21" descr="Diagrama&#10;&#10;El contenido generado por IA puede ser incorrecto.">
            <a:extLst>
              <a:ext uri="{FF2B5EF4-FFF2-40B4-BE49-F238E27FC236}">
                <a16:creationId xmlns:a16="http://schemas.microsoft.com/office/drawing/2014/main" id="{CBB8B038-9DDA-6218-24E5-A94F51DA0C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2418" y="1303501"/>
            <a:ext cx="4799990" cy="1242353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49A0FBA-26CD-06BC-1BC5-759E8EB8C8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-6893"/>
            <a:ext cx="8229600" cy="997619"/>
          </a:xfrm>
        </p:spPr>
        <p:txBody>
          <a:bodyPr>
            <a:normAutofit fontScale="90000"/>
          </a:bodyPr>
          <a:lstStyle/>
          <a:p>
            <a:r>
              <a:rPr lang="es-ES" sz="2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Rendimiento diagnóstico del crioEBUS vs EBUS-TBNA en linfadenopatías mediastínicas e hiliares: sarcoidosis y SLP.</a:t>
            </a:r>
            <a:br>
              <a:rPr lang="es-ES" sz="2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" sz="1600" i="1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M.L. Canalejo, J.C. Lafuente, </a:t>
            </a:r>
            <a:r>
              <a:rPr lang="es-ES" sz="1600" i="1" dirty="0" err="1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S.Sanchez</a:t>
            </a:r>
            <a:r>
              <a:rPr lang="es-ES" sz="1600" i="1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s-ES" sz="1600" i="1" dirty="0" err="1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M.Guirado</a:t>
            </a:r>
            <a:r>
              <a:rPr lang="es-ES" sz="1600" i="1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M.C. </a:t>
            </a:r>
            <a:r>
              <a:rPr lang="es-ES" sz="1600" i="1" dirty="0" err="1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Fernandez</a:t>
            </a:r>
            <a:r>
              <a:rPr lang="es-ES" sz="1600" i="1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H.U.V.V Málaga</a:t>
            </a:r>
            <a:endParaRPr lang="es-ES" sz="1700" i="1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6D4DAB4-90F2-38BF-5E47-D77D3681CC39}"/>
              </a:ext>
            </a:extLst>
          </p:cNvPr>
          <p:cNvSpPr txBox="1"/>
          <p:nvPr/>
        </p:nvSpPr>
        <p:spPr>
          <a:xfrm>
            <a:off x="101070" y="963158"/>
            <a:ext cx="4263777" cy="477054"/>
          </a:xfrm>
          <a:prstGeom prst="rect">
            <a:avLst/>
          </a:prstGeom>
          <a:solidFill>
            <a:schemeClr val="accent2">
              <a:alpha val="68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" sz="2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Introducción.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CB9B145-C675-58AC-845F-EF9E3CC4BAB0}"/>
              </a:ext>
            </a:extLst>
          </p:cNvPr>
          <p:cNvSpPr txBox="1"/>
          <p:nvPr/>
        </p:nvSpPr>
        <p:spPr>
          <a:xfrm>
            <a:off x="4472418" y="963158"/>
            <a:ext cx="4557646" cy="477054"/>
          </a:xfrm>
          <a:prstGeom prst="rect">
            <a:avLst/>
          </a:prstGeom>
          <a:solidFill>
            <a:schemeClr val="accent3">
              <a:lumMod val="75000"/>
              <a:alpha val="68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" sz="2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Metodología.</a:t>
            </a:r>
          </a:p>
        </p:txBody>
      </p:sp>
      <p:grpSp>
        <p:nvGrpSpPr>
          <p:cNvPr id="17" name="Grupo 16">
            <a:extLst>
              <a:ext uri="{FF2B5EF4-FFF2-40B4-BE49-F238E27FC236}">
                <a16:creationId xmlns:a16="http://schemas.microsoft.com/office/drawing/2014/main" id="{8350E22E-B250-E8F0-C10D-B05DB312DA3E}"/>
              </a:ext>
            </a:extLst>
          </p:cNvPr>
          <p:cNvGrpSpPr/>
          <p:nvPr/>
        </p:nvGrpSpPr>
        <p:grpSpPr>
          <a:xfrm>
            <a:off x="46785" y="1563638"/>
            <a:ext cx="4235510" cy="1515411"/>
            <a:chOff x="-1421" y="1898577"/>
            <a:chExt cx="4376608" cy="1515411"/>
          </a:xfrm>
        </p:grpSpPr>
        <p:pic>
          <p:nvPicPr>
            <p:cNvPr id="8" name="Imagen 7" descr="Gráfico, Gráfico de dispersión&#10;&#10;El contenido generado por IA puede ser incorrecto.">
              <a:extLst>
                <a:ext uri="{FF2B5EF4-FFF2-40B4-BE49-F238E27FC236}">
                  <a16:creationId xmlns:a16="http://schemas.microsoft.com/office/drawing/2014/main" id="{946DBAB5-28F8-0D94-A9A2-A5348A455F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73951" t="36000" b="38800"/>
            <a:stretch>
              <a:fillRect/>
            </a:stretch>
          </p:blipFill>
          <p:spPr>
            <a:xfrm rot="10800000" flipV="1">
              <a:off x="1391917" y="2397370"/>
              <a:ext cx="2055550" cy="1016618"/>
            </a:xfrm>
            <a:prstGeom prst="rect">
              <a:avLst/>
            </a:prstGeom>
          </p:spPr>
        </p:pic>
        <p:pic>
          <p:nvPicPr>
            <p:cNvPr id="11" name="Imagen 10" descr="Imagen que contiene Texto&#10;&#10;El contenido generado por IA puede ser incorrecto.">
              <a:extLst>
                <a:ext uri="{FF2B5EF4-FFF2-40B4-BE49-F238E27FC236}">
                  <a16:creationId xmlns:a16="http://schemas.microsoft.com/office/drawing/2014/main" id="{7752E907-8821-78D0-B564-B56A173DB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26735" b="25866"/>
            <a:stretch>
              <a:fillRect/>
            </a:stretch>
          </p:blipFill>
          <p:spPr>
            <a:xfrm>
              <a:off x="1391917" y="1898577"/>
              <a:ext cx="2143763" cy="580504"/>
            </a:xfrm>
            <a:prstGeom prst="rect">
              <a:avLst/>
            </a:prstGeom>
          </p:spPr>
        </p:pic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888C015D-FBA2-0F6A-BF22-A1008613358A}"/>
                </a:ext>
              </a:extLst>
            </p:cNvPr>
            <p:cNvSpPr/>
            <p:nvPr/>
          </p:nvSpPr>
          <p:spPr>
            <a:xfrm>
              <a:off x="3807507" y="2067694"/>
              <a:ext cx="360040" cy="329676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16CF2D85-A8E1-D34F-7F6E-E11444741CAD}"/>
                </a:ext>
              </a:extLst>
            </p:cNvPr>
            <p:cNvSpPr/>
            <p:nvPr/>
          </p:nvSpPr>
          <p:spPr>
            <a:xfrm>
              <a:off x="3663491" y="2573140"/>
              <a:ext cx="711696" cy="667857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B7C56778-A98E-73A5-8627-7DCC08EC4F52}"/>
                </a:ext>
              </a:extLst>
            </p:cNvPr>
            <p:cNvSpPr txBox="1"/>
            <p:nvPr/>
          </p:nvSpPr>
          <p:spPr>
            <a:xfrm>
              <a:off x="-1421" y="1991246"/>
              <a:ext cx="163052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900" dirty="0"/>
                <a:t>EBUS-TBNA</a:t>
              </a:r>
            </a:p>
            <a:p>
              <a:endParaRPr lang="es-ES" sz="2000" dirty="0"/>
            </a:p>
            <a:p>
              <a:r>
                <a:rPr lang="es-ES" sz="2000" dirty="0"/>
                <a:t>CrioEBUS</a:t>
              </a:r>
            </a:p>
          </p:txBody>
        </p:sp>
      </p:grpSp>
      <p:sp>
        <p:nvSpPr>
          <p:cNvPr id="16" name="CuadroTexto 15">
            <a:extLst>
              <a:ext uri="{FF2B5EF4-FFF2-40B4-BE49-F238E27FC236}">
                <a16:creationId xmlns:a16="http://schemas.microsoft.com/office/drawing/2014/main" id="{6CB6908D-108E-354D-663B-0AF552AEB8EA}"/>
              </a:ext>
            </a:extLst>
          </p:cNvPr>
          <p:cNvSpPr txBox="1"/>
          <p:nvPr/>
        </p:nvSpPr>
        <p:spPr>
          <a:xfrm>
            <a:off x="87371" y="3078094"/>
            <a:ext cx="4389807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dirty="0"/>
              <a:t>El EBUS-TBNA es el estándar para adenopatías mediastínicas e hiliares, con menor rendimiento en enfermedades granulomatosas y síndromes linfoproliferativos (SLP).</a:t>
            </a:r>
            <a:br>
              <a:rPr lang="es-ES" sz="1600" dirty="0"/>
            </a:br>
            <a:r>
              <a:rPr lang="es-ES" sz="1600" dirty="0"/>
              <a:t>La crioEBUS obtiene cilindros tisulares mayores y podría mejorar la rentabilidad diagnóstica sin comprometer la seguridad.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D17C41C7-3F34-7067-264A-F9B666FA30C4}"/>
              </a:ext>
            </a:extLst>
          </p:cNvPr>
          <p:cNvSpPr txBox="1"/>
          <p:nvPr/>
        </p:nvSpPr>
        <p:spPr>
          <a:xfrm>
            <a:off x="4491354" y="2570740"/>
            <a:ext cx="4644608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b="1" dirty="0"/>
              <a:t>Estudio:</a:t>
            </a:r>
            <a:r>
              <a:rPr lang="es-ES" sz="1600" dirty="0"/>
              <a:t> observacional retrospectivo Nov 2023- Nov 2025. </a:t>
            </a:r>
          </a:p>
          <a:p>
            <a:r>
              <a:rPr lang="es-ES" sz="1600" b="1" dirty="0"/>
              <a:t>Población: </a:t>
            </a:r>
            <a:r>
              <a:rPr lang="es-ES" sz="1600" dirty="0"/>
              <a:t>77 pacientes. Comparación intra-paciente. </a:t>
            </a:r>
          </a:p>
          <a:p>
            <a:r>
              <a:rPr lang="es-ES" sz="1600" b="1" dirty="0"/>
              <a:t>Registro: </a:t>
            </a:r>
            <a:r>
              <a:rPr lang="es-ES" sz="1600" dirty="0"/>
              <a:t>datos clínico- radiológicos, tamaño, estación ganglionar, complicaciones y diagnostico final. </a:t>
            </a:r>
          </a:p>
          <a:p>
            <a:r>
              <a:rPr lang="es-ES" sz="1600" b="1" dirty="0"/>
              <a:t>Objetivo: </a:t>
            </a:r>
            <a:r>
              <a:rPr lang="es-ES" sz="1600" dirty="0"/>
              <a:t>Comparar la rentabilidad diagnóstica de EBUS vs CrioEBUS, especialmente en sarcoidosis y síndromes linfoproliferativos</a:t>
            </a:r>
            <a:r>
              <a:rPr lang="es-E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5857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D6C6C4-7984-EC59-5097-C8CE262BB3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293AD3-8982-9F14-84B2-7D86F5DAF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-6893"/>
            <a:ext cx="8229600" cy="997619"/>
          </a:xfrm>
        </p:spPr>
        <p:txBody>
          <a:bodyPr>
            <a:normAutofit fontScale="90000"/>
          </a:bodyPr>
          <a:lstStyle/>
          <a:p>
            <a:r>
              <a:rPr lang="es-ES" sz="2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Rendimiento diagnóstico del crioEBUS vs EBUS-TBNA en linfadenopatías mediastínicas e hiliares: sarcoidosis y SLP.</a:t>
            </a:r>
            <a:br>
              <a:rPr lang="es-ES" sz="2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" sz="1600" i="1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M.L. Canalejo, J.C. Lafuente, </a:t>
            </a:r>
            <a:r>
              <a:rPr lang="es-ES" sz="1600" i="1" dirty="0" err="1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S.Sanchez</a:t>
            </a:r>
            <a:r>
              <a:rPr lang="es-ES" sz="1600" i="1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s-ES" sz="1600" i="1" dirty="0" err="1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M.Guirado</a:t>
            </a:r>
            <a:r>
              <a:rPr lang="es-ES" sz="1600" i="1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M.C. </a:t>
            </a:r>
            <a:r>
              <a:rPr lang="es-ES" sz="1600" i="1" dirty="0" err="1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Fernandez</a:t>
            </a:r>
            <a:r>
              <a:rPr lang="es-ES" sz="1600" i="1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H.U.V.V Málaga</a:t>
            </a:r>
            <a:endParaRPr lang="es-ES" sz="1700" i="1" dirty="0">
              <a:solidFill>
                <a:schemeClr val="bg1">
                  <a:lumMod val="6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F5792C3-A12F-AE01-B266-A573C659F0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577" y="1545496"/>
            <a:ext cx="5983021" cy="2508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9EEED1A6-3DED-21B2-CF19-DAFF297D95CF}"/>
              </a:ext>
            </a:extLst>
          </p:cNvPr>
          <p:cNvSpPr txBox="1"/>
          <p:nvPr/>
        </p:nvSpPr>
        <p:spPr>
          <a:xfrm>
            <a:off x="177295" y="990726"/>
            <a:ext cx="8865558" cy="477054"/>
          </a:xfrm>
          <a:prstGeom prst="rect">
            <a:avLst/>
          </a:prstGeom>
          <a:solidFill>
            <a:schemeClr val="accent2">
              <a:alpha val="68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" sz="2400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E2CCDAE-0BE2-95F9-3F98-4CE4C0FD1C36}"/>
              </a:ext>
            </a:extLst>
          </p:cNvPr>
          <p:cNvSpPr txBox="1"/>
          <p:nvPr/>
        </p:nvSpPr>
        <p:spPr>
          <a:xfrm>
            <a:off x="149100" y="4230490"/>
            <a:ext cx="1686596" cy="830997"/>
          </a:xfrm>
          <a:prstGeom prst="rect">
            <a:avLst/>
          </a:prstGeom>
          <a:solidFill>
            <a:schemeClr val="accent3">
              <a:lumMod val="75000"/>
              <a:alpha val="68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es-ES" sz="1400" noProof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s-ES" sz="2000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Conclusiones</a:t>
            </a:r>
          </a:p>
          <a:p>
            <a:pPr algn="ctr"/>
            <a:endParaRPr lang="es-ES" sz="1400" noProof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BC83C1E-BDFA-107A-E7B3-90757B5FAC12}"/>
              </a:ext>
            </a:extLst>
          </p:cNvPr>
          <p:cNvSpPr txBox="1"/>
          <p:nvPr/>
        </p:nvSpPr>
        <p:spPr>
          <a:xfrm>
            <a:off x="1808786" y="4230490"/>
            <a:ext cx="712879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dirty="0"/>
              <a:t>La criobiopsia mediastínica guiada por EBUS presenta mayor rentabilidad diagnóstica que el EBUS-TBNA, especialmente en sarcoidosis y síndromes linfoproliferativos, aportando información histológica complementaria con adecuado perfil de seguridad.</a:t>
            </a:r>
          </a:p>
        </p:txBody>
      </p:sp>
      <p:pic>
        <p:nvPicPr>
          <p:cNvPr id="8" name="Marcador de contenido 19" descr="Imagen que contiene 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24671BA6-F534-F596-3586-A9114397C5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92" t="22324" r="27196" b="18272"/>
          <a:stretch>
            <a:fillRect/>
          </a:stretch>
        </p:blipFill>
        <p:spPr>
          <a:xfrm>
            <a:off x="5951916" y="2716387"/>
            <a:ext cx="1731629" cy="1555724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890D0FFB-49BA-8604-839F-9676D4BB5747}"/>
              </a:ext>
            </a:extLst>
          </p:cNvPr>
          <p:cNvSpPr txBox="1"/>
          <p:nvPr/>
        </p:nvSpPr>
        <p:spPr>
          <a:xfrm>
            <a:off x="7635473" y="2993978"/>
            <a:ext cx="1501711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dirty="0"/>
              <a:t>Eventos menores (8%)</a:t>
            </a:r>
          </a:p>
          <a:p>
            <a:pPr marL="87313" indent="-87313">
              <a:buFont typeface="Wingdings" panose="05000000000000000000" pitchFamily="2" charset="2"/>
              <a:buChar char="§"/>
            </a:pPr>
            <a:r>
              <a:rPr lang="es-ES" sz="1050" dirty="0"/>
              <a:t>4 Sangrados leves controlados </a:t>
            </a:r>
          </a:p>
          <a:p>
            <a:pPr marL="87313" indent="-87313">
              <a:buFont typeface="Wingdings" panose="05000000000000000000" pitchFamily="2" charset="2"/>
              <a:buChar char="§"/>
            </a:pPr>
            <a:r>
              <a:rPr lang="es-ES" sz="1050" dirty="0"/>
              <a:t>1 Desaturación</a:t>
            </a:r>
          </a:p>
          <a:p>
            <a:pPr marL="87313" indent="-87313">
              <a:buFont typeface="Wingdings" panose="05000000000000000000" pitchFamily="2" charset="2"/>
              <a:buChar char="§"/>
            </a:pPr>
            <a:r>
              <a:rPr lang="es-ES" sz="1050" dirty="0"/>
              <a:t>1 Neumomediastino</a:t>
            </a:r>
          </a:p>
        </p:txBody>
      </p:sp>
      <p:grpSp>
        <p:nvGrpSpPr>
          <p:cNvPr id="21" name="Grupo 20">
            <a:extLst>
              <a:ext uri="{FF2B5EF4-FFF2-40B4-BE49-F238E27FC236}">
                <a16:creationId xmlns:a16="http://schemas.microsoft.com/office/drawing/2014/main" id="{14193021-056B-F2B4-2C44-3AB74E0A1877}"/>
              </a:ext>
            </a:extLst>
          </p:cNvPr>
          <p:cNvGrpSpPr/>
          <p:nvPr/>
        </p:nvGrpSpPr>
        <p:grpSpPr>
          <a:xfrm>
            <a:off x="6157599" y="1617501"/>
            <a:ext cx="2930251" cy="1073006"/>
            <a:chOff x="3889504" y="3630716"/>
            <a:chExt cx="2902475" cy="1001201"/>
          </a:xfrm>
        </p:grpSpPr>
        <p:pic>
          <p:nvPicPr>
            <p:cNvPr id="22" name="Imagen 21" descr="Aplicación&#10;&#10;El contenido generado por IA puede ser incorrecto.">
              <a:extLst>
                <a:ext uri="{FF2B5EF4-FFF2-40B4-BE49-F238E27FC236}">
                  <a16:creationId xmlns:a16="http://schemas.microsoft.com/office/drawing/2014/main" id="{67D5E40F-D52F-D8ED-F828-5C15FE7871D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475" b="49757"/>
            <a:stretch>
              <a:fillRect/>
            </a:stretch>
          </p:blipFill>
          <p:spPr>
            <a:xfrm>
              <a:off x="3889504" y="3712227"/>
              <a:ext cx="360040" cy="919690"/>
            </a:xfrm>
            <a:prstGeom prst="rect">
              <a:avLst/>
            </a:prstGeom>
          </p:spPr>
        </p:pic>
        <p:pic>
          <p:nvPicPr>
            <p:cNvPr id="23" name="Imagen 22" descr="Aplicación&#10;&#10;El contenido generado por IA puede ser incorrecto.">
              <a:extLst>
                <a:ext uri="{FF2B5EF4-FFF2-40B4-BE49-F238E27FC236}">
                  <a16:creationId xmlns:a16="http://schemas.microsoft.com/office/drawing/2014/main" id="{7BC0D35F-8E22-D9B8-7E30-71A1193EE0B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1823" r="76024"/>
            <a:stretch>
              <a:fillRect/>
            </a:stretch>
          </p:blipFill>
          <p:spPr>
            <a:xfrm>
              <a:off x="5296558" y="3640786"/>
              <a:ext cx="360040" cy="951986"/>
            </a:xfrm>
            <a:prstGeom prst="rect">
              <a:avLst/>
            </a:prstGeom>
          </p:spPr>
        </p:pic>
        <p:sp>
          <p:nvSpPr>
            <p:cNvPr id="24" name="CuadroTexto 23">
              <a:extLst>
                <a:ext uri="{FF2B5EF4-FFF2-40B4-BE49-F238E27FC236}">
                  <a16:creationId xmlns:a16="http://schemas.microsoft.com/office/drawing/2014/main" id="{5903CDB3-0FC9-0285-31A4-19E54E080B81}"/>
                </a:ext>
              </a:extLst>
            </p:cNvPr>
            <p:cNvSpPr txBox="1"/>
            <p:nvPr/>
          </p:nvSpPr>
          <p:spPr>
            <a:xfrm>
              <a:off x="4147226" y="3682133"/>
              <a:ext cx="1165680" cy="41641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ES" sz="1200" b="1" dirty="0"/>
                <a:t>Edad media: </a:t>
              </a:r>
            </a:p>
            <a:p>
              <a:r>
                <a:rPr lang="es-ES" sz="1100" dirty="0"/>
                <a:t>60.7 </a:t>
              </a:r>
              <a:r>
                <a:rPr lang="es-ES" sz="1100" b="0" i="0" u="none" strike="noStrike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rPr>
                <a:t>±13 años</a:t>
              </a:r>
            </a:p>
          </p:txBody>
        </p:sp>
        <p:sp>
          <p:nvSpPr>
            <p:cNvPr id="25" name="CuadroTexto 24">
              <a:extLst>
                <a:ext uri="{FF2B5EF4-FFF2-40B4-BE49-F238E27FC236}">
                  <a16:creationId xmlns:a16="http://schemas.microsoft.com/office/drawing/2014/main" id="{E92C00E1-D888-70BC-A778-EF4F553D09FD}"/>
                </a:ext>
              </a:extLst>
            </p:cNvPr>
            <p:cNvSpPr txBox="1"/>
            <p:nvPr/>
          </p:nvSpPr>
          <p:spPr>
            <a:xfrm>
              <a:off x="4187688" y="4172072"/>
              <a:ext cx="1165681" cy="4307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ES" sz="1200" b="1" i="0" u="none" strike="noStrike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rPr>
                <a:t>Sexo: </a:t>
              </a:r>
            </a:p>
            <a:p>
              <a:r>
                <a:rPr lang="es-ES" sz="1100" b="0" i="0" u="none" strike="noStrike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rPr>
                <a:t>62.3% hombres</a:t>
              </a:r>
            </a:p>
          </p:txBody>
        </p:sp>
        <p:sp>
          <p:nvSpPr>
            <p:cNvPr id="27" name="CuadroTexto 26">
              <a:extLst>
                <a:ext uri="{FF2B5EF4-FFF2-40B4-BE49-F238E27FC236}">
                  <a16:creationId xmlns:a16="http://schemas.microsoft.com/office/drawing/2014/main" id="{39565ED9-F3B0-6F2F-C7B4-27E3F3CC5A38}"/>
                </a:ext>
              </a:extLst>
            </p:cNvPr>
            <p:cNvSpPr txBox="1"/>
            <p:nvPr/>
          </p:nvSpPr>
          <p:spPr>
            <a:xfrm>
              <a:off x="5598849" y="3630716"/>
              <a:ext cx="1193130" cy="5743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ES" sz="1200" b="1" i="0" u="none" strike="noStrike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rPr>
                <a:t>Tabaco:</a:t>
              </a:r>
            </a:p>
            <a:p>
              <a:r>
                <a:rPr lang="es-ES" sz="1100" b="0" i="0" u="none" strike="noStrike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rPr>
                <a:t>Fumadores 25% </a:t>
              </a:r>
            </a:p>
            <a:p>
              <a:r>
                <a:rPr lang="es-ES" sz="1100" b="0" i="0" u="none" strike="noStrike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rPr>
                <a:t>/ 34% Ex</a:t>
              </a:r>
            </a:p>
          </p:txBody>
        </p:sp>
        <p:sp>
          <p:nvSpPr>
            <p:cNvPr id="28" name="CuadroTexto 27">
              <a:extLst>
                <a:ext uri="{FF2B5EF4-FFF2-40B4-BE49-F238E27FC236}">
                  <a16:creationId xmlns:a16="http://schemas.microsoft.com/office/drawing/2014/main" id="{2B5431A1-71BC-52C6-BE87-4396B16E036C}"/>
                </a:ext>
              </a:extLst>
            </p:cNvPr>
            <p:cNvSpPr txBox="1"/>
            <p:nvPr/>
          </p:nvSpPr>
          <p:spPr>
            <a:xfrm>
              <a:off x="5566329" y="4212189"/>
              <a:ext cx="1165681" cy="41641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ES" sz="1200" b="1" dirty="0"/>
                <a:t>Localización: </a:t>
              </a:r>
            </a:p>
            <a:p>
              <a:r>
                <a:rPr lang="es-ES" sz="1100" dirty="0"/>
                <a:t>Subcarinal 54%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91377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oster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2518</TotalTime>
  <Words>287</Words>
  <Application>Microsoft Office PowerPoint</Application>
  <PresentationFormat>Presentación en pantalla (16:9)</PresentationFormat>
  <Paragraphs>32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Aptos</vt:lpstr>
      <vt:lpstr>Arial</vt:lpstr>
      <vt:lpstr>Tahoma</vt:lpstr>
      <vt:lpstr>Wingdings</vt:lpstr>
      <vt:lpstr>Tema de Office</vt:lpstr>
      <vt:lpstr> Rendimiento diagnóstico del crioEBUS vs EBUS-TBNA en linfadenopatías mediastínicas e hiliares: sarcoidosis y SLP. M.L. Canalejo, J.C. Lafuente, S.Sanchez, M.Guirado, M.C. Fernandez. H.U.V.V Málaga</vt:lpstr>
      <vt:lpstr> Rendimiento diagnóstico del crioEBUS vs EBUS-TBNA en linfadenopatías mediastínicas e hiliares: sarcoidosis y SLP. M.L. Canalejo, J.C. Lafuente, S.Sanchez, M.Guirado, M.C. Fernandez. H.U.V.V Málaga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Luna Canalejo</cp:lastModifiedBy>
  <cp:revision>4</cp:revision>
  <dcterms:created xsi:type="dcterms:W3CDTF">2025-10-16T09:08:13Z</dcterms:created>
  <dcterms:modified xsi:type="dcterms:W3CDTF">2026-02-17T19:16:47Z</dcterms:modified>
</cp:coreProperties>
</file>