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68"/>
    <p:restoredTop sz="94654"/>
  </p:normalViewPr>
  <p:slideViewPr>
    <p:cSldViewPr>
      <p:cViewPr varScale="1">
        <p:scale>
          <a:sx n="138" d="100"/>
          <a:sy n="138" d="100"/>
        </p:scale>
        <p:origin x="1248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9ED9C18-E1F8-AF05-1E2C-D1FCBB6A798E}"/>
              </a:ext>
            </a:extLst>
          </p:cNvPr>
          <p:cNvSpPr/>
          <p:nvPr/>
        </p:nvSpPr>
        <p:spPr>
          <a:xfrm>
            <a:off x="1691680" y="267494"/>
            <a:ext cx="6912768" cy="10081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DEMORAS DIAGNÓSTICAS Y NECESIDAD DE VENTILACIÓN MECÁNICA EN PACIENTES CON ESCLEROSIS LATERAL AMIOTRÓFICA EN EL HOSPITAL DE JEREZ DE LA FRONTERA</a:t>
            </a:r>
          </a:p>
          <a:p>
            <a:pPr algn="ctr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Utrero Rico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I. Romero Espejo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P.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Erdozain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Perez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D. Santos Medina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S. García Morales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M. Carrasco Carrasco</a:t>
            </a:r>
            <a:endParaRPr lang="es-ES" sz="1000" baseline="30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Hospital Universitario de Jerez de la Frontera 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66E211-85E3-058D-04D8-BAB549FACD61}"/>
              </a:ext>
            </a:extLst>
          </p:cNvPr>
          <p:cNvSpPr/>
          <p:nvPr/>
        </p:nvSpPr>
        <p:spPr>
          <a:xfrm>
            <a:off x="240756" y="1484991"/>
            <a:ext cx="3528391" cy="412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93FF1BF-D163-CECC-E314-A100E78CBEB0}"/>
              </a:ext>
            </a:extLst>
          </p:cNvPr>
          <p:cNvSpPr/>
          <p:nvPr/>
        </p:nvSpPr>
        <p:spPr>
          <a:xfrm>
            <a:off x="229992" y="3638031"/>
            <a:ext cx="3539155" cy="412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7E3C171-C77D-38CE-FF70-C3BAEE6C28A1}"/>
              </a:ext>
            </a:extLst>
          </p:cNvPr>
          <p:cNvSpPr/>
          <p:nvPr/>
        </p:nvSpPr>
        <p:spPr>
          <a:xfrm>
            <a:off x="3998226" y="1439421"/>
            <a:ext cx="4606222" cy="412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869E7B9-7258-F0FB-071A-7523D17F99FB}"/>
              </a:ext>
            </a:extLst>
          </p:cNvPr>
          <p:cNvSpPr txBox="1"/>
          <p:nvPr/>
        </p:nvSpPr>
        <p:spPr>
          <a:xfrm>
            <a:off x="156153" y="1951985"/>
            <a:ext cx="36237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esclerosis lateral amiotrófica (ELA) es una enfermedad neurodegenerativa que afecta a la primera y segunda motoneurona produciendo una debilidad muscular progresiva que precisa de terapias respiratorias en el curso de la enfermedad. </a:t>
            </a:r>
          </a:p>
          <a:p>
            <a:pPr algn="just"/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Nuestro objetivo fue describir las demoras diagnósticas y la necesidad de terapias respiratorias de los pacientes con ELA valorados en el servicio de Neumología del Hospital Universitario de Jerez de la Frontera.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52145B-885A-03A5-91E3-75D92975114C}"/>
              </a:ext>
            </a:extLst>
          </p:cNvPr>
          <p:cNvSpPr txBox="1"/>
          <p:nvPr/>
        </p:nvSpPr>
        <p:spPr>
          <a:xfrm>
            <a:off x="156153" y="4084809"/>
            <a:ext cx="3623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diseñó un estudio descriptivo observacional retrospectivo con datos clínicos de 25 pacientes con ELA valorado en la consulta monográfica de Enfermedades Neuromusculares desde junio de 2023 hasta octubre de 2025. </a:t>
            </a:r>
          </a:p>
        </p:txBody>
      </p:sp>
      <p:pic>
        <p:nvPicPr>
          <p:cNvPr id="10" name="Imagen 9" descr="Tabla&#10;&#10;Descripción generada automáticamente">
            <a:extLst>
              <a:ext uri="{FF2B5EF4-FFF2-40B4-BE49-F238E27FC236}">
                <a16:creationId xmlns:a16="http://schemas.microsoft.com/office/drawing/2014/main" id="{F3A6CB3A-3934-882B-1FEF-6A055263A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159" y="2067694"/>
            <a:ext cx="4574289" cy="24517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6E45AF5-1F84-6D49-FD9B-8770CE17BF05}"/>
              </a:ext>
            </a:extLst>
          </p:cNvPr>
          <p:cNvSpPr txBox="1"/>
          <p:nvPr/>
        </p:nvSpPr>
        <p:spPr>
          <a:xfrm>
            <a:off x="376707" y="1203739"/>
            <a:ext cx="37723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relación con las terapias respiratorias el 35% (9) de pacientes precisó ventilación mecánica no invasiva (VMNI), mientras que el 16% (4) recibió asistencia respiratoria mediante ventilación mecánica invasiva. Además, el 40% (10) precisó el asistente de tos y otro 40% (10) rechazó cualquier tipo de soporte respiratorio. </a:t>
            </a:r>
          </a:p>
          <a:p>
            <a:pPr algn="just"/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208A444-B46D-8671-F68E-6EB5D566F9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" r="11164"/>
          <a:stretch/>
        </p:blipFill>
        <p:spPr>
          <a:xfrm>
            <a:off x="4569635" y="308913"/>
            <a:ext cx="4230099" cy="332364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0A1C72-E6F6-6D54-21DA-EBBA52AEA459}"/>
              </a:ext>
            </a:extLst>
          </p:cNvPr>
          <p:cNvSpPr txBox="1"/>
          <p:nvPr/>
        </p:nvSpPr>
        <p:spPr>
          <a:xfrm>
            <a:off x="376707" y="2339899"/>
            <a:ext cx="37723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40% (10) precisó gastrostomía percutánea endoscópica. El 12% (3) precisó tratamiento con toxina botulínica por sialorrea. El 4% (1) precisó valoración y seguimiento por cuidados paliativos tras la valoración por Neumología. El 28% (7) realizó las voluntades anticipadas. El 32% (8) fallecieron en el periodo del estudio. </a:t>
            </a:r>
          </a:p>
          <a:p>
            <a:pPr algn="just"/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BF388D3-BACA-C250-FC1D-1DAF000E9EA1}"/>
              </a:ext>
            </a:extLst>
          </p:cNvPr>
          <p:cNvSpPr/>
          <p:nvPr/>
        </p:nvSpPr>
        <p:spPr>
          <a:xfrm>
            <a:off x="467544" y="3489745"/>
            <a:ext cx="8299750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529914A-4ECE-1B8A-99D9-066D9D02A7DB}"/>
              </a:ext>
            </a:extLst>
          </p:cNvPr>
          <p:cNvSpPr txBox="1"/>
          <p:nvPr/>
        </p:nvSpPr>
        <p:spPr>
          <a:xfrm>
            <a:off x="348567" y="4042290"/>
            <a:ext cx="84187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itchFamily="2" charset="2"/>
              <a:buChar char="v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demora en la valoración por Neumología se asocia a un manejo respiratorio más tardío y a un mayor riesgo de complicaciones.</a:t>
            </a:r>
          </a:p>
          <a:p>
            <a:pPr algn="just"/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just">
              <a:buFont typeface="Wingdings" pitchFamily="2" charset="2"/>
              <a:buChar char="v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estos hallazgos hemos querido reforzar la importancia de un abordaje multidisciplinar precoz y coordinado que permita optimizar el seguimiento respiratorio, reducir hospitalizaciones y mejorar la calidad de vida de los pacientes con ELA.   </a:t>
            </a:r>
          </a:p>
          <a:p>
            <a:pPr algn="just"/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359</Words>
  <Application>Microsoft Macintosh PowerPoint</Application>
  <PresentationFormat>Presentación en pantalla (16:9)</PresentationFormat>
  <Paragraphs>16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Marina Utrero Rico</cp:lastModifiedBy>
  <cp:revision>5</cp:revision>
  <dcterms:created xsi:type="dcterms:W3CDTF">2025-10-16T09:08:13Z</dcterms:created>
  <dcterms:modified xsi:type="dcterms:W3CDTF">2026-02-25T20:54:58Z</dcterms:modified>
</cp:coreProperties>
</file>