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5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1497"/>
  </p:normalViewPr>
  <p:slideViewPr>
    <p:cSldViewPr>
      <p:cViewPr>
        <p:scale>
          <a:sx n="105" d="100"/>
          <a:sy n="105" d="100"/>
        </p:scale>
        <p:origin x="1864" y="10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6DE9C-6F4C-DE4A-86E5-230C71FA69CF}" type="doc">
      <dgm:prSet loTypeId="urn:microsoft.com/office/officeart/2005/8/layout/chevron1" loCatId="" qsTypeId="urn:microsoft.com/office/officeart/2005/8/quickstyle/simple1" qsCatId="simple" csTypeId="urn:microsoft.com/office/officeart/2005/8/colors/accent3_5" csCatId="accent3" phldr="1"/>
      <dgm:spPr/>
    </dgm:pt>
    <dgm:pt modelId="{25A10618-452B-1E43-BC81-27A875BF1CBA}">
      <dgm:prSet phldrT="[Texto]" custT="1"/>
      <dgm:spPr>
        <a:solidFill>
          <a:srgbClr val="085138">
            <a:alpha val="90000"/>
          </a:srgbClr>
        </a:solidFill>
      </dgm:spPr>
      <dgm:t>
        <a:bodyPr/>
        <a:lstStyle/>
        <a:p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Fuga aérea persistente</a:t>
          </a:r>
        </a:p>
      </dgm:t>
    </dgm:pt>
    <dgm:pt modelId="{7109EA4D-7CE6-5642-A9DB-7EA7CE798502}" type="parTrans" cxnId="{4CE7B463-BEDA-AF4F-BD3F-58B319BD666B}">
      <dgm:prSet/>
      <dgm:spPr/>
      <dgm:t>
        <a:bodyPr/>
        <a:lstStyle/>
        <a:p>
          <a:endParaRPr lang="es-ES"/>
        </a:p>
      </dgm:t>
    </dgm:pt>
    <dgm:pt modelId="{D7CED092-4581-7147-8861-D80BF76413F7}" type="sibTrans" cxnId="{4CE7B463-BEDA-AF4F-BD3F-58B319BD666B}">
      <dgm:prSet/>
      <dgm:spPr/>
      <dgm:t>
        <a:bodyPr/>
        <a:lstStyle/>
        <a:p>
          <a:endParaRPr lang="es-ES"/>
        </a:p>
      </dgm:t>
    </dgm:pt>
    <dgm:pt modelId="{A318C0AE-8643-A244-8591-5980B1F72CB9}">
      <dgm:prSet phldrT="[Texto]" custT="1"/>
      <dgm:spPr>
        <a:solidFill>
          <a:srgbClr val="085138">
            <a:alpha val="70000"/>
          </a:srgbClr>
        </a:solidFill>
      </dgm:spPr>
      <dgm:t>
        <a:bodyPr/>
        <a:lstStyle/>
        <a:p>
          <a:r>
            <a:rPr lang="es-E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10º día</a:t>
          </a:r>
        </a:p>
        <a:p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Alta con drenaje pleural</a:t>
          </a:r>
        </a:p>
      </dgm:t>
    </dgm:pt>
    <dgm:pt modelId="{2429290A-A85F-AD4D-A59A-D27DC337C4A4}" type="parTrans" cxnId="{851A5ABA-2028-8542-8FA3-668CB00E2D86}">
      <dgm:prSet/>
      <dgm:spPr/>
      <dgm:t>
        <a:bodyPr/>
        <a:lstStyle/>
        <a:p>
          <a:endParaRPr lang="es-ES"/>
        </a:p>
      </dgm:t>
    </dgm:pt>
    <dgm:pt modelId="{9EB8A594-EC2A-8F4C-8707-ED5903559B54}" type="sibTrans" cxnId="{851A5ABA-2028-8542-8FA3-668CB00E2D86}">
      <dgm:prSet/>
      <dgm:spPr/>
      <dgm:t>
        <a:bodyPr/>
        <a:lstStyle/>
        <a:p>
          <a:endParaRPr lang="es-ES"/>
        </a:p>
      </dgm:t>
    </dgm:pt>
    <dgm:pt modelId="{45701D4B-BD4C-364F-81C9-C317BF4A9F47}">
      <dgm:prSet phldrT="[Texto]" custT="1"/>
      <dgm:spPr>
        <a:solidFill>
          <a:srgbClr val="085138">
            <a:alpha val="50000"/>
          </a:srgbClr>
        </a:solidFill>
      </dgm:spPr>
      <dgm:t>
        <a:bodyPr/>
        <a:lstStyle/>
        <a:p>
          <a:r>
            <a:rPr lang="es-E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16º día</a:t>
          </a:r>
        </a:p>
        <a:p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Retirada drenaje pleural</a:t>
          </a:r>
        </a:p>
      </dgm:t>
    </dgm:pt>
    <dgm:pt modelId="{35600056-9675-3844-BA9A-EF7FDCB345DA}" type="parTrans" cxnId="{6FDC93E7-3D31-6340-9DEA-6D7EFD0919C3}">
      <dgm:prSet/>
      <dgm:spPr/>
      <dgm:t>
        <a:bodyPr/>
        <a:lstStyle/>
        <a:p>
          <a:endParaRPr lang="es-ES"/>
        </a:p>
      </dgm:t>
    </dgm:pt>
    <dgm:pt modelId="{14210390-B837-2B4A-B588-B421B4AF336A}" type="sibTrans" cxnId="{6FDC93E7-3D31-6340-9DEA-6D7EFD0919C3}">
      <dgm:prSet/>
      <dgm:spPr/>
      <dgm:t>
        <a:bodyPr/>
        <a:lstStyle/>
        <a:p>
          <a:endParaRPr lang="es-ES"/>
        </a:p>
      </dgm:t>
    </dgm:pt>
    <dgm:pt modelId="{6A6A6EB5-F62D-8E40-9B20-104351CF5D16}">
      <dgm:prSet custT="1"/>
      <dgm:spPr>
        <a:solidFill>
          <a:srgbClr val="085138">
            <a:alpha val="50000"/>
          </a:srgbClr>
        </a:solidFill>
      </dgm:spPr>
      <dgm:t>
        <a:bodyPr/>
        <a:lstStyle/>
        <a:p>
          <a:r>
            <a:rPr lang="es-E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32º día</a:t>
          </a:r>
          <a:br>
            <a:rPr lang="es-E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Recidiva neumotórax</a:t>
          </a:r>
          <a:b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Drenaje 8Fr</a:t>
          </a:r>
        </a:p>
      </dgm:t>
    </dgm:pt>
    <dgm:pt modelId="{B497D1BA-FD9B-2A4B-8A23-5C46C4C24CC5}" type="parTrans" cxnId="{9F6AE7AF-96E7-CB4E-B853-0D0D1CB07338}">
      <dgm:prSet/>
      <dgm:spPr/>
      <dgm:t>
        <a:bodyPr/>
        <a:lstStyle/>
        <a:p>
          <a:endParaRPr lang="es-ES"/>
        </a:p>
      </dgm:t>
    </dgm:pt>
    <dgm:pt modelId="{819DA427-777F-F24A-9D60-9D2FF0C4C799}" type="sibTrans" cxnId="{9F6AE7AF-96E7-CB4E-B853-0D0D1CB07338}">
      <dgm:prSet/>
      <dgm:spPr/>
      <dgm:t>
        <a:bodyPr/>
        <a:lstStyle/>
        <a:p>
          <a:endParaRPr lang="es-ES"/>
        </a:p>
      </dgm:t>
    </dgm:pt>
    <dgm:pt modelId="{DDB156E6-CC2B-F44E-9050-7213F70FBAA4}" type="pres">
      <dgm:prSet presAssocID="{CC46DE9C-6F4C-DE4A-86E5-230C71FA69CF}" presName="Name0" presStyleCnt="0">
        <dgm:presLayoutVars>
          <dgm:dir/>
          <dgm:animLvl val="lvl"/>
          <dgm:resizeHandles val="exact"/>
        </dgm:presLayoutVars>
      </dgm:prSet>
      <dgm:spPr/>
    </dgm:pt>
    <dgm:pt modelId="{A95ADA61-573A-FC4A-82BD-19AC21483BEF}" type="pres">
      <dgm:prSet presAssocID="{25A10618-452B-1E43-BC81-27A875BF1CBA}" presName="parTxOnly" presStyleLbl="node1" presStyleIdx="0" presStyleCnt="4" custScaleX="104065" custScaleY="120617" custLinFactNeighborX="40537">
        <dgm:presLayoutVars>
          <dgm:chMax val="0"/>
          <dgm:chPref val="0"/>
          <dgm:bulletEnabled val="1"/>
        </dgm:presLayoutVars>
      </dgm:prSet>
      <dgm:spPr/>
    </dgm:pt>
    <dgm:pt modelId="{558A8AC3-9485-A84B-9013-2B4618F756AC}" type="pres">
      <dgm:prSet presAssocID="{D7CED092-4581-7147-8861-D80BF76413F7}" presName="parTxOnlySpace" presStyleCnt="0"/>
      <dgm:spPr/>
    </dgm:pt>
    <dgm:pt modelId="{24B8D185-8C87-8845-8052-E42DBB4FF30B}" type="pres">
      <dgm:prSet presAssocID="{A318C0AE-8643-A244-8591-5980B1F72CB9}" presName="parTxOnly" presStyleLbl="node1" presStyleIdx="1" presStyleCnt="4" custScaleX="103294" custScaleY="120617" custLinFactNeighborX="-50000" custLinFactNeighborY="2136">
        <dgm:presLayoutVars>
          <dgm:chMax val="0"/>
          <dgm:chPref val="0"/>
          <dgm:bulletEnabled val="1"/>
        </dgm:presLayoutVars>
      </dgm:prSet>
      <dgm:spPr/>
    </dgm:pt>
    <dgm:pt modelId="{A230086F-C04E-3D49-94FC-F022581153CB}" type="pres">
      <dgm:prSet presAssocID="{9EB8A594-EC2A-8F4C-8707-ED5903559B54}" presName="parTxOnlySpace" presStyleCnt="0"/>
      <dgm:spPr/>
    </dgm:pt>
    <dgm:pt modelId="{23DA12A1-B70D-AE4E-A0D0-232B082B6BAB}" type="pres">
      <dgm:prSet presAssocID="{45701D4B-BD4C-364F-81C9-C317BF4A9F47}" presName="parTxOnly" presStyleLbl="node1" presStyleIdx="2" presStyleCnt="4" custScaleX="102724" custScaleY="120617" custLinFactX="-3574" custLinFactNeighborX="-100000">
        <dgm:presLayoutVars>
          <dgm:chMax val="0"/>
          <dgm:chPref val="0"/>
          <dgm:bulletEnabled val="1"/>
        </dgm:presLayoutVars>
      </dgm:prSet>
      <dgm:spPr/>
    </dgm:pt>
    <dgm:pt modelId="{DF18C025-DF57-7143-AB57-25EF9E116C4C}" type="pres">
      <dgm:prSet presAssocID="{14210390-B837-2B4A-B588-B421B4AF336A}" presName="parTxOnlySpace" presStyleCnt="0"/>
      <dgm:spPr/>
    </dgm:pt>
    <dgm:pt modelId="{2FD289EB-0959-3D48-9FAE-A808EC69B8CF}" type="pres">
      <dgm:prSet presAssocID="{6A6A6EB5-F62D-8E40-9B20-104351CF5D16}" presName="parTxOnly" presStyleLbl="node1" presStyleIdx="3" presStyleCnt="4" custScaleX="104848" custScaleY="120617" custLinFactX="-12148" custLinFactNeighborX="-100000">
        <dgm:presLayoutVars>
          <dgm:chMax val="0"/>
          <dgm:chPref val="0"/>
          <dgm:bulletEnabled val="1"/>
        </dgm:presLayoutVars>
      </dgm:prSet>
      <dgm:spPr/>
    </dgm:pt>
  </dgm:ptLst>
  <dgm:cxnLst>
    <dgm:cxn modelId="{9CFA2A43-A386-5D4E-9B82-71C58908E367}" type="presOf" srcId="{25A10618-452B-1E43-BC81-27A875BF1CBA}" destId="{A95ADA61-573A-FC4A-82BD-19AC21483BEF}" srcOrd="0" destOrd="0" presId="urn:microsoft.com/office/officeart/2005/8/layout/chevron1"/>
    <dgm:cxn modelId="{4CE7B463-BEDA-AF4F-BD3F-58B319BD666B}" srcId="{CC46DE9C-6F4C-DE4A-86E5-230C71FA69CF}" destId="{25A10618-452B-1E43-BC81-27A875BF1CBA}" srcOrd="0" destOrd="0" parTransId="{7109EA4D-7CE6-5642-A9DB-7EA7CE798502}" sibTransId="{D7CED092-4581-7147-8861-D80BF76413F7}"/>
    <dgm:cxn modelId="{AA26A489-9AD7-DC49-8C49-83253DE89245}" type="presOf" srcId="{6A6A6EB5-F62D-8E40-9B20-104351CF5D16}" destId="{2FD289EB-0959-3D48-9FAE-A808EC69B8CF}" srcOrd="0" destOrd="0" presId="urn:microsoft.com/office/officeart/2005/8/layout/chevron1"/>
    <dgm:cxn modelId="{1CD6FBA6-A094-B44F-B036-7260AC162B08}" type="presOf" srcId="{A318C0AE-8643-A244-8591-5980B1F72CB9}" destId="{24B8D185-8C87-8845-8052-E42DBB4FF30B}" srcOrd="0" destOrd="0" presId="urn:microsoft.com/office/officeart/2005/8/layout/chevron1"/>
    <dgm:cxn modelId="{9F6AE7AF-96E7-CB4E-B853-0D0D1CB07338}" srcId="{CC46DE9C-6F4C-DE4A-86E5-230C71FA69CF}" destId="{6A6A6EB5-F62D-8E40-9B20-104351CF5D16}" srcOrd="3" destOrd="0" parTransId="{B497D1BA-FD9B-2A4B-8A23-5C46C4C24CC5}" sibTransId="{819DA427-777F-F24A-9D60-9D2FF0C4C799}"/>
    <dgm:cxn modelId="{851A5ABA-2028-8542-8FA3-668CB00E2D86}" srcId="{CC46DE9C-6F4C-DE4A-86E5-230C71FA69CF}" destId="{A318C0AE-8643-A244-8591-5980B1F72CB9}" srcOrd="1" destOrd="0" parTransId="{2429290A-A85F-AD4D-A59A-D27DC337C4A4}" sibTransId="{9EB8A594-EC2A-8F4C-8707-ED5903559B54}"/>
    <dgm:cxn modelId="{4739E0DE-06E2-314C-98B7-256AA15F670E}" type="presOf" srcId="{CC46DE9C-6F4C-DE4A-86E5-230C71FA69CF}" destId="{DDB156E6-CC2B-F44E-9050-7213F70FBAA4}" srcOrd="0" destOrd="0" presId="urn:microsoft.com/office/officeart/2005/8/layout/chevron1"/>
    <dgm:cxn modelId="{6FDC93E7-3D31-6340-9DEA-6D7EFD0919C3}" srcId="{CC46DE9C-6F4C-DE4A-86E5-230C71FA69CF}" destId="{45701D4B-BD4C-364F-81C9-C317BF4A9F47}" srcOrd="2" destOrd="0" parTransId="{35600056-9675-3844-BA9A-EF7FDCB345DA}" sibTransId="{14210390-B837-2B4A-B588-B421B4AF336A}"/>
    <dgm:cxn modelId="{4E9BD4EB-49C6-8245-90E9-5FCF4B9A60C6}" type="presOf" srcId="{45701D4B-BD4C-364F-81C9-C317BF4A9F47}" destId="{23DA12A1-B70D-AE4E-A0D0-232B082B6BAB}" srcOrd="0" destOrd="0" presId="urn:microsoft.com/office/officeart/2005/8/layout/chevron1"/>
    <dgm:cxn modelId="{40F734AD-5ACD-C049-903D-717D3F6E1D8B}" type="presParOf" srcId="{DDB156E6-CC2B-F44E-9050-7213F70FBAA4}" destId="{A95ADA61-573A-FC4A-82BD-19AC21483BEF}" srcOrd="0" destOrd="0" presId="urn:microsoft.com/office/officeart/2005/8/layout/chevron1"/>
    <dgm:cxn modelId="{60E9D020-BC93-DC4E-9693-03591D5CB171}" type="presParOf" srcId="{DDB156E6-CC2B-F44E-9050-7213F70FBAA4}" destId="{558A8AC3-9485-A84B-9013-2B4618F756AC}" srcOrd="1" destOrd="0" presId="urn:microsoft.com/office/officeart/2005/8/layout/chevron1"/>
    <dgm:cxn modelId="{5A35CAE2-D1CD-DD4C-B6BC-064208E30E44}" type="presParOf" srcId="{DDB156E6-CC2B-F44E-9050-7213F70FBAA4}" destId="{24B8D185-8C87-8845-8052-E42DBB4FF30B}" srcOrd="2" destOrd="0" presId="urn:microsoft.com/office/officeart/2005/8/layout/chevron1"/>
    <dgm:cxn modelId="{A2909775-5DF0-2C42-A63D-F5E045F19CD0}" type="presParOf" srcId="{DDB156E6-CC2B-F44E-9050-7213F70FBAA4}" destId="{A230086F-C04E-3D49-94FC-F022581153CB}" srcOrd="3" destOrd="0" presId="urn:microsoft.com/office/officeart/2005/8/layout/chevron1"/>
    <dgm:cxn modelId="{476835E2-8EF7-354E-9FF5-C6057675EF2A}" type="presParOf" srcId="{DDB156E6-CC2B-F44E-9050-7213F70FBAA4}" destId="{23DA12A1-B70D-AE4E-A0D0-232B082B6BAB}" srcOrd="4" destOrd="0" presId="urn:microsoft.com/office/officeart/2005/8/layout/chevron1"/>
    <dgm:cxn modelId="{AB99DC2E-6A4D-B44B-9228-3A63E31FAC7E}" type="presParOf" srcId="{DDB156E6-CC2B-F44E-9050-7213F70FBAA4}" destId="{DF18C025-DF57-7143-AB57-25EF9E116C4C}" srcOrd="5" destOrd="0" presId="urn:microsoft.com/office/officeart/2005/8/layout/chevron1"/>
    <dgm:cxn modelId="{B144DDE5-1CBD-F342-B083-A711351E82C0}" type="presParOf" srcId="{DDB156E6-CC2B-F44E-9050-7213F70FBAA4}" destId="{2FD289EB-0959-3D48-9FAE-A808EC69B8CF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46DE9C-6F4C-DE4A-86E5-230C71FA69CF}" type="doc">
      <dgm:prSet loTypeId="urn:microsoft.com/office/officeart/2005/8/layout/chevron1" loCatId="" qsTypeId="urn:microsoft.com/office/officeart/2005/8/quickstyle/simple1" qsCatId="simple" csTypeId="urn:microsoft.com/office/officeart/2005/8/colors/accent3_5" csCatId="accent3" phldr="1"/>
      <dgm:spPr/>
    </dgm:pt>
    <dgm:pt modelId="{25A10618-452B-1E43-BC81-27A875BF1CBA}">
      <dgm:prSet phldrT="[Texto]" custT="1"/>
      <dgm:spPr>
        <a:solidFill>
          <a:srgbClr val="085138">
            <a:alpha val="90000"/>
          </a:srgbClr>
        </a:solidFill>
      </dgm:spPr>
      <dgm:t>
        <a:bodyPr/>
        <a:lstStyle/>
        <a:p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Mal control del dolor</a:t>
          </a:r>
        </a:p>
      </dgm:t>
    </dgm:pt>
    <dgm:pt modelId="{7109EA4D-7CE6-5642-A9DB-7EA7CE798502}" type="parTrans" cxnId="{4CE7B463-BEDA-AF4F-BD3F-58B319BD666B}">
      <dgm:prSet/>
      <dgm:spPr/>
      <dgm:t>
        <a:bodyPr/>
        <a:lstStyle/>
        <a:p>
          <a:endParaRPr lang="es-ES"/>
        </a:p>
      </dgm:t>
    </dgm:pt>
    <dgm:pt modelId="{D7CED092-4581-7147-8861-D80BF76413F7}" type="sibTrans" cxnId="{4CE7B463-BEDA-AF4F-BD3F-58B319BD666B}">
      <dgm:prSet/>
      <dgm:spPr/>
      <dgm:t>
        <a:bodyPr/>
        <a:lstStyle/>
        <a:p>
          <a:endParaRPr lang="es-ES"/>
        </a:p>
      </dgm:t>
    </dgm:pt>
    <dgm:pt modelId="{A318C0AE-8643-A244-8591-5980B1F72CB9}">
      <dgm:prSet phldrT="[Texto]" custT="1"/>
      <dgm:spPr>
        <a:solidFill>
          <a:srgbClr val="085138">
            <a:alpha val="70000"/>
          </a:srgbClr>
        </a:solidFill>
      </dgm:spPr>
      <dgm:t>
        <a:bodyPr/>
        <a:lstStyle/>
        <a:p>
          <a:r>
            <a:rPr lang="es-E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5º día </a:t>
          </a:r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Inducción con drenaje pleural</a:t>
          </a:r>
        </a:p>
      </dgm:t>
    </dgm:pt>
    <dgm:pt modelId="{2429290A-A85F-AD4D-A59A-D27DC337C4A4}" type="parTrans" cxnId="{851A5ABA-2028-8542-8FA3-668CB00E2D86}">
      <dgm:prSet/>
      <dgm:spPr/>
      <dgm:t>
        <a:bodyPr/>
        <a:lstStyle/>
        <a:p>
          <a:endParaRPr lang="es-ES"/>
        </a:p>
      </dgm:t>
    </dgm:pt>
    <dgm:pt modelId="{9EB8A594-EC2A-8F4C-8707-ED5903559B54}" type="sibTrans" cxnId="{851A5ABA-2028-8542-8FA3-668CB00E2D86}">
      <dgm:prSet/>
      <dgm:spPr/>
      <dgm:t>
        <a:bodyPr/>
        <a:lstStyle/>
        <a:p>
          <a:endParaRPr lang="es-ES"/>
        </a:p>
      </dgm:t>
    </dgm:pt>
    <dgm:pt modelId="{45701D4B-BD4C-364F-81C9-C317BF4A9F47}">
      <dgm:prSet phldrT="[Texto]" custT="1"/>
      <dgm:spPr>
        <a:solidFill>
          <a:srgbClr val="085138">
            <a:alpha val="50000"/>
          </a:srgbClr>
        </a:solidFill>
      </dgm:spPr>
      <dgm:t>
        <a:bodyPr/>
        <a:lstStyle/>
        <a:p>
          <a:r>
            <a:rPr lang="es-ES" sz="18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Alta con drenaje por fuga aérea persistente</a:t>
          </a:r>
        </a:p>
      </dgm:t>
    </dgm:pt>
    <dgm:pt modelId="{35600056-9675-3844-BA9A-EF7FDCB345DA}" type="parTrans" cxnId="{6FDC93E7-3D31-6340-9DEA-6D7EFD0919C3}">
      <dgm:prSet/>
      <dgm:spPr/>
      <dgm:t>
        <a:bodyPr/>
        <a:lstStyle/>
        <a:p>
          <a:endParaRPr lang="es-ES"/>
        </a:p>
      </dgm:t>
    </dgm:pt>
    <dgm:pt modelId="{14210390-B837-2B4A-B588-B421B4AF336A}" type="sibTrans" cxnId="{6FDC93E7-3D31-6340-9DEA-6D7EFD0919C3}">
      <dgm:prSet/>
      <dgm:spPr/>
      <dgm:t>
        <a:bodyPr/>
        <a:lstStyle/>
        <a:p>
          <a:endParaRPr lang="es-ES"/>
        </a:p>
      </dgm:t>
    </dgm:pt>
    <dgm:pt modelId="{6A6A6EB5-F62D-8E40-9B20-104351CF5D16}">
      <dgm:prSet custT="1"/>
      <dgm:spPr>
        <a:solidFill>
          <a:srgbClr val="085138">
            <a:alpha val="50000"/>
          </a:srgbClr>
        </a:solidFill>
      </dgm:spPr>
      <dgm:t>
        <a:bodyPr/>
        <a:lstStyle/>
        <a:p>
          <a:r>
            <a:rPr lang="es-E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13º día postparto</a:t>
          </a:r>
          <a:br>
            <a:rPr lang="es-E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s-E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Cirugía programada</a:t>
          </a:r>
        </a:p>
      </dgm:t>
    </dgm:pt>
    <dgm:pt modelId="{B497D1BA-FD9B-2A4B-8A23-5C46C4C24CC5}" type="parTrans" cxnId="{9F6AE7AF-96E7-CB4E-B853-0D0D1CB07338}">
      <dgm:prSet/>
      <dgm:spPr/>
      <dgm:t>
        <a:bodyPr/>
        <a:lstStyle/>
        <a:p>
          <a:endParaRPr lang="es-ES"/>
        </a:p>
      </dgm:t>
    </dgm:pt>
    <dgm:pt modelId="{819DA427-777F-F24A-9D60-9D2FF0C4C799}" type="sibTrans" cxnId="{9F6AE7AF-96E7-CB4E-B853-0D0D1CB07338}">
      <dgm:prSet/>
      <dgm:spPr/>
      <dgm:t>
        <a:bodyPr/>
        <a:lstStyle/>
        <a:p>
          <a:endParaRPr lang="es-ES"/>
        </a:p>
      </dgm:t>
    </dgm:pt>
    <dgm:pt modelId="{DDB156E6-CC2B-F44E-9050-7213F70FBAA4}" type="pres">
      <dgm:prSet presAssocID="{CC46DE9C-6F4C-DE4A-86E5-230C71FA69CF}" presName="Name0" presStyleCnt="0">
        <dgm:presLayoutVars>
          <dgm:dir/>
          <dgm:animLvl val="lvl"/>
          <dgm:resizeHandles val="exact"/>
        </dgm:presLayoutVars>
      </dgm:prSet>
      <dgm:spPr/>
    </dgm:pt>
    <dgm:pt modelId="{A95ADA61-573A-FC4A-82BD-19AC21483BEF}" type="pres">
      <dgm:prSet presAssocID="{25A10618-452B-1E43-BC81-27A875BF1CBA}" presName="parTxOnly" presStyleLbl="node1" presStyleIdx="0" presStyleCnt="4" custScaleX="104065" custScaleY="120617" custLinFactNeighborX="40537">
        <dgm:presLayoutVars>
          <dgm:chMax val="0"/>
          <dgm:chPref val="0"/>
          <dgm:bulletEnabled val="1"/>
        </dgm:presLayoutVars>
      </dgm:prSet>
      <dgm:spPr/>
    </dgm:pt>
    <dgm:pt modelId="{558A8AC3-9485-A84B-9013-2B4618F756AC}" type="pres">
      <dgm:prSet presAssocID="{D7CED092-4581-7147-8861-D80BF76413F7}" presName="parTxOnlySpace" presStyleCnt="0"/>
      <dgm:spPr/>
    </dgm:pt>
    <dgm:pt modelId="{24B8D185-8C87-8845-8052-E42DBB4FF30B}" type="pres">
      <dgm:prSet presAssocID="{A318C0AE-8643-A244-8591-5980B1F72CB9}" presName="parTxOnly" presStyleLbl="node1" presStyleIdx="1" presStyleCnt="4" custScaleX="103294" custScaleY="120617" custLinFactX="-193" custLinFactNeighborX="-100000" custLinFactNeighborY="-535">
        <dgm:presLayoutVars>
          <dgm:chMax val="0"/>
          <dgm:chPref val="0"/>
          <dgm:bulletEnabled val="1"/>
        </dgm:presLayoutVars>
      </dgm:prSet>
      <dgm:spPr/>
    </dgm:pt>
    <dgm:pt modelId="{A230086F-C04E-3D49-94FC-F022581153CB}" type="pres">
      <dgm:prSet presAssocID="{9EB8A594-EC2A-8F4C-8707-ED5903559B54}" presName="parTxOnlySpace" presStyleCnt="0"/>
      <dgm:spPr/>
    </dgm:pt>
    <dgm:pt modelId="{23DA12A1-B70D-AE4E-A0D0-232B082B6BAB}" type="pres">
      <dgm:prSet presAssocID="{45701D4B-BD4C-364F-81C9-C317BF4A9F47}" presName="parTxOnly" presStyleLbl="node1" presStyleIdx="2" presStyleCnt="4" custScaleX="102724" custScaleY="120617" custLinFactX="-16452" custLinFactNeighborX="-100000" custLinFactNeighborY="-535">
        <dgm:presLayoutVars>
          <dgm:chMax val="0"/>
          <dgm:chPref val="0"/>
          <dgm:bulletEnabled val="1"/>
        </dgm:presLayoutVars>
      </dgm:prSet>
      <dgm:spPr/>
    </dgm:pt>
    <dgm:pt modelId="{DF18C025-DF57-7143-AB57-25EF9E116C4C}" type="pres">
      <dgm:prSet presAssocID="{14210390-B837-2B4A-B588-B421B4AF336A}" presName="parTxOnlySpace" presStyleCnt="0"/>
      <dgm:spPr/>
    </dgm:pt>
    <dgm:pt modelId="{2FD289EB-0959-3D48-9FAE-A808EC69B8CF}" type="pres">
      <dgm:prSet presAssocID="{6A6A6EB5-F62D-8E40-9B20-104351CF5D16}" presName="parTxOnly" presStyleLbl="node1" presStyleIdx="3" presStyleCnt="4" custScaleX="102963" custScaleY="120617" custLinFactX="-30409" custLinFactNeighborX="-100000" custLinFactNeighborY="-535">
        <dgm:presLayoutVars>
          <dgm:chMax val="0"/>
          <dgm:chPref val="0"/>
          <dgm:bulletEnabled val="1"/>
        </dgm:presLayoutVars>
      </dgm:prSet>
      <dgm:spPr/>
    </dgm:pt>
  </dgm:ptLst>
  <dgm:cxnLst>
    <dgm:cxn modelId="{9CFA2A43-A386-5D4E-9B82-71C58908E367}" type="presOf" srcId="{25A10618-452B-1E43-BC81-27A875BF1CBA}" destId="{A95ADA61-573A-FC4A-82BD-19AC21483BEF}" srcOrd="0" destOrd="0" presId="urn:microsoft.com/office/officeart/2005/8/layout/chevron1"/>
    <dgm:cxn modelId="{4CE7B463-BEDA-AF4F-BD3F-58B319BD666B}" srcId="{CC46DE9C-6F4C-DE4A-86E5-230C71FA69CF}" destId="{25A10618-452B-1E43-BC81-27A875BF1CBA}" srcOrd="0" destOrd="0" parTransId="{7109EA4D-7CE6-5642-A9DB-7EA7CE798502}" sibTransId="{D7CED092-4581-7147-8861-D80BF76413F7}"/>
    <dgm:cxn modelId="{AA26A489-9AD7-DC49-8C49-83253DE89245}" type="presOf" srcId="{6A6A6EB5-F62D-8E40-9B20-104351CF5D16}" destId="{2FD289EB-0959-3D48-9FAE-A808EC69B8CF}" srcOrd="0" destOrd="0" presId="urn:microsoft.com/office/officeart/2005/8/layout/chevron1"/>
    <dgm:cxn modelId="{1CD6FBA6-A094-B44F-B036-7260AC162B08}" type="presOf" srcId="{A318C0AE-8643-A244-8591-5980B1F72CB9}" destId="{24B8D185-8C87-8845-8052-E42DBB4FF30B}" srcOrd="0" destOrd="0" presId="urn:microsoft.com/office/officeart/2005/8/layout/chevron1"/>
    <dgm:cxn modelId="{9F6AE7AF-96E7-CB4E-B853-0D0D1CB07338}" srcId="{CC46DE9C-6F4C-DE4A-86E5-230C71FA69CF}" destId="{6A6A6EB5-F62D-8E40-9B20-104351CF5D16}" srcOrd="3" destOrd="0" parTransId="{B497D1BA-FD9B-2A4B-8A23-5C46C4C24CC5}" sibTransId="{819DA427-777F-F24A-9D60-9D2FF0C4C799}"/>
    <dgm:cxn modelId="{851A5ABA-2028-8542-8FA3-668CB00E2D86}" srcId="{CC46DE9C-6F4C-DE4A-86E5-230C71FA69CF}" destId="{A318C0AE-8643-A244-8591-5980B1F72CB9}" srcOrd="1" destOrd="0" parTransId="{2429290A-A85F-AD4D-A59A-D27DC337C4A4}" sibTransId="{9EB8A594-EC2A-8F4C-8707-ED5903559B54}"/>
    <dgm:cxn modelId="{4739E0DE-06E2-314C-98B7-256AA15F670E}" type="presOf" srcId="{CC46DE9C-6F4C-DE4A-86E5-230C71FA69CF}" destId="{DDB156E6-CC2B-F44E-9050-7213F70FBAA4}" srcOrd="0" destOrd="0" presId="urn:microsoft.com/office/officeart/2005/8/layout/chevron1"/>
    <dgm:cxn modelId="{6FDC93E7-3D31-6340-9DEA-6D7EFD0919C3}" srcId="{CC46DE9C-6F4C-DE4A-86E5-230C71FA69CF}" destId="{45701D4B-BD4C-364F-81C9-C317BF4A9F47}" srcOrd="2" destOrd="0" parTransId="{35600056-9675-3844-BA9A-EF7FDCB345DA}" sibTransId="{14210390-B837-2B4A-B588-B421B4AF336A}"/>
    <dgm:cxn modelId="{4E9BD4EB-49C6-8245-90E9-5FCF4B9A60C6}" type="presOf" srcId="{45701D4B-BD4C-364F-81C9-C317BF4A9F47}" destId="{23DA12A1-B70D-AE4E-A0D0-232B082B6BAB}" srcOrd="0" destOrd="0" presId="urn:microsoft.com/office/officeart/2005/8/layout/chevron1"/>
    <dgm:cxn modelId="{40F734AD-5ACD-C049-903D-717D3F6E1D8B}" type="presParOf" srcId="{DDB156E6-CC2B-F44E-9050-7213F70FBAA4}" destId="{A95ADA61-573A-FC4A-82BD-19AC21483BEF}" srcOrd="0" destOrd="0" presId="urn:microsoft.com/office/officeart/2005/8/layout/chevron1"/>
    <dgm:cxn modelId="{60E9D020-BC93-DC4E-9693-03591D5CB171}" type="presParOf" srcId="{DDB156E6-CC2B-F44E-9050-7213F70FBAA4}" destId="{558A8AC3-9485-A84B-9013-2B4618F756AC}" srcOrd="1" destOrd="0" presId="urn:microsoft.com/office/officeart/2005/8/layout/chevron1"/>
    <dgm:cxn modelId="{5A35CAE2-D1CD-DD4C-B6BC-064208E30E44}" type="presParOf" srcId="{DDB156E6-CC2B-F44E-9050-7213F70FBAA4}" destId="{24B8D185-8C87-8845-8052-E42DBB4FF30B}" srcOrd="2" destOrd="0" presId="urn:microsoft.com/office/officeart/2005/8/layout/chevron1"/>
    <dgm:cxn modelId="{A2909775-5DF0-2C42-A63D-F5E045F19CD0}" type="presParOf" srcId="{DDB156E6-CC2B-F44E-9050-7213F70FBAA4}" destId="{A230086F-C04E-3D49-94FC-F022581153CB}" srcOrd="3" destOrd="0" presId="urn:microsoft.com/office/officeart/2005/8/layout/chevron1"/>
    <dgm:cxn modelId="{476835E2-8EF7-354E-9FF5-C6057675EF2A}" type="presParOf" srcId="{DDB156E6-CC2B-F44E-9050-7213F70FBAA4}" destId="{23DA12A1-B70D-AE4E-A0D0-232B082B6BAB}" srcOrd="4" destOrd="0" presId="urn:microsoft.com/office/officeart/2005/8/layout/chevron1"/>
    <dgm:cxn modelId="{AB99DC2E-6A4D-B44B-9228-3A63E31FAC7E}" type="presParOf" srcId="{DDB156E6-CC2B-F44E-9050-7213F70FBAA4}" destId="{DF18C025-DF57-7143-AB57-25EF9E116C4C}" srcOrd="5" destOrd="0" presId="urn:microsoft.com/office/officeart/2005/8/layout/chevron1"/>
    <dgm:cxn modelId="{B144DDE5-1CBD-F342-B083-A711351E82C0}" type="presParOf" srcId="{DDB156E6-CC2B-F44E-9050-7213F70FBAA4}" destId="{2FD289EB-0959-3D48-9FAE-A808EC69B8CF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ADA61-573A-FC4A-82BD-19AC21483BEF}">
      <dsp:nvSpPr>
        <dsp:cNvPr id="0" name=""/>
        <dsp:cNvSpPr/>
      </dsp:nvSpPr>
      <dsp:spPr>
        <a:xfrm>
          <a:off x="97807" y="365181"/>
          <a:ext cx="2501188" cy="1159605"/>
        </a:xfrm>
        <a:prstGeom prst="chevron">
          <a:avLst/>
        </a:prstGeom>
        <a:solidFill>
          <a:srgbClr val="085138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Fuga aérea persistente</a:t>
          </a:r>
        </a:p>
      </dsp:txBody>
      <dsp:txXfrm>
        <a:off x="677610" y="365181"/>
        <a:ext cx="1341583" cy="1159605"/>
      </dsp:txXfrm>
    </dsp:sp>
    <dsp:sp modelId="{24B8D185-8C87-8845-8052-E42DBB4FF30B}">
      <dsp:nvSpPr>
        <dsp:cNvPr id="0" name=""/>
        <dsp:cNvSpPr/>
      </dsp:nvSpPr>
      <dsp:spPr>
        <a:xfrm>
          <a:off x="2141042" y="385716"/>
          <a:ext cx="2482657" cy="1159605"/>
        </a:xfrm>
        <a:prstGeom prst="chevron">
          <a:avLst/>
        </a:prstGeom>
        <a:solidFill>
          <a:srgbClr val="085138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10º día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Alta con drenaje pleural</a:t>
          </a:r>
        </a:p>
      </dsp:txBody>
      <dsp:txXfrm>
        <a:off x="2720845" y="385716"/>
        <a:ext cx="1323052" cy="1159605"/>
      </dsp:txXfrm>
    </dsp:sp>
    <dsp:sp modelId="{23DA12A1-B70D-AE4E-A0D0-232B082B6BAB}">
      <dsp:nvSpPr>
        <dsp:cNvPr id="0" name=""/>
        <dsp:cNvSpPr/>
      </dsp:nvSpPr>
      <dsp:spPr>
        <a:xfrm>
          <a:off x="4177276" y="365181"/>
          <a:ext cx="2468957" cy="1159605"/>
        </a:xfrm>
        <a:prstGeom prst="chevron">
          <a:avLst/>
        </a:prstGeom>
        <a:solidFill>
          <a:srgbClr val="085138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16º día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Retirada drenaje pleural</a:t>
          </a:r>
        </a:p>
      </dsp:txBody>
      <dsp:txXfrm>
        <a:off x="4757079" y="365181"/>
        <a:ext cx="1309352" cy="1159605"/>
      </dsp:txXfrm>
    </dsp:sp>
    <dsp:sp modelId="{2FD289EB-0959-3D48-9FAE-A808EC69B8CF}">
      <dsp:nvSpPr>
        <dsp:cNvPr id="0" name=""/>
        <dsp:cNvSpPr/>
      </dsp:nvSpPr>
      <dsp:spPr>
        <a:xfrm>
          <a:off x="6199810" y="365181"/>
          <a:ext cx="2520007" cy="1159605"/>
        </a:xfrm>
        <a:prstGeom prst="chevron">
          <a:avLst/>
        </a:prstGeom>
        <a:solidFill>
          <a:srgbClr val="085138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32º día</a:t>
          </a:r>
          <a:br>
            <a:rPr lang="es-E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Recidiva neumotórax</a:t>
          </a:r>
          <a:b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Drenaje 8Fr</a:t>
          </a:r>
        </a:p>
      </dsp:txBody>
      <dsp:txXfrm>
        <a:off x="6779613" y="365181"/>
        <a:ext cx="1360402" cy="1159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ADA61-573A-FC4A-82BD-19AC21483BEF}">
      <dsp:nvSpPr>
        <dsp:cNvPr id="0" name=""/>
        <dsp:cNvSpPr/>
      </dsp:nvSpPr>
      <dsp:spPr>
        <a:xfrm>
          <a:off x="103521" y="363001"/>
          <a:ext cx="2510591" cy="1163964"/>
        </a:xfrm>
        <a:prstGeom prst="chevron">
          <a:avLst/>
        </a:prstGeom>
        <a:solidFill>
          <a:srgbClr val="085138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Mal control del dolor</a:t>
          </a:r>
        </a:p>
      </dsp:txBody>
      <dsp:txXfrm>
        <a:off x="685503" y="363001"/>
        <a:ext cx="1346627" cy="1163964"/>
      </dsp:txXfrm>
    </dsp:sp>
    <dsp:sp modelId="{24B8D185-8C87-8845-8052-E42DBB4FF30B}">
      <dsp:nvSpPr>
        <dsp:cNvPr id="0" name=""/>
        <dsp:cNvSpPr/>
      </dsp:nvSpPr>
      <dsp:spPr>
        <a:xfrm>
          <a:off x="2029155" y="357838"/>
          <a:ext cx="2491990" cy="1163964"/>
        </a:xfrm>
        <a:prstGeom prst="chevron">
          <a:avLst/>
        </a:prstGeom>
        <a:solidFill>
          <a:srgbClr val="085138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5º día </a:t>
          </a: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Inducción con drenaje pleural</a:t>
          </a:r>
        </a:p>
      </dsp:txBody>
      <dsp:txXfrm>
        <a:off x="2611137" y="357838"/>
        <a:ext cx="1328026" cy="1163964"/>
      </dsp:txXfrm>
    </dsp:sp>
    <dsp:sp modelId="{23DA12A1-B70D-AE4E-A0D0-232B082B6BAB}">
      <dsp:nvSpPr>
        <dsp:cNvPr id="0" name=""/>
        <dsp:cNvSpPr/>
      </dsp:nvSpPr>
      <dsp:spPr>
        <a:xfrm>
          <a:off x="3887642" y="357838"/>
          <a:ext cx="2478239" cy="1163964"/>
        </a:xfrm>
        <a:prstGeom prst="chevron">
          <a:avLst/>
        </a:prstGeom>
        <a:solidFill>
          <a:srgbClr val="085138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Alta con drenaje por fuga aérea persistente</a:t>
          </a:r>
        </a:p>
      </dsp:txBody>
      <dsp:txXfrm>
        <a:off x="4469624" y="357838"/>
        <a:ext cx="1314275" cy="1163964"/>
      </dsp:txXfrm>
    </dsp:sp>
    <dsp:sp modelId="{2FD289EB-0959-3D48-9FAE-A808EC69B8CF}">
      <dsp:nvSpPr>
        <dsp:cNvPr id="0" name=""/>
        <dsp:cNvSpPr/>
      </dsp:nvSpPr>
      <dsp:spPr>
        <a:xfrm>
          <a:off x="5787913" y="357838"/>
          <a:ext cx="2484005" cy="1163964"/>
        </a:xfrm>
        <a:prstGeom prst="chevron">
          <a:avLst/>
        </a:prstGeom>
        <a:solidFill>
          <a:srgbClr val="085138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13º día postparto</a:t>
          </a:r>
          <a:br>
            <a:rPr lang="es-E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s-ES" sz="1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Cirugía programada</a:t>
          </a:r>
        </a:p>
      </dsp:txBody>
      <dsp:txXfrm>
        <a:off x="6369895" y="357838"/>
        <a:ext cx="1320041" cy="1163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9E1BF-4981-4549-B226-8DBBF4EEC5F1}" type="datetimeFigureOut">
              <a:rPr lang="es-ES" smtClean="0"/>
              <a:t>2/3/26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7DE26-4517-8B43-804F-48F998CE51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4383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7DE26-4517-8B43-804F-48F998CE51F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8520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7DE26-4517-8B43-804F-48F998CE51F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045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D622C8B-B283-C55C-5A50-FB565C9101CE}"/>
              </a:ext>
            </a:extLst>
          </p:cNvPr>
          <p:cNvSpPr txBox="1"/>
          <p:nvPr/>
        </p:nvSpPr>
        <p:spPr>
          <a:xfrm>
            <a:off x="1115616" y="206520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85138"/>
                </a:solidFill>
              </a:rPr>
              <a:t>NEUMOTÓRAX ESPONTÁNEO RECIDIVANTE CON FUGA AÉREA PROLONGADA EN EL EMBARAZO</a:t>
            </a:r>
          </a:p>
        </p:txBody>
      </p:sp>
      <p:pic>
        <p:nvPicPr>
          <p:cNvPr id="7" name="Imagen 6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FE41E3DD-BE7D-C5C9-66E3-89F52AD82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" r="22798" b="6835"/>
          <a:stretch>
            <a:fillRect/>
          </a:stretch>
        </p:blipFill>
        <p:spPr>
          <a:xfrm>
            <a:off x="6056824" y="1160627"/>
            <a:ext cx="2602450" cy="25389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6CD2861-8702-1805-1EE4-435B6760D48B}"/>
              </a:ext>
            </a:extLst>
          </p:cNvPr>
          <p:cNvSpPr txBox="1"/>
          <p:nvPr/>
        </p:nvSpPr>
        <p:spPr>
          <a:xfrm>
            <a:off x="201371" y="1310417"/>
            <a:ext cx="5848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85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Introducción: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El neumotórax es una patología muy poco frecuente en el embarazo, con &lt;100 casos publicados.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187983-8258-A10C-0A75-581C9B23B26B}"/>
              </a:ext>
            </a:extLst>
          </p:cNvPr>
          <p:cNvSpPr txBox="1"/>
          <p:nvPr/>
        </p:nvSpPr>
        <p:spPr>
          <a:xfrm>
            <a:off x="201371" y="2058299"/>
            <a:ext cx="56468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85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Caso clínico:</a:t>
            </a:r>
          </a:p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Mujer 33 años. No fumadora. Gestante 34 SG</a:t>
            </a:r>
          </a:p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Disnea y dolor pleurítico </a:t>
            </a:r>
          </a:p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No episodios previos</a:t>
            </a:r>
          </a:p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Colocación de drenaje pleural 8 Fr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4B700D54-B6A3-FA70-A6C2-CE2ACBA5AE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8503582"/>
              </p:ext>
            </p:extLst>
          </p:nvPr>
        </p:nvGraphicFramePr>
        <p:xfrm>
          <a:off x="0" y="3383924"/>
          <a:ext cx="9252520" cy="1889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318B47C-A31E-9E55-FD91-1FC39F78C1F9}"/>
              </a:ext>
            </a:extLst>
          </p:cNvPr>
          <p:cNvSpPr txBox="1"/>
          <p:nvPr/>
        </p:nvSpPr>
        <p:spPr>
          <a:xfrm>
            <a:off x="40596" y="3368743"/>
            <a:ext cx="90700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85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manejo con drenaje pleural que se mantiene durante el parto, es una opción segura para la madre y el feto en el tercer trimestre de gestación.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Uno de los retos en el manejo de estas pacientes es la complejidad del control analgésico debido a la restricción en el arsenal terapéutico disponible.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CA934D-31C2-D57A-B562-D630E5366EDD}"/>
              </a:ext>
            </a:extLst>
          </p:cNvPr>
          <p:cNvSpPr txBox="1"/>
          <p:nvPr/>
        </p:nvSpPr>
        <p:spPr>
          <a:xfrm>
            <a:off x="4547712" y="2110085"/>
            <a:ext cx="4392488" cy="923330"/>
          </a:xfrm>
          <a:prstGeom prst="rect">
            <a:avLst/>
          </a:prstGeom>
          <a:noFill/>
          <a:ln w="38100">
            <a:solidFill>
              <a:srgbClr val="085138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rgbClr val="0851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IQ: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No se objetivan bullas ni áreas distróficas.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Pleurodesis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 física y con talco. Alta a las 48h. Sin nuevos episodios.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BFF2E8D6-374F-FA55-B868-2E581C75E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0630677"/>
              </p:ext>
            </p:extLst>
          </p:nvPr>
        </p:nvGraphicFramePr>
        <p:xfrm>
          <a:off x="827584" y="-255894"/>
          <a:ext cx="9252520" cy="1889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Imagen 18" descr="Imagen que contiene radiografía, foto, hombre, gato&#10;&#10;El contenido generado por IA puede ser incorrecto.">
            <a:extLst>
              <a:ext uri="{FF2B5EF4-FFF2-40B4-BE49-F238E27FC236}">
                <a16:creationId xmlns:a16="http://schemas.microsoft.com/office/drawing/2014/main" id="{4721095F-B47F-276C-54E6-130FDCDA80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" b="54222"/>
          <a:stretch>
            <a:fillRect/>
          </a:stretch>
        </p:blipFill>
        <p:spPr>
          <a:xfrm>
            <a:off x="161240" y="1373200"/>
            <a:ext cx="3961033" cy="1889968"/>
          </a:xfrm>
          <a:prstGeom prst="rect">
            <a:avLst/>
          </a:prstGeom>
        </p:spPr>
      </p:pic>
      <p:pic>
        <p:nvPicPr>
          <p:cNvPr id="20" name="Imagen 19" descr="Imagen que contiene radiografía, foto, hombre, gato&#10;&#10;El contenido generado por IA puede ser incorrecto.">
            <a:extLst>
              <a:ext uri="{FF2B5EF4-FFF2-40B4-BE49-F238E27FC236}">
                <a16:creationId xmlns:a16="http://schemas.microsoft.com/office/drawing/2014/main" id="{8D6D4A47-147B-A6BF-3E03-8AC1A18D9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4731"/>
          <a:stretch>
            <a:fillRect/>
          </a:stretch>
        </p:blipFill>
        <p:spPr>
          <a:xfrm>
            <a:off x="233840" y="1373200"/>
            <a:ext cx="3815831" cy="1869027"/>
          </a:xfrm>
          <a:prstGeom prst="rect">
            <a:avLst/>
          </a:prstGeom>
        </p:spPr>
      </p:pic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C3EB6A22-E0CC-F408-5FCA-B44F4137CEB7}"/>
              </a:ext>
            </a:extLst>
          </p:cNvPr>
          <p:cNvCxnSpPr/>
          <p:nvPr/>
        </p:nvCxnSpPr>
        <p:spPr>
          <a:xfrm>
            <a:off x="7740352" y="1275606"/>
            <a:ext cx="0" cy="792088"/>
          </a:xfrm>
          <a:prstGeom prst="straightConnector1">
            <a:avLst/>
          </a:prstGeom>
          <a:ln w="57150">
            <a:solidFill>
              <a:srgbClr val="0851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185</Words>
  <Application>Microsoft Macintosh PowerPoint</Application>
  <PresentationFormat>Presentación en pantalla (16:9)</PresentationFormat>
  <Paragraphs>23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Maria Mercedes Congregado Gonzalez</cp:lastModifiedBy>
  <cp:revision>7</cp:revision>
  <dcterms:created xsi:type="dcterms:W3CDTF">2025-10-16T09:08:13Z</dcterms:created>
  <dcterms:modified xsi:type="dcterms:W3CDTF">2026-03-02T00:37:18Z</dcterms:modified>
</cp:coreProperties>
</file>