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719"/>
  </p:normalViewPr>
  <p:slideViewPr>
    <p:cSldViewPr snapToGrid="0">
      <p:cViewPr>
        <p:scale>
          <a:sx n="85" d="100"/>
          <a:sy n="85" d="100"/>
        </p:scale>
        <p:origin x="1496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154DB-6460-BFD3-28FC-D067EE915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908DB8-A375-1A65-B088-4F47B0D86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E9D1C3-3B94-D98E-5DD5-7B685EE7A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8B62A4-BB1E-D60D-6017-3CF2C4CD3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C905C8-88D8-0F43-633E-1AA3D352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046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3DFF6-B70C-A014-02FB-A12E7698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542E33-C83C-A331-0292-5FB799482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9343C7-751D-0F47-C919-E93EDFDEC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61E2EF-82C0-94EC-2ECA-D5CD18A1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6D520B6-D183-A967-4D0C-78998EB73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17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C27CAF-6219-7575-8399-5B67F0CE0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F467BE-6F5B-FE88-C262-7AEB326E2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D397D4-10C0-DE35-CC27-6272795BF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71CCDF-91F5-61C5-1730-EA8E40660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4E6FFB-E548-B402-23BD-0414338B1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693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7B7070-98F7-A0F2-05BF-93A604073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B04676-6AA2-3EC9-BF8C-AD4890E19A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55764DA-8607-7626-1CEF-DDC5DD568B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9FA3E1-6F44-70B0-9CE2-CDB8EDB2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D6C971-9BB3-1588-9FD5-ABC853674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3487CF1-FDF5-CC6C-FA06-D0A4117C3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381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78C81-C9FE-4407-62CC-7517CFC5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62DE18-5562-93D1-024D-81C8D59D9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26D9EA-FBB8-F54C-C125-DD9963F9F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956978-D842-A75C-137E-E40AC013BA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4F58737-9ECB-B2A4-E591-2957C5AACD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64181BC-749B-0913-2F42-8B694D4F5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2BDF887-F24F-39B8-3556-EFC475CC6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5C4630-658D-E69D-5A4D-23A0CF8B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7392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5BECA0-9C4D-0CE0-7A65-2E9D2E44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A0BA183-6711-02FD-0354-5728D82A4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5B6AF4-F669-AF9A-C68E-6EDAD44ED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80A32A-E4C2-69C8-3209-CDD21DBF0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108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4A686F5-AD7F-8886-D21F-6E0E79127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8CB25CE-4136-5DF5-7C63-269DFAE63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C32539-8E65-CF7B-F0B3-051ABFDAE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536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C0972-B16A-79DC-B570-9141205F2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9770F8-1EAE-590D-C600-D5835BD7F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029411-0F86-3A55-113E-6C8C31ED29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43766A-EDCA-156E-61FE-E5B15562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2E92AE-6DC4-232C-D3FF-ADE6A2C57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3EE4BC-C125-B2EB-A119-ADEF1917D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177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0CC57-5AC6-1DE3-DDE5-16519155A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B83C14-7CE6-965B-7FD0-E50BEDDE93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383B97D-2000-1E6E-52D4-4F8999BC2A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CCE31F7-8EED-75C7-79D6-F53BC4987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5F92E9-2074-DE47-D6E2-80D63F0FC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5366A2-4494-E979-5AED-24A01D672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801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B4B69B-9C5A-6E43-852D-41677EEE4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7F06D9F-9DF9-A89B-ED54-F8554D4F4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F69A5A-B1CA-982F-D516-26EA83A46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38C609-A401-FDFB-C060-1053FA54A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9ED474-42CA-1E12-F538-13AD9427D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137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56311C5-6932-376E-4102-5EE2AF6ECC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C6C291-822A-703D-CCD3-F9F95D36EF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04BC04-0328-E1B7-BABE-EE062C015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8ADBEA-FE3A-9600-80B3-8256FB233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0250EE-5D2F-A40A-FB43-119CA43F8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73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705ED97-6412-CAED-0E18-39EDCB2AC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0657741-21B4-A7AC-CCB6-4251607AC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D61E2B-936E-707C-8A9F-0F6C88C791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AB817-BADE-A541-B9F8-D5A1B2E4B344}" type="datetimeFigureOut">
              <a:rPr lang="es-ES" smtClean="0"/>
              <a:t>2/3/26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D222E6-3C46-8C54-4865-3E094DD4D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15625E-9AB7-59F4-E3F1-A99414A097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3F31B-355F-7941-B8EE-7ADD95C169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1843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4EA49E0-711D-B86A-EA0A-1E33B4B41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426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80D4A9C-ED2A-7F68-BD2F-2103EB4D8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130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mtalavera2705@yahoo.com</dc:creator>
  <cp:lastModifiedBy>mtalavera2705@yahoo.com</cp:lastModifiedBy>
  <cp:revision>1</cp:revision>
  <dcterms:created xsi:type="dcterms:W3CDTF">2026-03-02T17:33:11Z</dcterms:created>
  <dcterms:modified xsi:type="dcterms:W3CDTF">2026-03-02T17:42:11Z</dcterms:modified>
</cp:coreProperties>
</file>