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cc33b11d00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cc33b11d00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Captura de pantalla 2026-03-02 a las 15.31.4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6753"/>
            <a:ext cx="9151939" cy="51434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 title="Captura de pantalla 2026-03-02 a las 15.32.4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13" y="33488"/>
            <a:ext cx="9056379" cy="507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