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940" y="3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ía Fajardo López" userId="03d5c1c55b6107f3" providerId="LiveId" clId="{E8C6BC44-D8C0-4FED-B2BF-B39D10D453B6}"/>
    <pc:docChg chg="modSld">
      <pc:chgData name="María Fajardo López" userId="03d5c1c55b6107f3" providerId="LiveId" clId="{E8C6BC44-D8C0-4FED-B2BF-B39D10D453B6}" dt="2026-03-01T21:25:01.954" v="9" actId="14100"/>
      <pc:docMkLst>
        <pc:docMk/>
      </pc:docMkLst>
      <pc:sldChg chg="modSp mod">
        <pc:chgData name="María Fajardo López" userId="03d5c1c55b6107f3" providerId="LiveId" clId="{E8C6BC44-D8C0-4FED-B2BF-B39D10D453B6}" dt="2026-03-01T21:23:15.271" v="1" actId="2"/>
        <pc:sldMkLst>
          <pc:docMk/>
          <pc:sldMk cId="0" sldId="257"/>
        </pc:sldMkLst>
        <pc:spChg chg="mod">
          <ac:chgData name="María Fajardo López" userId="03d5c1c55b6107f3" providerId="LiveId" clId="{E8C6BC44-D8C0-4FED-B2BF-B39D10D453B6}" dt="2026-03-01T21:23:15.271" v="1" actId="2"/>
          <ac:spMkLst>
            <pc:docMk/>
            <pc:sldMk cId="0" sldId="257"/>
            <ac:spMk id="5" creationId="{4DFCD3F2-27DE-4FAB-18F9-BBC66B8EE542}"/>
          </ac:spMkLst>
        </pc:spChg>
      </pc:sldChg>
      <pc:sldChg chg="addSp modSp mod">
        <pc:chgData name="María Fajardo López" userId="03d5c1c55b6107f3" providerId="LiveId" clId="{E8C6BC44-D8C0-4FED-B2BF-B39D10D453B6}" dt="2026-03-01T21:25:01.954" v="9" actId="14100"/>
        <pc:sldMkLst>
          <pc:docMk/>
          <pc:sldMk cId="0" sldId="260"/>
        </pc:sldMkLst>
        <pc:spChg chg="mod">
          <ac:chgData name="María Fajardo López" userId="03d5c1c55b6107f3" providerId="LiveId" clId="{E8C6BC44-D8C0-4FED-B2BF-B39D10D453B6}" dt="2026-03-01T21:25:01.954" v="9" actId="14100"/>
          <ac:spMkLst>
            <pc:docMk/>
            <pc:sldMk cId="0" sldId="260"/>
            <ac:spMk id="9" creationId="{750A073B-1A97-24EE-D55E-B5AC1F6B3FDE}"/>
          </ac:spMkLst>
        </pc:spChg>
        <pc:picChg chg="mod">
          <ac:chgData name="María Fajardo López" userId="03d5c1c55b6107f3" providerId="LiveId" clId="{E8C6BC44-D8C0-4FED-B2BF-B39D10D453B6}" dt="2026-03-01T21:24:19.176" v="6" actId="1076"/>
          <ac:picMkLst>
            <pc:docMk/>
            <pc:sldMk cId="0" sldId="260"/>
            <ac:picMk id="10" creationId="{AB766783-A56F-6CB6-673E-325063963A5C}"/>
          </ac:picMkLst>
        </pc:picChg>
        <pc:cxnChg chg="add mod">
          <ac:chgData name="María Fajardo López" userId="03d5c1c55b6107f3" providerId="LiveId" clId="{E8C6BC44-D8C0-4FED-B2BF-B39D10D453B6}" dt="2026-03-01T21:24:41.339" v="8" actId="13822"/>
          <ac:cxnSpMkLst>
            <pc:docMk/>
            <pc:sldMk cId="0" sldId="260"/>
            <ac:cxnSpMk id="12" creationId="{EC53E5E9-6701-D167-53BB-20B420DD045F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01/03/2026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275AD55-B2AD-349E-74D9-E6C5782B3682}"/>
              </a:ext>
            </a:extLst>
          </p:cNvPr>
          <p:cNvSpPr/>
          <p:nvPr/>
        </p:nvSpPr>
        <p:spPr>
          <a:xfrm>
            <a:off x="1043608" y="123478"/>
            <a:ext cx="7455613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2400" b="1" cap="none" spc="0" dirty="0">
                <a:ln/>
                <a:solidFill>
                  <a:schemeClr val="accent3"/>
                </a:solidFill>
              </a:rPr>
              <a:t>Evaluación comparativa de la oxigenoterapia domiciliaria estática y portátil según características clínicas y prescripción en la CCAA de Murcia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DFCD3F2-27DE-4FAB-18F9-BBC66B8EE542}"/>
              </a:ext>
            </a:extLst>
          </p:cNvPr>
          <p:cNvSpPr txBox="1"/>
          <p:nvPr/>
        </p:nvSpPr>
        <p:spPr>
          <a:xfrm>
            <a:off x="742549" y="3291830"/>
            <a:ext cx="7658901" cy="1477328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s-ES" dirty="0"/>
              <a:t>METODOLOGÍA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Estudio observacional, transversal, retrospectivo.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Prescripciones registradas el 26/06/2024,  listado facilitado por  AirLiquide®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Datos clínicos y de prescripción de la historia clínica electrónica.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Análisis con ji-cuadrado de Person/Fisher, significación p &lt; 0,05, SPSS v27.0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1BEB96E-C4DA-6938-B20E-5DCF13FE81AD}"/>
              </a:ext>
            </a:extLst>
          </p:cNvPr>
          <p:cNvSpPr txBox="1"/>
          <p:nvPr/>
        </p:nvSpPr>
        <p:spPr>
          <a:xfrm>
            <a:off x="0" y="1491630"/>
            <a:ext cx="9144000" cy="1552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oxigenoterapia domiciliaria (ODE o ODP), se emplea en el tratamiento de la IRC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u="sng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s-ES" sz="18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bjetivo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Establecer una comparación entre las características clínicas y los criterios de prescripción de estas dos modalidades.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750A073B-1A97-24EE-D55E-B5AC1F6B3FDE}"/>
              </a:ext>
            </a:extLst>
          </p:cNvPr>
          <p:cNvSpPr txBox="1"/>
          <p:nvPr/>
        </p:nvSpPr>
        <p:spPr>
          <a:xfrm>
            <a:off x="827584" y="3980055"/>
            <a:ext cx="820891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CONCLUSIÓN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/>
              <a:t>La oxigenoterapia estática y la portátil se asocian con perfiles clínicos y de prescripción diferentes.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/>
              <a:t>La ODE se prescribe a pacientes de mayor edad y con menor fragilidad y disnea que la ODP.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/>
              <a:t>La ODP se prescribe más en EPOC, y la estática en infecciones respiratorias agudas.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/>
              <a:t>La ausencia de registro del método de prescripción es frecuente en ambas modalidades.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B766783-A56F-6CB6-673E-325063963A5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9366" b="8777"/>
          <a:stretch>
            <a:fillRect/>
          </a:stretch>
        </p:blipFill>
        <p:spPr>
          <a:xfrm>
            <a:off x="1763688" y="57576"/>
            <a:ext cx="6062013" cy="3922479"/>
          </a:xfrm>
          <a:prstGeom prst="rect">
            <a:avLst/>
          </a:prstGeom>
        </p:spPr>
      </p:pic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EC53E5E9-6701-D167-53BB-20B420DD045F}"/>
              </a:ext>
            </a:extLst>
          </p:cNvPr>
          <p:cNvCxnSpPr/>
          <p:nvPr/>
        </p:nvCxnSpPr>
        <p:spPr>
          <a:xfrm>
            <a:off x="1763688" y="51470"/>
            <a:ext cx="0" cy="392858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163</Words>
  <Application>Microsoft Office PowerPoint</Application>
  <PresentationFormat>Presentación en pantalla (16:9)</PresentationFormat>
  <Paragraphs>14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María Fajardo López</cp:lastModifiedBy>
  <cp:revision>3</cp:revision>
  <dcterms:created xsi:type="dcterms:W3CDTF">2025-10-16T09:08:13Z</dcterms:created>
  <dcterms:modified xsi:type="dcterms:W3CDTF">2026-03-01T21:25:08Z</dcterms:modified>
</cp:coreProperties>
</file>