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8" r:id="rId2"/>
    <p:sldId id="260" r:id="rId3"/>
    <p:sldId id="262" r:id="rId4"/>
    <p:sldId id="261" r:id="rId5"/>
    <p:sldId id="263" r:id="rId6"/>
    <p:sldId id="264" r:id="rId7"/>
    <p:sldId id="265" r:id="rId8"/>
    <p:sldId id="266" r:id="rId9"/>
    <p:sldId id="267" r:id="rId10"/>
    <p:sldId id="269" r:id="rId11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4D3E"/>
    <a:srgbClr val="BFD0BD"/>
    <a:srgbClr val="8DA68C"/>
    <a:srgbClr val="E9E1CE"/>
    <a:srgbClr val="A0976D"/>
    <a:srgbClr val="A153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41BF4A-05D5-0447-AE59-3BE63624FFD1}" v="196" dt="2026-02-26T16:46:45.2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948"/>
    <p:restoredTop sz="94698"/>
  </p:normalViewPr>
  <p:slideViewPr>
    <p:cSldViewPr>
      <p:cViewPr varScale="1">
        <p:scale>
          <a:sx n="145" d="100"/>
          <a:sy n="145" d="100"/>
        </p:scale>
        <p:origin x="984" y="48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men Rosa Linares" userId="616c3f48af9064ee" providerId="LiveId" clId="{179EF181-A4F4-57C1-8B60-E84D8049BA19}"/>
    <pc:docChg chg="undo custSel addSld delSld modSld sldOrd">
      <pc:chgData name="Carmen Rosa Linares" userId="616c3f48af9064ee" providerId="LiveId" clId="{179EF181-A4F4-57C1-8B60-E84D8049BA19}" dt="2026-03-01T19:43:51.628" v="1981" actId="1076"/>
      <pc:docMkLst>
        <pc:docMk/>
      </pc:docMkLst>
      <pc:sldChg chg="addSp delSp modSp mod">
        <pc:chgData name="Carmen Rosa Linares" userId="616c3f48af9064ee" providerId="LiveId" clId="{179EF181-A4F4-57C1-8B60-E84D8049BA19}" dt="2026-03-01T19:43:19.062" v="1980" actId="20577"/>
        <pc:sldMkLst>
          <pc:docMk/>
          <pc:sldMk cId="0" sldId="260"/>
        </pc:sldMkLst>
        <pc:spChg chg="mod">
          <ac:chgData name="Carmen Rosa Linares" userId="616c3f48af9064ee" providerId="LiveId" clId="{179EF181-A4F4-57C1-8B60-E84D8049BA19}" dt="2026-03-01T19:43:19.062" v="1980" actId="20577"/>
          <ac:spMkLst>
            <pc:docMk/>
            <pc:sldMk cId="0" sldId="260"/>
            <ac:spMk id="2" creationId="{6CABE434-9BA8-1251-5423-AC4BFD173E85}"/>
          </ac:spMkLst>
        </pc:spChg>
        <pc:spChg chg="mod">
          <ac:chgData name="Carmen Rosa Linares" userId="616c3f48af9064ee" providerId="LiveId" clId="{179EF181-A4F4-57C1-8B60-E84D8049BA19}" dt="2026-02-24T18:51:01.605" v="83" actId="403"/>
          <ac:spMkLst>
            <pc:docMk/>
            <pc:sldMk cId="0" sldId="260"/>
            <ac:spMk id="11" creationId="{69B0A24E-3B34-F084-2444-C1A4EB9FE69E}"/>
          </ac:spMkLst>
        </pc:spChg>
        <pc:spChg chg="add mod">
          <ac:chgData name="Carmen Rosa Linares" userId="616c3f48af9064ee" providerId="LiveId" clId="{179EF181-A4F4-57C1-8B60-E84D8049BA19}" dt="2026-02-24T18:50:33.053" v="77" actId="164"/>
          <ac:spMkLst>
            <pc:docMk/>
            <pc:sldMk cId="0" sldId="260"/>
            <ac:spMk id="29" creationId="{70FED3D3-A65F-E4FD-3A00-BD97031FC876}"/>
          </ac:spMkLst>
        </pc:spChg>
        <pc:spChg chg="add mod">
          <ac:chgData name="Carmen Rosa Linares" userId="616c3f48af9064ee" providerId="LiveId" clId="{179EF181-A4F4-57C1-8B60-E84D8049BA19}" dt="2026-02-24T18:50:33.053" v="77" actId="164"/>
          <ac:spMkLst>
            <pc:docMk/>
            <pc:sldMk cId="0" sldId="260"/>
            <ac:spMk id="30" creationId="{C827AE19-4488-FC6D-E2E7-B6BA2E43501D}"/>
          </ac:spMkLst>
        </pc:spChg>
        <pc:spChg chg="add mod">
          <ac:chgData name="Carmen Rosa Linares" userId="616c3f48af9064ee" providerId="LiveId" clId="{179EF181-A4F4-57C1-8B60-E84D8049BA19}" dt="2026-02-24T18:50:33.053" v="77" actId="164"/>
          <ac:spMkLst>
            <pc:docMk/>
            <pc:sldMk cId="0" sldId="260"/>
            <ac:spMk id="31" creationId="{973C45D1-2B03-AE11-B762-1DEB75D2822C}"/>
          </ac:spMkLst>
        </pc:spChg>
        <pc:spChg chg="add mod">
          <ac:chgData name="Carmen Rosa Linares" userId="616c3f48af9064ee" providerId="LiveId" clId="{179EF181-A4F4-57C1-8B60-E84D8049BA19}" dt="2026-02-24T18:50:33.053" v="77" actId="164"/>
          <ac:spMkLst>
            <pc:docMk/>
            <pc:sldMk cId="0" sldId="260"/>
            <ac:spMk id="32" creationId="{46CEE1AD-79ED-3E9E-F6F7-616C367C1791}"/>
          </ac:spMkLst>
        </pc:spChg>
        <pc:spChg chg="add mod">
          <ac:chgData name="Carmen Rosa Linares" userId="616c3f48af9064ee" providerId="LiveId" clId="{179EF181-A4F4-57C1-8B60-E84D8049BA19}" dt="2026-02-24T18:50:33.053" v="77" actId="164"/>
          <ac:spMkLst>
            <pc:docMk/>
            <pc:sldMk cId="0" sldId="260"/>
            <ac:spMk id="33" creationId="{4D6DCEDF-0B4F-C89F-9BA9-99294AF09AFA}"/>
          </ac:spMkLst>
        </pc:spChg>
        <pc:spChg chg="add mod">
          <ac:chgData name="Carmen Rosa Linares" userId="616c3f48af9064ee" providerId="LiveId" clId="{179EF181-A4F4-57C1-8B60-E84D8049BA19}" dt="2026-02-25T16:18:49.608" v="313" actId="122"/>
          <ac:spMkLst>
            <pc:docMk/>
            <pc:sldMk cId="0" sldId="260"/>
            <ac:spMk id="35" creationId="{05315862-2148-0EBB-3DE8-D360A8427EB9}"/>
          </ac:spMkLst>
        </pc:spChg>
        <pc:grpChg chg="add mod">
          <ac:chgData name="Carmen Rosa Linares" userId="616c3f48af9064ee" providerId="LiveId" clId="{179EF181-A4F4-57C1-8B60-E84D8049BA19}" dt="2026-02-24T18:51:05.663" v="84" actId="1076"/>
          <ac:grpSpMkLst>
            <pc:docMk/>
            <pc:sldMk cId="0" sldId="260"/>
            <ac:grpSpMk id="34" creationId="{C6604655-0AA2-CA36-3E79-702E0DE5B428}"/>
          </ac:grpSpMkLst>
        </pc:grpChg>
        <pc:picChg chg="add mod">
          <ac:chgData name="Carmen Rosa Linares" userId="616c3f48af9064ee" providerId="LiveId" clId="{179EF181-A4F4-57C1-8B60-E84D8049BA19}" dt="2026-02-24T18:50:33.053" v="77" actId="164"/>
          <ac:picMkLst>
            <pc:docMk/>
            <pc:sldMk cId="0" sldId="260"/>
            <ac:picMk id="28" creationId="{E2D0BF57-40E3-EEEC-4435-4FDFD8FC055D}"/>
          </ac:picMkLst>
        </pc:picChg>
      </pc:sldChg>
      <pc:sldChg chg="addSp delSp modSp mod delAnim modAnim">
        <pc:chgData name="Carmen Rosa Linares" userId="616c3f48af9064ee" providerId="LiveId" clId="{179EF181-A4F4-57C1-8B60-E84D8049BA19}" dt="2026-03-01T19:43:51.628" v="1981" actId="1076"/>
        <pc:sldMkLst>
          <pc:docMk/>
          <pc:sldMk cId="1522090914" sldId="261"/>
        </pc:sldMkLst>
        <pc:spChg chg="mod">
          <ac:chgData name="Carmen Rosa Linares" userId="616c3f48af9064ee" providerId="LiveId" clId="{179EF181-A4F4-57C1-8B60-E84D8049BA19}" dt="2026-02-25T16:18:39.985" v="311" actId="122"/>
          <ac:spMkLst>
            <pc:docMk/>
            <pc:sldMk cId="1522090914" sldId="261"/>
            <ac:spMk id="12" creationId="{7052F032-C05C-CAB3-7A7F-0D4D0D8B8F18}"/>
          </ac:spMkLst>
        </pc:spChg>
        <pc:spChg chg="add mod">
          <ac:chgData name="Carmen Rosa Linares" userId="616c3f48af9064ee" providerId="LiveId" clId="{179EF181-A4F4-57C1-8B60-E84D8049BA19}" dt="2026-02-24T19:29:09.691" v="292" actId="1076"/>
          <ac:spMkLst>
            <pc:docMk/>
            <pc:sldMk cId="1522090914" sldId="261"/>
            <ac:spMk id="16" creationId="{CF9D3E7F-643C-0E0D-460B-299DD7170D8A}"/>
          </ac:spMkLst>
        </pc:spChg>
        <pc:spChg chg="add mod">
          <ac:chgData name="Carmen Rosa Linares" userId="616c3f48af9064ee" providerId="LiveId" clId="{179EF181-A4F4-57C1-8B60-E84D8049BA19}" dt="2026-02-26T16:45:43.206" v="1968" actId="20577"/>
          <ac:spMkLst>
            <pc:docMk/>
            <pc:sldMk cId="1522090914" sldId="261"/>
            <ac:spMk id="28" creationId="{D2A2ABC0-F591-D5F4-7FD8-18D8799C7B1E}"/>
          </ac:spMkLst>
        </pc:spChg>
        <pc:grpChg chg="add mod">
          <ac:chgData name="Carmen Rosa Linares" userId="616c3f48af9064ee" providerId="LiveId" clId="{179EF181-A4F4-57C1-8B60-E84D8049BA19}" dt="2026-02-24T19:29:40.671" v="296" actId="164"/>
          <ac:grpSpMkLst>
            <pc:docMk/>
            <pc:sldMk cId="1522090914" sldId="261"/>
            <ac:grpSpMk id="30" creationId="{AE187607-098A-7372-B460-75FB1754813E}"/>
          </ac:grpSpMkLst>
        </pc:grpChg>
        <pc:grpChg chg="add mod">
          <ac:chgData name="Carmen Rosa Linares" userId="616c3f48af9064ee" providerId="LiveId" clId="{179EF181-A4F4-57C1-8B60-E84D8049BA19}" dt="2026-03-01T19:43:51.628" v="1981" actId="1076"/>
          <ac:grpSpMkLst>
            <pc:docMk/>
            <pc:sldMk cId="1522090914" sldId="261"/>
            <ac:grpSpMk id="31" creationId="{F45E0FDB-6F4E-EA9D-294F-F6C6090EA263}"/>
          </ac:grpSpMkLst>
        </pc:grpChg>
        <pc:picChg chg="add mod">
          <ac:chgData name="Carmen Rosa Linares" userId="616c3f48af9064ee" providerId="LiveId" clId="{179EF181-A4F4-57C1-8B60-E84D8049BA19}" dt="2026-02-24T19:14:38.324" v="142" actId="1076"/>
          <ac:picMkLst>
            <pc:docMk/>
            <pc:sldMk cId="1522090914" sldId="261"/>
            <ac:picMk id="8" creationId="{F064298E-392B-6AA2-714B-48811940EEF1}"/>
          </ac:picMkLst>
        </pc:picChg>
        <pc:picChg chg="add mod">
          <ac:chgData name="Carmen Rosa Linares" userId="616c3f48af9064ee" providerId="LiveId" clId="{179EF181-A4F4-57C1-8B60-E84D8049BA19}" dt="2026-02-24T19:28:29.863" v="285" actId="164"/>
          <ac:picMkLst>
            <pc:docMk/>
            <pc:sldMk cId="1522090914" sldId="261"/>
            <ac:picMk id="29" creationId="{04B0AD16-4440-4628-96C0-CC58B7A16D22}"/>
          </ac:picMkLst>
        </pc:picChg>
        <pc:picChg chg="add mod">
          <ac:chgData name="Carmen Rosa Linares" userId="616c3f48af9064ee" providerId="LiveId" clId="{179EF181-A4F4-57C1-8B60-E84D8049BA19}" dt="2026-02-26T16:44:38.020" v="1965" actId="1076"/>
          <ac:picMkLst>
            <pc:docMk/>
            <pc:sldMk cId="1522090914" sldId="261"/>
            <ac:picMk id="33" creationId="{386F366C-8715-06B7-F17B-BC04A8757DA0}"/>
          </ac:picMkLst>
        </pc:picChg>
      </pc:sldChg>
      <pc:sldChg chg="addSp delSp modSp add mod">
        <pc:chgData name="Carmen Rosa Linares" userId="616c3f48af9064ee" providerId="LiveId" clId="{179EF181-A4F4-57C1-8B60-E84D8049BA19}" dt="2026-02-26T16:32:28.241" v="1784"/>
        <pc:sldMkLst>
          <pc:docMk/>
          <pc:sldMk cId="2103014277" sldId="262"/>
        </pc:sldMkLst>
        <pc:spChg chg="add mod">
          <ac:chgData name="Carmen Rosa Linares" userId="616c3f48af9064ee" providerId="LiveId" clId="{179EF181-A4F4-57C1-8B60-E84D8049BA19}" dt="2026-02-25T16:18:42.828" v="312" actId="122"/>
          <ac:spMkLst>
            <pc:docMk/>
            <pc:sldMk cId="2103014277" sldId="262"/>
            <ac:spMk id="4" creationId="{14EAEFF2-9669-1622-45E4-08FA88FEF7BF}"/>
          </ac:spMkLst>
        </pc:spChg>
        <pc:spChg chg="add mod">
          <ac:chgData name="Carmen Rosa Linares" userId="616c3f48af9064ee" providerId="LiveId" clId="{179EF181-A4F4-57C1-8B60-E84D8049BA19}" dt="2026-02-26T16:32:24.147" v="1782" actId="1076"/>
          <ac:spMkLst>
            <pc:docMk/>
            <pc:sldMk cId="2103014277" sldId="262"/>
            <ac:spMk id="5" creationId="{969662CF-3020-63B2-B8E7-8B7C4CC65D4A}"/>
          </ac:spMkLst>
        </pc:spChg>
        <pc:spChg chg="mod">
          <ac:chgData name="Carmen Rosa Linares" userId="616c3f48af9064ee" providerId="LiveId" clId="{179EF181-A4F4-57C1-8B60-E84D8049BA19}" dt="2026-02-26T16:11:46.483" v="1764" actId="1076"/>
          <ac:spMkLst>
            <pc:docMk/>
            <pc:sldMk cId="2103014277" sldId="262"/>
            <ac:spMk id="19" creationId="{77C0CCEA-85FF-1E19-D134-A8C217469433}"/>
          </ac:spMkLst>
        </pc:spChg>
        <pc:picChg chg="mod">
          <ac:chgData name="Carmen Rosa Linares" userId="616c3f48af9064ee" providerId="LiveId" clId="{179EF181-A4F4-57C1-8B60-E84D8049BA19}" dt="2026-02-24T18:52:44.417" v="101" actId="1076"/>
          <ac:picMkLst>
            <pc:docMk/>
            <pc:sldMk cId="2103014277" sldId="262"/>
            <ac:picMk id="24" creationId="{51D17174-B8CF-4BA2-A289-5E3B25821609}"/>
          </ac:picMkLst>
        </pc:picChg>
      </pc:sldChg>
      <pc:sldChg chg="addSp delSp modSp add mod delAnim">
        <pc:chgData name="Carmen Rosa Linares" userId="616c3f48af9064ee" providerId="LiveId" clId="{179EF181-A4F4-57C1-8B60-E84D8049BA19}" dt="2026-02-26T16:46:49.831" v="1971" actId="1076"/>
        <pc:sldMkLst>
          <pc:docMk/>
          <pc:sldMk cId="1244847593" sldId="263"/>
        </pc:sldMkLst>
        <pc:spChg chg="mod">
          <ac:chgData name="Carmen Rosa Linares" userId="616c3f48af9064ee" providerId="LiveId" clId="{179EF181-A4F4-57C1-8B60-E84D8049BA19}" dt="2026-02-25T16:18:35.978" v="310" actId="122"/>
          <ac:spMkLst>
            <pc:docMk/>
            <pc:sldMk cId="1244847593" sldId="263"/>
            <ac:spMk id="12" creationId="{86AE9F64-83CC-96CF-95EE-0533F50434A0}"/>
          </ac:spMkLst>
        </pc:spChg>
        <pc:spChg chg="add mod">
          <ac:chgData name="Carmen Rosa Linares" userId="616c3f48af9064ee" providerId="LiveId" clId="{179EF181-A4F4-57C1-8B60-E84D8049BA19}" dt="2026-02-26T16:46:45.276" v="1969" actId="164"/>
          <ac:spMkLst>
            <pc:docMk/>
            <pc:sldMk cId="1244847593" sldId="263"/>
            <ac:spMk id="20" creationId="{483333FB-2DF1-CA46-3AA8-9E318983B234}"/>
          </ac:spMkLst>
        </pc:spChg>
        <pc:grpChg chg="add mod">
          <ac:chgData name="Carmen Rosa Linares" userId="616c3f48af9064ee" providerId="LiveId" clId="{179EF181-A4F4-57C1-8B60-E84D8049BA19}" dt="2026-02-26T16:46:49.831" v="1971" actId="1076"/>
          <ac:grpSpMkLst>
            <pc:docMk/>
            <pc:sldMk cId="1244847593" sldId="263"/>
            <ac:grpSpMk id="21" creationId="{BFF1E2E4-4841-F1BB-DDBC-C0ACCB716729}"/>
          </ac:grpSpMkLst>
        </pc:grpChg>
        <pc:picChg chg="add mod modCrop">
          <ac:chgData name="Carmen Rosa Linares" userId="616c3f48af9064ee" providerId="LiveId" clId="{179EF181-A4F4-57C1-8B60-E84D8049BA19}" dt="2026-02-25T16:36:38.931" v="340" actId="732"/>
          <ac:picMkLst>
            <pc:docMk/>
            <pc:sldMk cId="1244847593" sldId="263"/>
            <ac:picMk id="4" creationId="{AE05FBC1-6C38-9AC9-5C04-36E75357208E}"/>
          </ac:picMkLst>
        </pc:picChg>
        <pc:picChg chg="add mod">
          <ac:chgData name="Carmen Rosa Linares" userId="616c3f48af9064ee" providerId="LiveId" clId="{179EF181-A4F4-57C1-8B60-E84D8049BA19}" dt="2026-02-25T16:36:28.952" v="339" actId="1076"/>
          <ac:picMkLst>
            <pc:docMk/>
            <pc:sldMk cId="1244847593" sldId="263"/>
            <ac:picMk id="6" creationId="{FF98AB4B-E035-621B-1505-CD0352121AEC}"/>
          </ac:picMkLst>
        </pc:picChg>
        <pc:picChg chg="add mod modCrop">
          <ac:chgData name="Carmen Rosa Linares" userId="616c3f48af9064ee" providerId="LiveId" clId="{179EF181-A4F4-57C1-8B60-E84D8049BA19}" dt="2026-02-26T16:46:45.276" v="1969" actId="164"/>
          <ac:picMkLst>
            <pc:docMk/>
            <pc:sldMk cId="1244847593" sldId="263"/>
            <ac:picMk id="11" creationId="{31CE09E3-04A8-FF3F-3D84-6D85C6444993}"/>
          </ac:picMkLst>
        </pc:picChg>
        <pc:picChg chg="add mod">
          <ac:chgData name="Carmen Rosa Linares" userId="616c3f48af9064ee" providerId="LiveId" clId="{179EF181-A4F4-57C1-8B60-E84D8049BA19}" dt="2026-02-26T16:46:45.276" v="1969" actId="164"/>
          <ac:picMkLst>
            <pc:docMk/>
            <pc:sldMk cId="1244847593" sldId="263"/>
            <ac:picMk id="19" creationId="{1120835C-B28F-C989-A4FA-63EECEFD6E9F}"/>
          </ac:picMkLst>
        </pc:picChg>
      </pc:sldChg>
      <pc:sldChg chg="addSp delSp modSp add mod">
        <pc:chgData name="Carmen Rosa Linares" userId="616c3f48af9064ee" providerId="LiveId" clId="{179EF181-A4F4-57C1-8B60-E84D8049BA19}" dt="2026-02-26T16:12:05.222" v="1768" actId="1076"/>
        <pc:sldMkLst>
          <pc:docMk/>
          <pc:sldMk cId="74062467" sldId="264"/>
        </pc:sldMkLst>
        <pc:spChg chg="mod">
          <ac:chgData name="Carmen Rosa Linares" userId="616c3f48af9064ee" providerId="LiveId" clId="{179EF181-A4F4-57C1-8B60-E84D8049BA19}" dt="2026-02-25T16:32:32.292" v="330" actId="20577"/>
          <ac:spMkLst>
            <pc:docMk/>
            <pc:sldMk cId="74062467" sldId="264"/>
            <ac:spMk id="12" creationId="{0D30F7D2-EB29-04A0-CB5C-A88AA606A8EB}"/>
          </ac:spMkLst>
        </pc:spChg>
        <pc:picChg chg="add mod">
          <ac:chgData name="Carmen Rosa Linares" userId="616c3f48af9064ee" providerId="LiveId" clId="{179EF181-A4F4-57C1-8B60-E84D8049BA19}" dt="2026-02-26T16:12:02.327" v="1767" actId="14100"/>
          <ac:picMkLst>
            <pc:docMk/>
            <pc:sldMk cId="74062467" sldId="264"/>
            <ac:picMk id="5" creationId="{5CDBF72D-80E4-CFEF-2692-7D79C626D082}"/>
          </ac:picMkLst>
        </pc:picChg>
        <pc:picChg chg="add mod">
          <ac:chgData name="Carmen Rosa Linares" userId="616c3f48af9064ee" providerId="LiveId" clId="{179EF181-A4F4-57C1-8B60-E84D8049BA19}" dt="2026-02-26T16:12:05.222" v="1768" actId="1076"/>
          <ac:picMkLst>
            <pc:docMk/>
            <pc:sldMk cId="74062467" sldId="264"/>
            <ac:picMk id="7" creationId="{3AF89DAA-C9C4-B309-5A94-C26A56268A73}"/>
          </ac:picMkLst>
        </pc:picChg>
        <pc:picChg chg="add mod">
          <ac:chgData name="Carmen Rosa Linares" userId="616c3f48af9064ee" providerId="LiveId" clId="{179EF181-A4F4-57C1-8B60-E84D8049BA19}" dt="2026-02-25T19:34:50.411" v="441" actId="14100"/>
          <ac:picMkLst>
            <pc:docMk/>
            <pc:sldMk cId="74062467" sldId="264"/>
            <ac:picMk id="9" creationId="{B8ED2275-A73E-AE63-D12C-3F09745E31E7}"/>
          </ac:picMkLst>
        </pc:picChg>
      </pc:sldChg>
      <pc:sldChg chg="addSp delSp modSp add mod">
        <pc:chgData name="Carmen Rosa Linares" userId="616c3f48af9064ee" providerId="LiveId" clId="{179EF181-A4F4-57C1-8B60-E84D8049BA19}" dt="2026-02-25T19:38:08.243" v="457" actId="1076"/>
        <pc:sldMkLst>
          <pc:docMk/>
          <pc:sldMk cId="3444009712" sldId="265"/>
        </pc:sldMkLst>
        <pc:picChg chg="add mod">
          <ac:chgData name="Carmen Rosa Linares" userId="616c3f48af9064ee" providerId="LiveId" clId="{179EF181-A4F4-57C1-8B60-E84D8049BA19}" dt="2026-02-25T19:38:00.411" v="455" actId="1076"/>
          <ac:picMkLst>
            <pc:docMk/>
            <pc:sldMk cId="3444009712" sldId="265"/>
            <ac:picMk id="4" creationId="{25F8DEB1-083A-4434-8D44-FC0B89916E5B}"/>
          </ac:picMkLst>
        </pc:picChg>
        <pc:picChg chg="add mod">
          <ac:chgData name="Carmen Rosa Linares" userId="616c3f48af9064ee" providerId="LiveId" clId="{179EF181-A4F4-57C1-8B60-E84D8049BA19}" dt="2026-02-25T19:38:08.243" v="457" actId="1076"/>
          <ac:picMkLst>
            <pc:docMk/>
            <pc:sldMk cId="3444009712" sldId="265"/>
            <ac:picMk id="8" creationId="{EE1BBF77-AE80-033A-033B-22B9995E4BE0}"/>
          </ac:picMkLst>
        </pc:picChg>
      </pc:sldChg>
      <pc:sldChg chg="addSp delSp modSp add mod modAnim">
        <pc:chgData name="Carmen Rosa Linares" userId="616c3f48af9064ee" providerId="LiveId" clId="{179EF181-A4F4-57C1-8B60-E84D8049BA19}" dt="2026-02-25T19:56:23.696" v="534"/>
        <pc:sldMkLst>
          <pc:docMk/>
          <pc:sldMk cId="197815208" sldId="266"/>
        </pc:sldMkLst>
        <pc:spChg chg="add mod">
          <ac:chgData name="Carmen Rosa Linares" userId="616c3f48af9064ee" providerId="LiveId" clId="{179EF181-A4F4-57C1-8B60-E84D8049BA19}" dt="2026-02-25T19:54:35.585" v="520" actId="14100"/>
          <ac:spMkLst>
            <pc:docMk/>
            <pc:sldMk cId="197815208" sldId="266"/>
            <ac:spMk id="9" creationId="{28D006D4-F377-3C21-1A86-F9A0154DBF08}"/>
          </ac:spMkLst>
        </pc:spChg>
        <pc:spChg chg="add mod">
          <ac:chgData name="Carmen Rosa Linares" userId="616c3f48af9064ee" providerId="LiveId" clId="{179EF181-A4F4-57C1-8B60-E84D8049BA19}" dt="2026-02-25T19:54:47.258" v="523" actId="14100"/>
          <ac:spMkLst>
            <pc:docMk/>
            <pc:sldMk cId="197815208" sldId="266"/>
            <ac:spMk id="17" creationId="{6DDF5F8C-348F-0CDF-8024-5CE4B8D392AF}"/>
          </ac:spMkLst>
        </pc:spChg>
        <pc:spChg chg="add mod">
          <ac:chgData name="Carmen Rosa Linares" userId="616c3f48af9064ee" providerId="LiveId" clId="{179EF181-A4F4-57C1-8B60-E84D8049BA19}" dt="2026-02-25T19:55:16.165" v="526" actId="1076"/>
          <ac:spMkLst>
            <pc:docMk/>
            <pc:sldMk cId="197815208" sldId="266"/>
            <ac:spMk id="19" creationId="{FC749733-15CC-0779-EC8C-51DFD2E9737D}"/>
          </ac:spMkLst>
        </pc:spChg>
        <pc:picChg chg="add mod">
          <ac:chgData name="Carmen Rosa Linares" userId="616c3f48af9064ee" providerId="LiveId" clId="{179EF181-A4F4-57C1-8B60-E84D8049BA19}" dt="2026-02-25T19:53:53.166" v="508" actId="1076"/>
          <ac:picMkLst>
            <pc:docMk/>
            <pc:sldMk cId="197815208" sldId="266"/>
            <ac:picMk id="5" creationId="{772DE6B4-AE36-4F6F-0BB5-4C82E1F0356D}"/>
          </ac:picMkLst>
        </pc:picChg>
        <pc:picChg chg="add mod">
          <ac:chgData name="Carmen Rosa Linares" userId="616c3f48af9064ee" providerId="LiveId" clId="{179EF181-A4F4-57C1-8B60-E84D8049BA19}" dt="2026-02-25T19:51:41.104" v="481" actId="1076"/>
          <ac:picMkLst>
            <pc:docMk/>
            <pc:sldMk cId="197815208" sldId="266"/>
            <ac:picMk id="7" creationId="{4AE9970A-EA3D-6992-19BF-007CBECE89CF}"/>
          </ac:picMkLst>
        </pc:picChg>
      </pc:sldChg>
      <pc:sldChg chg="addSp delSp modSp add mod delAnim">
        <pc:chgData name="Carmen Rosa Linares" userId="616c3f48af9064ee" providerId="LiveId" clId="{179EF181-A4F4-57C1-8B60-E84D8049BA19}" dt="2026-02-25T21:41:05.697" v="601" actId="1076"/>
        <pc:sldMkLst>
          <pc:docMk/>
          <pc:sldMk cId="636263806" sldId="267"/>
        </pc:sldMkLst>
        <pc:spChg chg="mod">
          <ac:chgData name="Carmen Rosa Linares" userId="616c3f48af9064ee" providerId="LiveId" clId="{179EF181-A4F4-57C1-8B60-E84D8049BA19}" dt="2026-02-25T20:56:56.715" v="552" actId="20577"/>
          <ac:spMkLst>
            <pc:docMk/>
            <pc:sldMk cId="636263806" sldId="267"/>
            <ac:spMk id="12" creationId="{18D70482-143E-8545-C763-AEB90703F5DD}"/>
          </ac:spMkLst>
        </pc:spChg>
        <pc:picChg chg="add mod">
          <ac:chgData name="Carmen Rosa Linares" userId="616c3f48af9064ee" providerId="LiveId" clId="{179EF181-A4F4-57C1-8B60-E84D8049BA19}" dt="2026-02-25T21:41:05.697" v="601" actId="1076"/>
          <ac:picMkLst>
            <pc:docMk/>
            <pc:sldMk cId="636263806" sldId="267"/>
            <ac:picMk id="8" creationId="{D831AA6D-C96B-7A90-8F76-DD5A022A9037}"/>
          </ac:picMkLst>
        </pc:picChg>
        <pc:picChg chg="add mod modCrop">
          <ac:chgData name="Carmen Rosa Linares" userId="616c3f48af9064ee" providerId="LiveId" clId="{179EF181-A4F4-57C1-8B60-E84D8049BA19}" dt="2026-02-25T21:40:45.403" v="598" actId="1076"/>
          <ac:picMkLst>
            <pc:docMk/>
            <pc:sldMk cId="636263806" sldId="267"/>
            <ac:picMk id="11" creationId="{93243D7A-E033-7A19-C05A-42F89E6297B4}"/>
          </ac:picMkLst>
        </pc:picChg>
        <pc:picChg chg="add mod modCrop">
          <ac:chgData name="Carmen Rosa Linares" userId="616c3f48af9064ee" providerId="LiveId" clId="{179EF181-A4F4-57C1-8B60-E84D8049BA19}" dt="2026-02-25T21:40:34.964" v="595" actId="167"/>
          <ac:picMkLst>
            <pc:docMk/>
            <pc:sldMk cId="636263806" sldId="267"/>
            <ac:picMk id="14" creationId="{A64793D9-3C82-FB0F-D7E7-0FC8ABB321E3}"/>
          </ac:picMkLst>
        </pc:picChg>
      </pc:sldChg>
      <pc:sldChg chg="addSp delSp modSp add mod">
        <pc:chgData name="Carmen Rosa Linares" userId="616c3f48af9064ee" providerId="LiveId" clId="{179EF181-A4F4-57C1-8B60-E84D8049BA19}" dt="2026-02-26T16:10:24.228" v="1757" actId="20577"/>
        <pc:sldMkLst>
          <pc:docMk/>
          <pc:sldMk cId="3551649905" sldId="268"/>
        </pc:sldMkLst>
        <pc:spChg chg="add mod">
          <ac:chgData name="Carmen Rosa Linares" userId="616c3f48af9064ee" providerId="LiveId" clId="{179EF181-A4F4-57C1-8B60-E84D8049BA19}" dt="2026-02-25T22:13:09.065" v="1746" actId="1076"/>
          <ac:spMkLst>
            <pc:docMk/>
            <pc:sldMk cId="3551649905" sldId="268"/>
            <ac:spMk id="9" creationId="{BED08F95-9187-AE8E-58C7-64928B511D7E}"/>
          </ac:spMkLst>
        </pc:spChg>
        <pc:spChg chg="add mod">
          <ac:chgData name="Carmen Rosa Linares" userId="616c3f48af9064ee" providerId="LiveId" clId="{179EF181-A4F4-57C1-8B60-E84D8049BA19}" dt="2026-02-26T16:10:24.228" v="1757" actId="20577"/>
          <ac:spMkLst>
            <pc:docMk/>
            <pc:sldMk cId="3551649905" sldId="268"/>
            <ac:spMk id="10" creationId="{419C485A-A7FF-5CA9-133B-08A2EBF1D70E}"/>
          </ac:spMkLst>
        </pc:spChg>
        <pc:picChg chg="add mod modCrop">
          <ac:chgData name="Carmen Rosa Linares" userId="616c3f48af9064ee" providerId="LiveId" clId="{179EF181-A4F4-57C1-8B60-E84D8049BA19}" dt="2026-02-25T22:13:04.131" v="1745" actId="14100"/>
          <ac:picMkLst>
            <pc:docMk/>
            <pc:sldMk cId="3551649905" sldId="268"/>
            <ac:picMk id="5" creationId="{B66F5B75-85ED-07F7-A925-DA0AF6943D04}"/>
          </ac:picMkLst>
        </pc:picChg>
        <pc:picChg chg="add mod modCrop">
          <ac:chgData name="Carmen Rosa Linares" userId="616c3f48af9064ee" providerId="LiveId" clId="{179EF181-A4F4-57C1-8B60-E84D8049BA19}" dt="2026-02-25T22:12:30.662" v="1741" actId="14861"/>
          <ac:picMkLst>
            <pc:docMk/>
            <pc:sldMk cId="3551649905" sldId="268"/>
            <ac:picMk id="12" creationId="{C932A3B2-9022-5925-E5C8-643A0629DD14}"/>
          </ac:picMkLst>
        </pc:picChg>
      </pc:sldChg>
      <pc:sldChg chg="addSp modSp add mod ord">
        <pc:chgData name="Carmen Rosa Linares" userId="616c3f48af9064ee" providerId="LiveId" clId="{179EF181-A4F4-57C1-8B60-E84D8049BA19}" dt="2026-02-26T16:36:31.703" v="1953" actId="1076"/>
        <pc:sldMkLst>
          <pc:docMk/>
          <pc:sldMk cId="2686227130" sldId="269"/>
        </pc:sldMkLst>
        <pc:spChg chg="add mod">
          <ac:chgData name="Carmen Rosa Linares" userId="616c3f48af9064ee" providerId="LiveId" clId="{179EF181-A4F4-57C1-8B60-E84D8049BA19}" dt="2026-02-26T16:36:21.099" v="1952" actId="14100"/>
          <ac:spMkLst>
            <pc:docMk/>
            <pc:sldMk cId="2686227130" sldId="269"/>
            <ac:spMk id="2" creationId="{9F8FD844-AB7D-7ED2-7332-9017AB40AC05}"/>
          </ac:spMkLst>
        </pc:spChg>
        <pc:spChg chg="add mod">
          <ac:chgData name="Carmen Rosa Linares" userId="616c3f48af9064ee" providerId="LiveId" clId="{179EF181-A4F4-57C1-8B60-E84D8049BA19}" dt="2026-02-26T16:36:31.703" v="1953" actId="1076"/>
          <ac:spMkLst>
            <pc:docMk/>
            <pc:sldMk cId="2686227130" sldId="269"/>
            <ac:spMk id="3" creationId="{DF875C85-4050-9323-2DF5-7D84118C0669}"/>
          </ac:spMkLst>
        </pc:spChg>
        <pc:spChg chg="mod">
          <ac:chgData name="Carmen Rosa Linares" userId="616c3f48af9064ee" providerId="LiveId" clId="{179EF181-A4F4-57C1-8B60-E84D8049BA19}" dt="2026-02-26T16:36:04.439" v="1949" actId="14838"/>
          <ac:spMkLst>
            <pc:docMk/>
            <pc:sldMk cId="2686227130" sldId="269"/>
            <ac:spMk id="9" creationId="{944949A9-22E2-D7CA-E056-68F35AFE6A9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D753E4-44E7-1141-B3C4-A6BFD9CD55FA}" type="datetimeFigureOut">
              <a:rPr lang="es-ES" smtClean="0"/>
              <a:t>1/3/26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F89AB2-CB06-844A-8AFE-1E3C793E923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9883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F89AB2-CB06-844A-8AFE-1E3C793E9235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8141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D00D6-E945-27EB-FA04-EB277EB54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B66F5B75-85ED-07F7-A925-DA0AF6943D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20"/>
          <a:stretch>
            <a:fillRect/>
          </a:stretch>
        </p:blipFill>
        <p:spPr>
          <a:xfrm rot="5400000">
            <a:off x="4159261" y="36759"/>
            <a:ext cx="5137427" cy="5076057"/>
          </a:xfrm>
          <a:prstGeom prst="rect">
            <a:avLst/>
          </a:prstGeom>
        </p:spPr>
      </p:pic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B4858E0A-95A1-8E80-0F83-723A2F8B2B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3194" y="4443958"/>
            <a:ext cx="1068283" cy="74673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BED08F95-9187-AE8E-58C7-64928B511D7E}"/>
              </a:ext>
            </a:extLst>
          </p:cNvPr>
          <p:cNvSpPr txBox="1"/>
          <p:nvPr/>
        </p:nvSpPr>
        <p:spPr>
          <a:xfrm>
            <a:off x="4256870" y="114138"/>
            <a:ext cx="4860032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5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EVOLUCIÓN TEMPORAL DE LAS CARACTERÍSTICAS </a:t>
            </a:r>
          </a:p>
          <a:p>
            <a:pPr algn="ctr"/>
            <a:r>
              <a:rPr lang="es-ES" sz="25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CLÍNICAS Y HEMODINÁMICAS EN LA </a:t>
            </a:r>
          </a:p>
          <a:p>
            <a:pPr algn="ctr"/>
            <a:r>
              <a:rPr lang="es-ES" sz="25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HIPERTENSIÓN PULMONAR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19C485A-A7FF-5CA9-133B-08A2EBF1D70E}"/>
              </a:ext>
            </a:extLst>
          </p:cNvPr>
          <p:cNvSpPr txBox="1"/>
          <p:nvPr/>
        </p:nvSpPr>
        <p:spPr>
          <a:xfrm>
            <a:off x="4348542" y="2390364"/>
            <a:ext cx="4860032" cy="2558649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1736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s-ES" sz="1600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1994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C. Rosa Linares</a:t>
            </a:r>
            <a:r>
              <a:rPr lang="es-ES" sz="1600" kern="100" baseline="300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1994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600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1994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A. Gómez Ortíz</a:t>
            </a:r>
            <a:r>
              <a:rPr lang="es-ES" sz="1600" kern="100" baseline="300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1994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600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1994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E. Mendoza Zambrano</a:t>
            </a:r>
            <a:r>
              <a:rPr lang="es-ES" sz="1600" kern="100" baseline="300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1994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 </a:t>
            </a:r>
            <a:r>
              <a:rPr lang="es-ES" sz="1600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1994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T. Elías Hernández</a:t>
            </a:r>
            <a:r>
              <a:rPr lang="es-ES" sz="1600" kern="100" baseline="300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1994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600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1994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R. Otero Candelera</a:t>
            </a:r>
            <a:r>
              <a:rPr lang="es-ES" sz="1600" kern="100" baseline="300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1994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600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1994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L. Jara Palomares</a:t>
            </a:r>
            <a:r>
              <a:rPr lang="es-ES" sz="1600" kern="100" baseline="300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1994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es-ES" sz="1600" kern="100" dirty="0">
              <a:solidFill>
                <a:schemeClr val="bg1"/>
              </a:solidFill>
              <a:effectLst>
                <a:outerShdw blurRad="50800" dist="50800" dir="5400000" algn="ctr" rotWithShape="0">
                  <a:srgbClr val="000000">
                    <a:alpha val="19947"/>
                  </a:srgbClr>
                </a:outerShdw>
              </a:effectLst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es-ES" sz="1400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1994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1. Unidad Médico-Quirúrgica de Enfermedades Respiratorias, Hospital Virgen del Rocío, Sevilla</a:t>
            </a:r>
          </a:p>
          <a:p>
            <a:pPr algn="ctr">
              <a:spcAft>
                <a:spcPts val="800"/>
              </a:spcAft>
            </a:pPr>
            <a:r>
              <a:rPr lang="es-ES" sz="1400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1994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2. </a:t>
            </a:r>
            <a:r>
              <a:rPr lang="es-ES" sz="14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1994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Hospital Clínico Universitario Santiago de Compostela</a:t>
            </a:r>
            <a:endParaRPr lang="es-ES" sz="1400" kern="100" dirty="0">
              <a:solidFill>
                <a:schemeClr val="bg1"/>
              </a:solidFill>
              <a:effectLst>
                <a:outerShdw blurRad="50800" dist="50800" dir="5400000" algn="ctr" rotWithShape="0">
                  <a:srgbClr val="000000">
                    <a:alpha val="19947"/>
                  </a:srgbClr>
                </a:outerShdw>
              </a:effectLst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s-ES" dirty="0"/>
          </a:p>
        </p:txBody>
      </p:sp>
      <p:pic>
        <p:nvPicPr>
          <p:cNvPr id="12" name="Imagen 11" descr="Imagen que contiene papalote, viendo, mujer, sostener&#10;&#10;El contenido generado por IA puede ser incorrecto.">
            <a:extLst>
              <a:ext uri="{FF2B5EF4-FFF2-40B4-BE49-F238E27FC236}">
                <a16:creationId xmlns:a16="http://schemas.microsoft.com/office/drawing/2014/main" id="{C932A3B2-9022-5925-E5C8-643A0629DD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00" b="8171"/>
          <a:stretch>
            <a:fillRect/>
          </a:stretch>
        </p:blipFill>
        <p:spPr>
          <a:xfrm>
            <a:off x="-775798" y="528537"/>
            <a:ext cx="5239786" cy="4608886"/>
          </a:xfrm>
          <a:prstGeom prst="rect">
            <a:avLst/>
          </a:prstGeom>
          <a:effectLst>
            <a:softEdge rad="598642"/>
          </a:effectLst>
        </p:spPr>
      </p:pic>
    </p:spTree>
    <p:extLst>
      <p:ext uri="{BB962C8B-B14F-4D97-AF65-F5344CB8AC3E}">
        <p14:creationId xmlns:p14="http://schemas.microsoft.com/office/powerpoint/2010/main" val="3551649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dondear rectángulo de esquina diagonal 1">
            <a:extLst>
              <a:ext uri="{FF2B5EF4-FFF2-40B4-BE49-F238E27FC236}">
                <a16:creationId xmlns:a16="http://schemas.microsoft.com/office/drawing/2014/main" id="{6CABE434-9BA8-1251-5423-AC4BFD173E85}"/>
              </a:ext>
            </a:extLst>
          </p:cNvPr>
          <p:cNvSpPr/>
          <p:nvPr/>
        </p:nvSpPr>
        <p:spPr>
          <a:xfrm>
            <a:off x="1281419" y="758502"/>
            <a:ext cx="7407347" cy="931709"/>
          </a:xfrm>
          <a:prstGeom prst="round2DiagRect">
            <a:avLst>
              <a:gd name="adj1" fmla="val 11005"/>
              <a:gd name="adj2" fmla="val 0"/>
            </a:avLst>
          </a:prstGeom>
          <a:solidFill>
            <a:srgbClr val="BFD0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hipertensión pulmonar (HTP) es un trastorno hemodinámico caracterizado por el aumento anómalo de la presión arterial pulmonar (PAP) media superior a 20 </a:t>
            </a:r>
            <a:r>
              <a:rPr lang="es-E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mmHg</a:t>
            </a: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 reposo medida mediante cateterismo cardíaco derecho (CCD).</a:t>
            </a: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007A0678-12FF-6990-834C-CBC3BE6673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3194" y="4443958"/>
            <a:ext cx="1068283" cy="74673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69B0A24E-3B34-F084-2444-C1A4EB9FE69E}"/>
              </a:ext>
            </a:extLst>
          </p:cNvPr>
          <p:cNvSpPr txBox="1"/>
          <p:nvPr/>
        </p:nvSpPr>
        <p:spPr>
          <a:xfrm>
            <a:off x="181400" y="1877334"/>
            <a:ext cx="4187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Grupos principales de la clasificación clínica de la HTP</a:t>
            </a: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535A7388-04DC-CCB2-9F7A-414AB4C12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889070"/>
            <a:ext cx="5413661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ESC/ERS </a:t>
            </a:r>
            <a:r>
              <a:rPr lang="es-E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Guidelines</a:t>
            </a: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diagnosis and </a:t>
            </a:r>
            <a:r>
              <a:rPr lang="es-E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treatment</a:t>
            </a: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s-E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pulmonary</a:t>
            </a: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hypertension</a:t>
            </a: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s-E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doi.org</a:t>
            </a: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/10.1183/13993003.00879-2022</a:t>
            </a:r>
            <a:endParaRPr kumimoji="0" lang="es-ES" altLang="es-ES" sz="800" i="0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C6604655-0AA2-CA36-3E79-702E0DE5B428}"/>
              </a:ext>
            </a:extLst>
          </p:cNvPr>
          <p:cNvGrpSpPr/>
          <p:nvPr/>
        </p:nvGrpSpPr>
        <p:grpSpPr>
          <a:xfrm>
            <a:off x="1727684" y="2286060"/>
            <a:ext cx="6120680" cy="2404894"/>
            <a:chOff x="2123028" y="2329142"/>
            <a:chExt cx="5724128" cy="2103125"/>
          </a:xfrm>
        </p:grpSpPr>
        <p:pic>
          <p:nvPicPr>
            <p:cNvPr id="28" name="Imagen 27" descr="Imagen que contiene Diagrama&#10;&#10;El contenido generado por IA puede ser incorrecto.">
              <a:extLst>
                <a:ext uri="{FF2B5EF4-FFF2-40B4-BE49-F238E27FC236}">
                  <a16:creationId xmlns:a16="http://schemas.microsoft.com/office/drawing/2014/main" id="{E2D0BF57-40E3-EEEC-4435-4FDFD8FC05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3028" y="2583440"/>
              <a:ext cx="5724128" cy="1848827"/>
            </a:xfrm>
            <a:prstGeom prst="rect">
              <a:avLst/>
            </a:prstGeom>
          </p:spPr>
        </p:pic>
        <p:sp>
          <p:nvSpPr>
            <p:cNvPr id="29" name="CuadroTexto 28">
              <a:extLst>
                <a:ext uri="{FF2B5EF4-FFF2-40B4-BE49-F238E27FC236}">
                  <a16:creationId xmlns:a16="http://schemas.microsoft.com/office/drawing/2014/main" id="{70FED3D3-A65F-E4FD-3A00-BD97031FC876}"/>
                </a:ext>
              </a:extLst>
            </p:cNvPr>
            <p:cNvSpPr txBox="1"/>
            <p:nvPr/>
          </p:nvSpPr>
          <p:spPr>
            <a:xfrm>
              <a:off x="2381260" y="2334134"/>
              <a:ext cx="65114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100" u="sng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Grupo 1</a:t>
              </a:r>
            </a:p>
          </p:txBody>
        </p:sp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C827AE19-4488-FC6D-E2E7-B6BA2E43501D}"/>
                </a:ext>
              </a:extLst>
            </p:cNvPr>
            <p:cNvSpPr txBox="1"/>
            <p:nvPr/>
          </p:nvSpPr>
          <p:spPr>
            <a:xfrm>
              <a:off x="3530267" y="2334134"/>
              <a:ext cx="65114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100" u="sng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Grupo 2</a:t>
              </a:r>
            </a:p>
          </p:txBody>
        </p:sp>
        <p:sp>
          <p:nvSpPr>
            <p:cNvPr id="31" name="CuadroTexto 30">
              <a:extLst>
                <a:ext uri="{FF2B5EF4-FFF2-40B4-BE49-F238E27FC236}">
                  <a16:creationId xmlns:a16="http://schemas.microsoft.com/office/drawing/2014/main" id="{973C45D1-2B03-AE11-B762-1DEB75D2822C}"/>
                </a:ext>
              </a:extLst>
            </p:cNvPr>
            <p:cNvSpPr txBox="1"/>
            <p:nvPr/>
          </p:nvSpPr>
          <p:spPr>
            <a:xfrm>
              <a:off x="4598397" y="2334134"/>
              <a:ext cx="65114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100" u="sng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Grupo 3</a:t>
              </a:r>
            </a:p>
          </p:txBody>
        </p:sp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46CEE1AD-79ED-3E9E-F6F7-616C367C1791}"/>
                </a:ext>
              </a:extLst>
            </p:cNvPr>
            <p:cNvSpPr txBox="1"/>
            <p:nvPr/>
          </p:nvSpPr>
          <p:spPr>
            <a:xfrm>
              <a:off x="5760588" y="2329142"/>
              <a:ext cx="65114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100" u="sng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Grupo 4</a:t>
              </a:r>
            </a:p>
          </p:txBody>
        </p:sp>
        <p:sp>
          <p:nvSpPr>
            <p:cNvPr id="33" name="CuadroTexto 32">
              <a:extLst>
                <a:ext uri="{FF2B5EF4-FFF2-40B4-BE49-F238E27FC236}">
                  <a16:creationId xmlns:a16="http://schemas.microsoft.com/office/drawing/2014/main" id="{4D6DCEDF-0B4F-C89F-9BA9-99294AF09AFA}"/>
                </a:ext>
              </a:extLst>
            </p:cNvPr>
            <p:cNvSpPr txBox="1"/>
            <p:nvPr/>
          </p:nvSpPr>
          <p:spPr>
            <a:xfrm>
              <a:off x="6910013" y="2334134"/>
              <a:ext cx="65114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100" u="sng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Grupo 5</a:t>
              </a:r>
            </a:p>
          </p:txBody>
        </p:sp>
      </p:grpSp>
      <p:sp>
        <p:nvSpPr>
          <p:cNvPr id="35" name="Redondear rectángulo de esquina diagonal 34">
            <a:extLst>
              <a:ext uri="{FF2B5EF4-FFF2-40B4-BE49-F238E27FC236}">
                <a16:creationId xmlns:a16="http://schemas.microsoft.com/office/drawing/2014/main" id="{05315862-2148-0EBB-3DE8-D360A8427EB9}"/>
              </a:ext>
            </a:extLst>
          </p:cNvPr>
          <p:cNvSpPr/>
          <p:nvPr/>
        </p:nvSpPr>
        <p:spPr>
          <a:xfrm>
            <a:off x="1331640" y="195486"/>
            <a:ext cx="3312368" cy="417506"/>
          </a:xfrm>
          <a:prstGeom prst="round2DiagRect">
            <a:avLst/>
          </a:prstGeom>
          <a:solidFill>
            <a:srgbClr val="8DA6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INTRODUCCIÓN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EAE23-2EFA-BE13-724A-AFEA676EC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B9BCF1F4-5EB8-F849-9104-177400614B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3194" y="4443958"/>
            <a:ext cx="1068283" cy="746730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77C0CCEA-85FF-1E19-D134-A8C217469433}"/>
              </a:ext>
            </a:extLst>
          </p:cNvPr>
          <p:cNvSpPr txBox="1"/>
          <p:nvPr/>
        </p:nvSpPr>
        <p:spPr>
          <a:xfrm>
            <a:off x="2426219" y="972917"/>
            <a:ext cx="42915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Clasificación hemodinámica de la hipertensión pulmonar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51D17174-B8CF-4BA2-A289-5E3B258216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113"/>
          <a:stretch>
            <a:fillRect/>
          </a:stretch>
        </p:blipFill>
        <p:spPr>
          <a:xfrm>
            <a:off x="2360529" y="1419622"/>
            <a:ext cx="4422941" cy="3191593"/>
          </a:xfrm>
          <a:prstGeom prst="rect">
            <a:avLst/>
          </a:prstGeom>
        </p:spPr>
      </p:pic>
      <p:sp>
        <p:nvSpPr>
          <p:cNvPr id="4" name="Redondear rectángulo de esquina diagonal 3">
            <a:extLst>
              <a:ext uri="{FF2B5EF4-FFF2-40B4-BE49-F238E27FC236}">
                <a16:creationId xmlns:a16="http://schemas.microsoft.com/office/drawing/2014/main" id="{14EAEFF2-9669-1622-45E4-08FA88FEF7BF}"/>
              </a:ext>
            </a:extLst>
          </p:cNvPr>
          <p:cNvSpPr/>
          <p:nvPr/>
        </p:nvSpPr>
        <p:spPr>
          <a:xfrm>
            <a:off x="1331640" y="195486"/>
            <a:ext cx="3312368" cy="417506"/>
          </a:xfrm>
          <a:prstGeom prst="round2DiagRect">
            <a:avLst/>
          </a:prstGeom>
          <a:solidFill>
            <a:srgbClr val="8DA6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INTRODUCCIÓN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969662CF-3020-63B2-B8E7-8B7C4CC65D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731" y="4862297"/>
            <a:ext cx="636584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Escribano Subías P, Cruz Utrilla A (</a:t>
            </a:r>
            <a:r>
              <a:rPr kumimoji="0" lang="es-ES" altLang="es-ES" sz="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coords</a:t>
            </a:r>
            <a:r>
              <a:rPr kumimoji="0" lang="es-ES" altLang="es-ES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.). Protocolos de Actuación en Hipertensión Pulmonar. Edición 2025. Hospital Universitario 12 de Octubre.</a:t>
            </a:r>
            <a:endParaRPr kumimoji="0" lang="es-ES" altLang="es-E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014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5B1D5-35F2-E3BB-463F-032F56311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1800DCD1-B625-B308-8ABE-33AF84FC5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3194" y="4443958"/>
            <a:ext cx="1068283" cy="746730"/>
          </a:xfrm>
          <a:prstGeom prst="rect">
            <a:avLst/>
          </a:prstGeom>
        </p:spPr>
      </p:pic>
      <p:sp>
        <p:nvSpPr>
          <p:cNvPr id="12" name="Redondear rectángulo de esquina diagonal 11">
            <a:extLst>
              <a:ext uri="{FF2B5EF4-FFF2-40B4-BE49-F238E27FC236}">
                <a16:creationId xmlns:a16="http://schemas.microsoft.com/office/drawing/2014/main" id="{7052F032-C05C-CAB3-7A7F-0D4D0D8B8F18}"/>
              </a:ext>
            </a:extLst>
          </p:cNvPr>
          <p:cNvSpPr/>
          <p:nvPr/>
        </p:nvSpPr>
        <p:spPr>
          <a:xfrm>
            <a:off x="1331640" y="195486"/>
            <a:ext cx="3312368" cy="417506"/>
          </a:xfrm>
          <a:prstGeom prst="round2DiagRect">
            <a:avLst/>
          </a:prstGeom>
          <a:solidFill>
            <a:srgbClr val="8DA6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INTRODUCCIÓN</a:t>
            </a:r>
          </a:p>
        </p:txBody>
      </p:sp>
      <p:pic>
        <p:nvPicPr>
          <p:cNvPr id="8" name="Imagen 7" descr="Imagen que contiene Diagrama&#10;&#10;El contenido generado por IA puede ser incorrecto.">
            <a:extLst>
              <a:ext uri="{FF2B5EF4-FFF2-40B4-BE49-F238E27FC236}">
                <a16:creationId xmlns:a16="http://schemas.microsoft.com/office/drawing/2014/main" id="{F064298E-392B-6AA2-714B-48811940EE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460" y="726918"/>
            <a:ext cx="5575080" cy="1916840"/>
          </a:xfrm>
          <a:prstGeom prst="rect">
            <a:avLst/>
          </a:prstGeom>
        </p:spPr>
      </p:pic>
      <p:grpSp>
        <p:nvGrpSpPr>
          <p:cNvPr id="31" name="Grupo 30">
            <a:extLst>
              <a:ext uri="{FF2B5EF4-FFF2-40B4-BE49-F238E27FC236}">
                <a16:creationId xmlns:a16="http://schemas.microsoft.com/office/drawing/2014/main" id="{F45E0FDB-6F4E-EA9D-294F-F6C6090EA263}"/>
              </a:ext>
            </a:extLst>
          </p:cNvPr>
          <p:cNvGrpSpPr/>
          <p:nvPr/>
        </p:nvGrpSpPr>
        <p:grpSpPr>
          <a:xfrm>
            <a:off x="4111106" y="2970321"/>
            <a:ext cx="4459065" cy="1502296"/>
            <a:chOff x="4475727" y="3040554"/>
            <a:chExt cx="4459065" cy="1502296"/>
          </a:xfrm>
        </p:grpSpPr>
        <p:grpSp>
          <p:nvGrpSpPr>
            <p:cNvPr id="30" name="Grupo 29">
              <a:extLst>
                <a:ext uri="{FF2B5EF4-FFF2-40B4-BE49-F238E27FC236}">
                  <a16:creationId xmlns:a16="http://schemas.microsoft.com/office/drawing/2014/main" id="{AE187607-098A-7372-B460-75FB1754813E}"/>
                </a:ext>
              </a:extLst>
            </p:cNvPr>
            <p:cNvGrpSpPr/>
            <p:nvPr/>
          </p:nvGrpSpPr>
          <p:grpSpPr>
            <a:xfrm>
              <a:off x="4475727" y="3040554"/>
              <a:ext cx="4459065" cy="1502296"/>
              <a:chOff x="4477291" y="3026515"/>
              <a:chExt cx="4459065" cy="1502296"/>
            </a:xfrm>
          </p:grpSpPr>
          <p:sp>
            <p:nvSpPr>
              <p:cNvPr id="16" name="Rectángulo redondeado 15">
                <a:extLst>
                  <a:ext uri="{FF2B5EF4-FFF2-40B4-BE49-F238E27FC236}">
                    <a16:creationId xmlns:a16="http://schemas.microsoft.com/office/drawing/2014/main" id="{CF9D3E7F-643C-0E0D-460B-299DD7170D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4860032" y="3160659"/>
                <a:ext cx="4076324" cy="1368152"/>
              </a:xfrm>
              <a:prstGeom prst="roundRect">
                <a:avLst/>
              </a:prstGeom>
              <a:solidFill>
                <a:srgbClr val="BFD0BD">
                  <a:alpha val="12024"/>
                </a:srgbClr>
              </a:solidFill>
              <a:ln w="12700">
                <a:solidFill>
                  <a:srgbClr val="324D3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pic>
            <p:nvPicPr>
              <p:cNvPr id="29" name="Imagen 28">
                <a:extLst>
                  <a:ext uri="{FF2B5EF4-FFF2-40B4-BE49-F238E27FC236}">
                    <a16:creationId xmlns:a16="http://schemas.microsoft.com/office/drawing/2014/main" id="{04B0AD16-4440-4628-96C0-CC58B7A16D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77291" y="3026515"/>
                <a:ext cx="545480" cy="545480"/>
              </a:xfrm>
              <a:prstGeom prst="rect">
                <a:avLst/>
              </a:prstGeom>
            </p:spPr>
          </p:pic>
        </p:grpSp>
        <p:sp>
          <p:nvSpPr>
            <p:cNvPr id="28" name="CuadroTexto 27">
              <a:extLst>
                <a:ext uri="{FF2B5EF4-FFF2-40B4-BE49-F238E27FC236}">
                  <a16:creationId xmlns:a16="http://schemas.microsoft.com/office/drawing/2014/main" id="{D2A2ABC0-F591-D5F4-7FD8-18D8799C7B1E}"/>
                </a:ext>
              </a:extLst>
            </p:cNvPr>
            <p:cNvSpPr txBox="1"/>
            <p:nvPr/>
          </p:nvSpPr>
          <p:spPr>
            <a:xfrm>
              <a:off x="4968044" y="3169550"/>
              <a:ext cx="3860300" cy="13503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s-ES_tradnl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Times New Roman" panose="02020603050405020304" pitchFamily="18" charset="0"/>
                  <a:ea typeface="MS Mincho" panose="02020609040205080304" pitchFamily="49" charset="-128"/>
                </a:rPr>
                <a:t>Analizar la evolución temporal de las características clínicas y hemodinámicas para anticipar las necesidades asistenciales y comprender la transición del fenotipo de HTP</a:t>
              </a:r>
              <a:r>
                <a:rPr lang="es-ES_tradnl" sz="1400" dirty="0">
                  <a:effectLst/>
                  <a:latin typeface="Times New Roman" panose="02020603050405020304" pitchFamily="18" charset="0"/>
                  <a:ea typeface="MS Mincho" panose="02020609040205080304" pitchFamily="49" charset="-128"/>
                </a:rPr>
                <a:t>.</a:t>
              </a:r>
              <a:r>
                <a:rPr lang="es-ES" sz="1400" dirty="0">
                  <a:effectLst/>
                </a:rPr>
                <a:t> </a:t>
              </a:r>
              <a:endParaRPr lang="es-ES" sz="1400" dirty="0"/>
            </a:p>
          </p:txBody>
        </p:sp>
      </p:grpSp>
      <p:pic>
        <p:nvPicPr>
          <p:cNvPr id="33" name="Imagen 32" descr="Diagrama&#10;&#10;El contenido generado por IA puede ser incorrecto.">
            <a:extLst>
              <a:ext uri="{FF2B5EF4-FFF2-40B4-BE49-F238E27FC236}">
                <a16:creationId xmlns:a16="http://schemas.microsoft.com/office/drawing/2014/main" id="{386F366C-8715-06B7-F17B-BC04A8757D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29" y="2643758"/>
            <a:ext cx="3054195" cy="245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090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01B71-DDB2-5675-06DE-794B584B9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9E4FFCF8-6CC5-6F3A-3001-76A2DD6BA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3194" y="4443958"/>
            <a:ext cx="1068283" cy="746730"/>
          </a:xfrm>
          <a:prstGeom prst="rect">
            <a:avLst/>
          </a:prstGeom>
        </p:spPr>
      </p:pic>
      <p:sp>
        <p:nvSpPr>
          <p:cNvPr id="12" name="Redondear rectángulo de esquina diagonal 11">
            <a:extLst>
              <a:ext uri="{FF2B5EF4-FFF2-40B4-BE49-F238E27FC236}">
                <a16:creationId xmlns:a16="http://schemas.microsoft.com/office/drawing/2014/main" id="{86AE9F64-83CC-96CF-95EE-0533F50434A0}"/>
              </a:ext>
            </a:extLst>
          </p:cNvPr>
          <p:cNvSpPr/>
          <p:nvPr/>
        </p:nvSpPr>
        <p:spPr>
          <a:xfrm>
            <a:off x="1331640" y="195486"/>
            <a:ext cx="3312368" cy="417506"/>
          </a:xfrm>
          <a:prstGeom prst="round2DiagRect">
            <a:avLst/>
          </a:prstGeom>
          <a:solidFill>
            <a:srgbClr val="8DA6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MÉTODOS</a:t>
            </a:r>
          </a:p>
        </p:txBody>
      </p:sp>
      <p:pic>
        <p:nvPicPr>
          <p:cNvPr id="4" name="Imagen 3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AE05FBC1-6C38-9AC9-5C04-36E7535720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109"/>
          <a:stretch>
            <a:fillRect/>
          </a:stretch>
        </p:blipFill>
        <p:spPr>
          <a:xfrm>
            <a:off x="669077" y="1170905"/>
            <a:ext cx="5199067" cy="3257451"/>
          </a:xfrm>
          <a:prstGeom prst="rect">
            <a:avLst/>
          </a:prstGeom>
        </p:spPr>
      </p:pic>
      <p:pic>
        <p:nvPicPr>
          <p:cNvPr id="6" name="Imagen 5" descr="Tabla&#10;&#10;El contenido generado por IA puede ser incorrecto.">
            <a:extLst>
              <a:ext uri="{FF2B5EF4-FFF2-40B4-BE49-F238E27FC236}">
                <a16:creationId xmlns:a16="http://schemas.microsoft.com/office/drawing/2014/main" id="{FF98AB4B-E035-621B-1505-CD0352121A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969" y="3556643"/>
            <a:ext cx="2192616" cy="831904"/>
          </a:xfrm>
          <a:prstGeom prst="rect">
            <a:avLst/>
          </a:prstGeom>
        </p:spPr>
      </p:pic>
      <p:grpSp>
        <p:nvGrpSpPr>
          <p:cNvPr id="21" name="Grupo 20">
            <a:extLst>
              <a:ext uri="{FF2B5EF4-FFF2-40B4-BE49-F238E27FC236}">
                <a16:creationId xmlns:a16="http://schemas.microsoft.com/office/drawing/2014/main" id="{BFF1E2E4-4841-F1BB-DDBC-C0ACCB716729}"/>
              </a:ext>
            </a:extLst>
          </p:cNvPr>
          <p:cNvGrpSpPr/>
          <p:nvPr/>
        </p:nvGrpSpPr>
        <p:grpSpPr>
          <a:xfrm>
            <a:off x="5928248" y="1150765"/>
            <a:ext cx="2546676" cy="1751018"/>
            <a:chOff x="5928248" y="1150765"/>
            <a:chExt cx="2546676" cy="1751018"/>
          </a:xfrm>
        </p:grpSpPr>
        <p:pic>
          <p:nvPicPr>
            <p:cNvPr id="11" name="Imagen 10" descr="Interfaz de usuario gráfica, Texto, Aplicación&#10;&#10;El contenido generado por IA puede ser incorrecto.">
              <a:extLst>
                <a:ext uri="{FF2B5EF4-FFF2-40B4-BE49-F238E27FC236}">
                  <a16:creationId xmlns:a16="http://schemas.microsoft.com/office/drawing/2014/main" id="{31CE09E3-04A8-FF3F-3D84-6D85C64449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8957"/>
            <a:stretch>
              <a:fillRect/>
            </a:stretch>
          </p:blipFill>
          <p:spPr>
            <a:xfrm>
              <a:off x="5928248" y="1150765"/>
              <a:ext cx="2546676" cy="700905"/>
            </a:xfrm>
            <a:prstGeom prst="rect">
              <a:avLst/>
            </a:prstGeom>
          </p:spPr>
        </p:pic>
        <p:pic>
          <p:nvPicPr>
            <p:cNvPr id="19" name="Imagen 18" descr="Interfaz de usuario gráfica, Texto, Aplicación&#10;&#10;El contenido generado por IA puede ser incorrecto.">
              <a:extLst>
                <a:ext uri="{FF2B5EF4-FFF2-40B4-BE49-F238E27FC236}">
                  <a16:creationId xmlns:a16="http://schemas.microsoft.com/office/drawing/2014/main" id="{1120835C-B28F-C989-A4FA-63EECEFD6E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9857" y="1869406"/>
              <a:ext cx="2266739" cy="1032377"/>
            </a:xfrm>
            <a:prstGeom prst="rect">
              <a:avLst/>
            </a:prstGeom>
          </p:spPr>
        </p:pic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483333FB-2DF1-CA46-3AA8-9E318983B234}"/>
                </a:ext>
              </a:extLst>
            </p:cNvPr>
            <p:cNvSpPr/>
            <p:nvPr/>
          </p:nvSpPr>
          <p:spPr>
            <a:xfrm>
              <a:off x="5961694" y="1250529"/>
              <a:ext cx="2479783" cy="1651254"/>
            </a:xfrm>
            <a:prstGeom prst="rect">
              <a:avLst/>
            </a:prstGeom>
            <a:noFill/>
            <a:ln w="9525">
              <a:solidFill>
                <a:schemeClr val="bg1">
                  <a:lumMod val="95000"/>
                  <a:alpha val="92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1244847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BDAA6-B229-898E-75C1-586D2FB4D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5CDBF72D-80E4-CFEF-2692-7D79C626D0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722963"/>
            <a:ext cx="2592288" cy="999882"/>
          </a:xfrm>
          <a:prstGeom prst="rect">
            <a:avLst/>
          </a:prstGeom>
        </p:spPr>
      </p:pic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BCFD0070-67B6-1FBF-7B92-7C9B0A5B99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3194" y="4443958"/>
            <a:ext cx="1068283" cy="746730"/>
          </a:xfrm>
          <a:prstGeom prst="rect">
            <a:avLst/>
          </a:prstGeom>
        </p:spPr>
      </p:pic>
      <p:sp>
        <p:nvSpPr>
          <p:cNvPr id="12" name="Redondear rectángulo de esquina diagonal 11">
            <a:extLst>
              <a:ext uri="{FF2B5EF4-FFF2-40B4-BE49-F238E27FC236}">
                <a16:creationId xmlns:a16="http://schemas.microsoft.com/office/drawing/2014/main" id="{0D30F7D2-EB29-04A0-CB5C-A88AA606A8EB}"/>
              </a:ext>
            </a:extLst>
          </p:cNvPr>
          <p:cNvSpPr/>
          <p:nvPr/>
        </p:nvSpPr>
        <p:spPr>
          <a:xfrm>
            <a:off x="1331640" y="195486"/>
            <a:ext cx="3312368" cy="417506"/>
          </a:xfrm>
          <a:prstGeom prst="round2DiagRect">
            <a:avLst/>
          </a:prstGeom>
          <a:solidFill>
            <a:srgbClr val="8DA6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</a:t>
            </a:r>
          </a:p>
        </p:txBody>
      </p:sp>
      <p:pic>
        <p:nvPicPr>
          <p:cNvPr id="7" name="Imagen 6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3AF89DAA-C9C4-B309-5A94-C26A56268A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942" y="1728919"/>
            <a:ext cx="2679620" cy="2267805"/>
          </a:xfrm>
          <a:prstGeom prst="rect">
            <a:avLst/>
          </a:prstGeom>
        </p:spPr>
      </p:pic>
      <p:pic>
        <p:nvPicPr>
          <p:cNvPr id="9" name="Imagen 8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B8ED2275-A73E-AE63-D12C-3F09745E31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559" y="843290"/>
            <a:ext cx="4695250" cy="331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62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BFD45-DFDA-53F8-EF9D-F3944483F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607F78D4-0EA7-F975-1F63-587C92EC0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3194" y="4443958"/>
            <a:ext cx="1068283" cy="746730"/>
          </a:xfrm>
          <a:prstGeom prst="rect">
            <a:avLst/>
          </a:prstGeom>
        </p:spPr>
      </p:pic>
      <p:sp>
        <p:nvSpPr>
          <p:cNvPr id="12" name="Redondear rectángulo de esquina diagonal 11">
            <a:extLst>
              <a:ext uri="{FF2B5EF4-FFF2-40B4-BE49-F238E27FC236}">
                <a16:creationId xmlns:a16="http://schemas.microsoft.com/office/drawing/2014/main" id="{96E205ED-C7A9-52FC-BAB2-996836A387FB}"/>
              </a:ext>
            </a:extLst>
          </p:cNvPr>
          <p:cNvSpPr/>
          <p:nvPr/>
        </p:nvSpPr>
        <p:spPr>
          <a:xfrm>
            <a:off x="1331640" y="195486"/>
            <a:ext cx="3312368" cy="417506"/>
          </a:xfrm>
          <a:prstGeom prst="round2DiagRect">
            <a:avLst/>
          </a:prstGeom>
          <a:solidFill>
            <a:srgbClr val="8DA6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</a:t>
            </a:r>
          </a:p>
        </p:txBody>
      </p:sp>
      <p:pic>
        <p:nvPicPr>
          <p:cNvPr id="4" name="Imagen 3" descr="Gráfico&#10;&#10;El contenido generado por IA puede ser incorrecto.">
            <a:extLst>
              <a:ext uri="{FF2B5EF4-FFF2-40B4-BE49-F238E27FC236}">
                <a16:creationId xmlns:a16="http://schemas.microsoft.com/office/drawing/2014/main" id="{25F8DEB1-083A-4434-8D44-FC0B89916E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75606"/>
            <a:ext cx="5112568" cy="3797199"/>
          </a:xfrm>
          <a:prstGeom prst="rect">
            <a:avLst/>
          </a:prstGeom>
        </p:spPr>
      </p:pic>
      <p:pic>
        <p:nvPicPr>
          <p:cNvPr id="8" name="Imagen 7" descr="Interfaz de usuario gráfica, Texto, Aplicación, Chat o mensaje de texto&#10;&#10;El contenido generado por IA puede ser incorrecto.">
            <a:extLst>
              <a:ext uri="{FF2B5EF4-FFF2-40B4-BE49-F238E27FC236}">
                <a16:creationId xmlns:a16="http://schemas.microsoft.com/office/drawing/2014/main" id="{EE1BBF77-AE80-033A-033B-22B9995E4B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360040"/>
            <a:ext cx="3317142" cy="408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009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CE7F6-0EF0-8A49-3D40-B52AA4FA8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A40AD16C-6860-CB9D-42B0-430E2A8CE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3194" y="4443958"/>
            <a:ext cx="1068283" cy="746730"/>
          </a:xfrm>
          <a:prstGeom prst="rect">
            <a:avLst/>
          </a:prstGeom>
        </p:spPr>
      </p:pic>
      <p:sp>
        <p:nvSpPr>
          <p:cNvPr id="12" name="Redondear rectángulo de esquina diagonal 11">
            <a:extLst>
              <a:ext uri="{FF2B5EF4-FFF2-40B4-BE49-F238E27FC236}">
                <a16:creationId xmlns:a16="http://schemas.microsoft.com/office/drawing/2014/main" id="{B9240822-E8CB-B2CA-8C0B-A0DD29AC0BDE}"/>
              </a:ext>
            </a:extLst>
          </p:cNvPr>
          <p:cNvSpPr/>
          <p:nvPr/>
        </p:nvSpPr>
        <p:spPr>
          <a:xfrm>
            <a:off x="1331640" y="195486"/>
            <a:ext cx="3312368" cy="417506"/>
          </a:xfrm>
          <a:prstGeom prst="round2DiagRect">
            <a:avLst/>
          </a:prstGeom>
          <a:solidFill>
            <a:srgbClr val="8DA6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</a:t>
            </a:r>
          </a:p>
        </p:txBody>
      </p:sp>
      <p:pic>
        <p:nvPicPr>
          <p:cNvPr id="5" name="Imagen 4" descr="Gráfico, Gráfico en cascada&#10;&#10;El contenido generado por IA puede ser incorrecto.">
            <a:extLst>
              <a:ext uri="{FF2B5EF4-FFF2-40B4-BE49-F238E27FC236}">
                <a16:creationId xmlns:a16="http://schemas.microsoft.com/office/drawing/2014/main" id="{772DE6B4-AE36-4F6F-0BB5-4C82E1F035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771550"/>
            <a:ext cx="6185570" cy="3791400"/>
          </a:xfrm>
          <a:prstGeom prst="rect">
            <a:avLst/>
          </a:prstGeom>
        </p:spPr>
      </p:pic>
      <p:pic>
        <p:nvPicPr>
          <p:cNvPr id="7" name="Imagen 6" descr="Interfaz de usuario gráfica, Texto, Chat o mensaje de texto&#10;&#10;El contenido generado por IA puede ser incorrecto.">
            <a:extLst>
              <a:ext uri="{FF2B5EF4-FFF2-40B4-BE49-F238E27FC236}">
                <a16:creationId xmlns:a16="http://schemas.microsoft.com/office/drawing/2014/main" id="{4AE9970A-EA3D-6992-19BF-007CBECE89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1847424"/>
            <a:ext cx="1485797" cy="1448652"/>
          </a:xfrm>
          <a:prstGeom prst="rect">
            <a:avLst/>
          </a:prstGeom>
        </p:spPr>
      </p:pic>
      <p:sp>
        <p:nvSpPr>
          <p:cNvPr id="9" name="Elipse 8">
            <a:extLst>
              <a:ext uri="{FF2B5EF4-FFF2-40B4-BE49-F238E27FC236}">
                <a16:creationId xmlns:a16="http://schemas.microsoft.com/office/drawing/2014/main" id="{28D006D4-F377-3C21-1A86-F9A0154DBF08}"/>
              </a:ext>
            </a:extLst>
          </p:cNvPr>
          <p:cNvSpPr/>
          <p:nvPr/>
        </p:nvSpPr>
        <p:spPr>
          <a:xfrm rot="4788231">
            <a:off x="5692696" y="3070648"/>
            <a:ext cx="360760" cy="16810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6DDF5F8C-348F-0CDF-8024-5CE4B8D392AF}"/>
              </a:ext>
            </a:extLst>
          </p:cNvPr>
          <p:cNvSpPr/>
          <p:nvPr/>
        </p:nvSpPr>
        <p:spPr>
          <a:xfrm rot="4788231">
            <a:off x="2170109" y="3051911"/>
            <a:ext cx="195272" cy="157447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FC749733-15CC-0779-EC8C-51DFD2E9737D}"/>
              </a:ext>
            </a:extLst>
          </p:cNvPr>
          <p:cNvSpPr/>
          <p:nvPr/>
        </p:nvSpPr>
        <p:spPr>
          <a:xfrm rot="4788231">
            <a:off x="3225466" y="2998639"/>
            <a:ext cx="360760" cy="16810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7815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7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9617B-5637-F396-8B11-C11BC7981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 descr="Imagen que contiene Polígono&#10;&#10;El contenido generado por IA puede ser incorrecto.">
            <a:extLst>
              <a:ext uri="{FF2B5EF4-FFF2-40B4-BE49-F238E27FC236}">
                <a16:creationId xmlns:a16="http://schemas.microsoft.com/office/drawing/2014/main" id="{A64793D9-3C82-FB0F-D7E7-0FC8ABB32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02"/>
          <a:stretch>
            <a:fillRect/>
          </a:stretch>
        </p:blipFill>
        <p:spPr>
          <a:xfrm>
            <a:off x="2058985" y="1495034"/>
            <a:ext cx="5076056" cy="1645727"/>
          </a:xfrm>
          <a:prstGeom prst="rect">
            <a:avLst/>
          </a:prstGeom>
        </p:spPr>
      </p:pic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38BB9074-7959-6A0E-7BAD-4946EB9DF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3194" y="4443958"/>
            <a:ext cx="1068283" cy="746730"/>
          </a:xfrm>
          <a:prstGeom prst="rect">
            <a:avLst/>
          </a:prstGeom>
        </p:spPr>
      </p:pic>
      <p:sp>
        <p:nvSpPr>
          <p:cNvPr id="12" name="Redondear rectángulo de esquina diagonal 11">
            <a:extLst>
              <a:ext uri="{FF2B5EF4-FFF2-40B4-BE49-F238E27FC236}">
                <a16:creationId xmlns:a16="http://schemas.microsoft.com/office/drawing/2014/main" id="{18D70482-143E-8545-C763-AEB90703F5DD}"/>
              </a:ext>
            </a:extLst>
          </p:cNvPr>
          <p:cNvSpPr/>
          <p:nvPr/>
        </p:nvSpPr>
        <p:spPr>
          <a:xfrm>
            <a:off x="1331640" y="195486"/>
            <a:ext cx="3312368" cy="417506"/>
          </a:xfrm>
          <a:prstGeom prst="round2DiagRect">
            <a:avLst/>
          </a:prstGeom>
          <a:solidFill>
            <a:srgbClr val="8DA6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CONCLUSIONES</a:t>
            </a:r>
          </a:p>
        </p:txBody>
      </p:sp>
      <p:pic>
        <p:nvPicPr>
          <p:cNvPr id="8" name="Imagen 7" descr="Interfaz de usuario gráfica, Texto, Aplicación&#10;&#10;El contenido generado por IA puede ser incorrecto.">
            <a:extLst>
              <a:ext uri="{FF2B5EF4-FFF2-40B4-BE49-F238E27FC236}">
                <a16:creationId xmlns:a16="http://schemas.microsoft.com/office/drawing/2014/main" id="{D831AA6D-C96B-7A90-8F76-DD5A022A90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654085"/>
            <a:ext cx="7056784" cy="903825"/>
          </a:xfrm>
          <a:prstGeom prst="rect">
            <a:avLst/>
          </a:prstGeom>
        </p:spPr>
      </p:pic>
      <p:pic>
        <p:nvPicPr>
          <p:cNvPr id="11" name="Imagen 10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93243D7A-E033-7A19-C05A-42F89E6297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45"/>
          <a:stretch>
            <a:fillRect/>
          </a:stretch>
        </p:blipFill>
        <p:spPr>
          <a:xfrm>
            <a:off x="1783919" y="3108737"/>
            <a:ext cx="5576162" cy="2034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263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131E1-F0E7-9786-3921-C93C88CAE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8AA51938-6A9A-1FE4-72D6-48BE29288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20"/>
          <a:stretch>
            <a:fillRect/>
          </a:stretch>
        </p:blipFill>
        <p:spPr>
          <a:xfrm rot="5400000">
            <a:off x="4159261" y="36759"/>
            <a:ext cx="5137427" cy="5076057"/>
          </a:xfrm>
          <a:prstGeom prst="rect">
            <a:avLst/>
          </a:prstGeom>
        </p:spPr>
      </p:pic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8E25826E-121B-D959-CD21-6A2C5B974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3194" y="4443958"/>
            <a:ext cx="1068283" cy="74673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944949A9-22E2-D7CA-E056-68F35AFE6A93}"/>
              </a:ext>
            </a:extLst>
          </p:cNvPr>
          <p:cNvSpPr txBox="1"/>
          <p:nvPr/>
        </p:nvSpPr>
        <p:spPr>
          <a:xfrm>
            <a:off x="4256870" y="114138"/>
            <a:ext cx="4860032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5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73306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EVOLUCIÓN TEMPORAL DE LAS CARACTERÍSTICAS </a:t>
            </a:r>
          </a:p>
          <a:p>
            <a:pPr algn="ctr"/>
            <a:r>
              <a:rPr lang="es-ES" sz="25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73306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CLÍNICAS Y HEMODINÁMICAS EN LA </a:t>
            </a:r>
          </a:p>
          <a:p>
            <a:pPr algn="ctr"/>
            <a:r>
              <a:rPr lang="es-ES" sz="25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73306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HIPERTENSIÓN PULMONAR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CDAE2EB-5966-C3C9-7F3E-2F42BED9F5F1}"/>
              </a:ext>
            </a:extLst>
          </p:cNvPr>
          <p:cNvSpPr txBox="1"/>
          <p:nvPr/>
        </p:nvSpPr>
        <p:spPr>
          <a:xfrm>
            <a:off x="4348542" y="2390364"/>
            <a:ext cx="4860032" cy="2558649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1736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s-ES" sz="1600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1994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C. Rosa Linares</a:t>
            </a:r>
            <a:r>
              <a:rPr lang="es-ES" sz="1600" kern="100" baseline="300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1994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600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1994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A. Gómez Ortíz</a:t>
            </a:r>
            <a:r>
              <a:rPr lang="es-ES" sz="1600" kern="100" baseline="300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1994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600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1994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E. Mendoza Zambrano</a:t>
            </a:r>
            <a:r>
              <a:rPr lang="es-ES" sz="1600" kern="100" baseline="300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1994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 </a:t>
            </a:r>
            <a:r>
              <a:rPr lang="es-ES" sz="1600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1994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T. Elías Hernández</a:t>
            </a:r>
            <a:r>
              <a:rPr lang="es-ES" sz="1600" kern="100" baseline="300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1994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600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1994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R. Otero Candelera</a:t>
            </a:r>
            <a:r>
              <a:rPr lang="es-ES" sz="1600" kern="100" baseline="300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1994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s-ES" sz="1600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1994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L. Jara Palomares</a:t>
            </a:r>
            <a:r>
              <a:rPr lang="es-ES" sz="1600" kern="100" baseline="300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1994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es-ES" sz="1600" kern="100" dirty="0">
              <a:solidFill>
                <a:schemeClr val="bg1"/>
              </a:solidFill>
              <a:effectLst>
                <a:outerShdw blurRad="50800" dist="50800" dir="5400000" algn="ctr" rotWithShape="0">
                  <a:srgbClr val="000000">
                    <a:alpha val="19947"/>
                  </a:srgbClr>
                </a:outerShdw>
              </a:effectLst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es-ES" sz="1400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1994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1. Unidad Médico-Quirúrgica de Enfermedades Respiratorias, Hospital Virgen del Rocío, Sevilla</a:t>
            </a:r>
          </a:p>
          <a:p>
            <a:pPr algn="ctr">
              <a:spcAft>
                <a:spcPts val="800"/>
              </a:spcAft>
            </a:pPr>
            <a:r>
              <a:rPr lang="es-ES" sz="1400" kern="1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19947"/>
                    </a:srgbClr>
                  </a:outerShdw>
                </a:effectLs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2. </a:t>
            </a:r>
            <a:r>
              <a:rPr lang="es-ES" sz="1400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000000">
                      <a:alpha val="1994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Hospital Clínico Universitario Santiago de Compostela</a:t>
            </a:r>
            <a:endParaRPr lang="es-ES" sz="1400" kern="100" dirty="0">
              <a:solidFill>
                <a:schemeClr val="bg1"/>
              </a:solidFill>
              <a:effectLst>
                <a:outerShdw blurRad="50800" dist="50800" dir="5400000" algn="ctr" rotWithShape="0">
                  <a:srgbClr val="000000">
                    <a:alpha val="19947"/>
                  </a:srgbClr>
                </a:outerShdw>
              </a:effectLst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s-ES" dirty="0"/>
          </a:p>
        </p:txBody>
      </p:sp>
      <p:pic>
        <p:nvPicPr>
          <p:cNvPr id="12" name="Imagen 11" descr="Imagen que contiene papalote, viendo, mujer, sostener&#10;&#10;El contenido generado por IA puede ser incorrecto.">
            <a:extLst>
              <a:ext uri="{FF2B5EF4-FFF2-40B4-BE49-F238E27FC236}">
                <a16:creationId xmlns:a16="http://schemas.microsoft.com/office/drawing/2014/main" id="{3F964C91-4C10-49C6-8826-69B79B8FCD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00" b="8171"/>
          <a:stretch>
            <a:fillRect/>
          </a:stretch>
        </p:blipFill>
        <p:spPr>
          <a:xfrm>
            <a:off x="-775798" y="528537"/>
            <a:ext cx="5239786" cy="4608886"/>
          </a:xfrm>
          <a:prstGeom prst="rect">
            <a:avLst/>
          </a:prstGeom>
          <a:effectLst>
            <a:softEdge rad="598642"/>
          </a:effec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9F8FD844-AB7D-7ED2-7332-9017AB40AC05}"/>
              </a:ext>
            </a:extLst>
          </p:cNvPr>
          <p:cNvSpPr/>
          <p:nvPr/>
        </p:nvSpPr>
        <p:spPr>
          <a:xfrm>
            <a:off x="0" y="-4756"/>
            <a:ext cx="9266003" cy="5195444"/>
          </a:xfrm>
          <a:prstGeom prst="rect">
            <a:avLst/>
          </a:prstGeom>
          <a:solidFill>
            <a:schemeClr val="bg1">
              <a:alpha val="7388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6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es-ES" sz="36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es-ES" sz="36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es-ES" sz="36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es-ES" sz="36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es-ES" sz="36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es-ES" sz="36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es-ES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F875C85-4050-9323-2DF5-7D84118C0669}"/>
              </a:ext>
            </a:extLst>
          </p:cNvPr>
          <p:cNvSpPr txBox="1"/>
          <p:nvPr/>
        </p:nvSpPr>
        <p:spPr>
          <a:xfrm>
            <a:off x="147226" y="2094973"/>
            <a:ext cx="393851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200" dirty="0">
                <a:solidFill>
                  <a:srgbClr val="324D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GRACIAS POR SU ATENCIÓN</a:t>
            </a:r>
          </a:p>
        </p:txBody>
      </p:sp>
    </p:spTree>
    <p:extLst>
      <p:ext uri="{BB962C8B-B14F-4D97-AF65-F5344CB8AC3E}">
        <p14:creationId xmlns:p14="http://schemas.microsoft.com/office/powerpoint/2010/main" val="26862271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2879</TotalTime>
  <Words>271</Words>
  <Application>Microsoft Macintosh PowerPoint</Application>
  <PresentationFormat>Presentación en pantalla (16:9)</PresentationFormat>
  <Paragraphs>41</Paragraphs>
  <Slides>10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Aptos</vt:lpstr>
      <vt:lpstr>Arial</vt:lpstr>
      <vt:lpstr>Calibri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Carmen Rosa Linares</cp:lastModifiedBy>
  <cp:revision>5</cp:revision>
  <dcterms:created xsi:type="dcterms:W3CDTF">2025-10-16T09:08:13Z</dcterms:created>
  <dcterms:modified xsi:type="dcterms:W3CDTF">2026-03-01T19:44:01Z</dcterms:modified>
</cp:coreProperties>
</file>