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  <a:srgbClr val="AB6A3C"/>
    <a:srgbClr val="AD774C"/>
    <a:srgbClr val="A87548"/>
    <a:srgbClr val="AB7948"/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9"/>
    <p:restoredTop sz="94611"/>
  </p:normalViewPr>
  <p:slideViewPr>
    <p:cSldViewPr>
      <p:cViewPr varScale="1">
        <p:scale>
          <a:sx n="63" d="100"/>
          <a:sy n="63" d="100"/>
        </p:scale>
        <p:origin x="184" y="11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ED52AF-5762-E745-BA58-06CB75F0A591}" type="doc">
      <dgm:prSet loTypeId="urn:microsoft.com/office/officeart/2008/layout/VerticalCurvedList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8B94606-0DA2-D240-8328-B4A5F091E1C0}">
      <dgm:prSet phldrT="[Texto]"/>
      <dgm:spPr/>
      <dgm:t>
        <a:bodyPr/>
        <a:lstStyle/>
        <a:p>
          <a:r>
            <a:rPr lang="es-ES" dirty="0"/>
            <a:t>INTRODUCCIÓN Y OBJETIVOS</a:t>
          </a:r>
        </a:p>
      </dgm:t>
    </dgm:pt>
    <dgm:pt modelId="{AF56859B-78EF-0547-B340-787A403C276D}" type="parTrans" cxnId="{A97BEF10-8BE3-384D-8E59-C529DEE2B226}">
      <dgm:prSet/>
      <dgm:spPr/>
      <dgm:t>
        <a:bodyPr/>
        <a:lstStyle/>
        <a:p>
          <a:endParaRPr lang="es-ES"/>
        </a:p>
      </dgm:t>
    </dgm:pt>
    <dgm:pt modelId="{742C690F-E669-FA43-8047-3FC5B91B5EE4}" type="sibTrans" cxnId="{A97BEF10-8BE3-384D-8E59-C529DEE2B226}">
      <dgm:prSet/>
      <dgm:spPr/>
      <dgm:t>
        <a:bodyPr/>
        <a:lstStyle/>
        <a:p>
          <a:endParaRPr lang="es-ES"/>
        </a:p>
      </dgm:t>
    </dgm:pt>
    <dgm:pt modelId="{6DC6C151-B05A-494A-8BE0-6A98EE44C225}">
      <dgm:prSet phldrT="[Texto]"/>
      <dgm:spPr/>
      <dgm:t>
        <a:bodyPr/>
        <a:lstStyle/>
        <a:p>
          <a:r>
            <a:rPr lang="es-ES" dirty="0"/>
            <a:t>METODOLOGÍA</a:t>
          </a:r>
        </a:p>
      </dgm:t>
    </dgm:pt>
    <dgm:pt modelId="{EC9C24AC-0122-4542-9497-AB4950304EB6}" type="parTrans" cxnId="{6A036936-F809-4E4D-9FF9-03EF9EBA92B6}">
      <dgm:prSet/>
      <dgm:spPr/>
      <dgm:t>
        <a:bodyPr/>
        <a:lstStyle/>
        <a:p>
          <a:endParaRPr lang="es-ES"/>
        </a:p>
      </dgm:t>
    </dgm:pt>
    <dgm:pt modelId="{90462757-FF6E-204C-BE66-007E688D0FEB}" type="sibTrans" cxnId="{6A036936-F809-4E4D-9FF9-03EF9EBA92B6}">
      <dgm:prSet/>
      <dgm:spPr/>
      <dgm:t>
        <a:bodyPr/>
        <a:lstStyle/>
        <a:p>
          <a:endParaRPr lang="es-ES"/>
        </a:p>
      </dgm:t>
    </dgm:pt>
    <dgm:pt modelId="{5747736B-D30A-8A4C-A248-D554D5DBA482}">
      <dgm:prSet phldrT="[Texto]"/>
      <dgm:spPr/>
      <dgm:t>
        <a:bodyPr/>
        <a:lstStyle/>
        <a:p>
          <a:r>
            <a:rPr lang="es-ES" dirty="0"/>
            <a:t>RESULTADOS</a:t>
          </a:r>
        </a:p>
      </dgm:t>
    </dgm:pt>
    <dgm:pt modelId="{D5D10CB9-0B6D-E645-A2C7-C1C989C08C75}" type="parTrans" cxnId="{520E2DCB-4220-0F49-AEE2-80BDA85565AD}">
      <dgm:prSet/>
      <dgm:spPr/>
      <dgm:t>
        <a:bodyPr/>
        <a:lstStyle/>
        <a:p>
          <a:endParaRPr lang="es-ES"/>
        </a:p>
      </dgm:t>
    </dgm:pt>
    <dgm:pt modelId="{1F989AD0-C7C7-3149-8EE8-71D36CEDD342}" type="sibTrans" cxnId="{520E2DCB-4220-0F49-AEE2-80BDA85565AD}">
      <dgm:prSet/>
      <dgm:spPr/>
      <dgm:t>
        <a:bodyPr/>
        <a:lstStyle/>
        <a:p>
          <a:endParaRPr lang="es-ES"/>
        </a:p>
      </dgm:t>
    </dgm:pt>
    <dgm:pt modelId="{3073AEA1-B613-924B-9BD3-94F17974AA27}">
      <dgm:prSet/>
      <dgm:spPr/>
      <dgm:t>
        <a:bodyPr/>
        <a:lstStyle/>
        <a:p>
          <a:r>
            <a:rPr lang="es-ES" dirty="0"/>
            <a:t>CONCLUSIONES</a:t>
          </a:r>
        </a:p>
      </dgm:t>
    </dgm:pt>
    <dgm:pt modelId="{3C707786-B9B7-8049-9FF0-E32DF93F592D}" type="parTrans" cxnId="{AFA26089-4BB9-C94F-8D3E-9EFDD7E68E53}">
      <dgm:prSet/>
      <dgm:spPr/>
      <dgm:t>
        <a:bodyPr/>
        <a:lstStyle/>
        <a:p>
          <a:endParaRPr lang="es-ES"/>
        </a:p>
      </dgm:t>
    </dgm:pt>
    <dgm:pt modelId="{9A2D2194-6E69-EF41-A0AF-69DE52FA1E4F}" type="sibTrans" cxnId="{AFA26089-4BB9-C94F-8D3E-9EFDD7E68E53}">
      <dgm:prSet/>
      <dgm:spPr/>
      <dgm:t>
        <a:bodyPr/>
        <a:lstStyle/>
        <a:p>
          <a:endParaRPr lang="es-ES"/>
        </a:p>
      </dgm:t>
    </dgm:pt>
    <dgm:pt modelId="{6E65D86A-3FB2-CC41-AD84-0BE4E17F086D}" type="pres">
      <dgm:prSet presAssocID="{4AED52AF-5762-E745-BA58-06CB75F0A591}" presName="Name0" presStyleCnt="0">
        <dgm:presLayoutVars>
          <dgm:chMax val="7"/>
          <dgm:chPref val="7"/>
          <dgm:dir/>
        </dgm:presLayoutVars>
      </dgm:prSet>
      <dgm:spPr/>
    </dgm:pt>
    <dgm:pt modelId="{52E9770C-B124-1044-8F64-BBA954942680}" type="pres">
      <dgm:prSet presAssocID="{4AED52AF-5762-E745-BA58-06CB75F0A591}" presName="Name1" presStyleCnt="0"/>
      <dgm:spPr/>
    </dgm:pt>
    <dgm:pt modelId="{78F00436-99FC-A145-826B-6673A1C2F0AE}" type="pres">
      <dgm:prSet presAssocID="{4AED52AF-5762-E745-BA58-06CB75F0A591}" presName="cycle" presStyleCnt="0"/>
      <dgm:spPr/>
    </dgm:pt>
    <dgm:pt modelId="{9EA50AAB-9753-D540-9F77-AF1DA0D9C620}" type="pres">
      <dgm:prSet presAssocID="{4AED52AF-5762-E745-BA58-06CB75F0A591}" presName="srcNode" presStyleLbl="node1" presStyleIdx="0" presStyleCnt="4"/>
      <dgm:spPr/>
    </dgm:pt>
    <dgm:pt modelId="{35BDC943-D384-0D41-9676-0F8C384D5F03}" type="pres">
      <dgm:prSet presAssocID="{4AED52AF-5762-E745-BA58-06CB75F0A591}" presName="conn" presStyleLbl="parChTrans1D2" presStyleIdx="0" presStyleCnt="1"/>
      <dgm:spPr/>
    </dgm:pt>
    <dgm:pt modelId="{293A75EF-9A8F-4B42-A51F-D2FDC24EC5C6}" type="pres">
      <dgm:prSet presAssocID="{4AED52AF-5762-E745-BA58-06CB75F0A591}" presName="extraNode" presStyleLbl="node1" presStyleIdx="0" presStyleCnt="4"/>
      <dgm:spPr/>
    </dgm:pt>
    <dgm:pt modelId="{72AADEED-1E8F-A44F-9342-123D226BDAAD}" type="pres">
      <dgm:prSet presAssocID="{4AED52AF-5762-E745-BA58-06CB75F0A591}" presName="dstNode" presStyleLbl="node1" presStyleIdx="0" presStyleCnt="4"/>
      <dgm:spPr/>
    </dgm:pt>
    <dgm:pt modelId="{FC9E20FA-91A4-0C4D-97E8-344917ECB659}" type="pres">
      <dgm:prSet presAssocID="{D8B94606-0DA2-D240-8328-B4A5F091E1C0}" presName="text_1" presStyleLbl="node1" presStyleIdx="0" presStyleCnt="4">
        <dgm:presLayoutVars>
          <dgm:bulletEnabled val="1"/>
        </dgm:presLayoutVars>
      </dgm:prSet>
      <dgm:spPr/>
    </dgm:pt>
    <dgm:pt modelId="{2F7063B2-4E06-8D43-8046-B5411F778C90}" type="pres">
      <dgm:prSet presAssocID="{D8B94606-0DA2-D240-8328-B4A5F091E1C0}" presName="accent_1" presStyleCnt="0"/>
      <dgm:spPr/>
    </dgm:pt>
    <dgm:pt modelId="{FD7DB54D-58EE-9440-8ABF-3FBE7F78E10E}" type="pres">
      <dgm:prSet presAssocID="{D8B94606-0DA2-D240-8328-B4A5F091E1C0}" presName="accentRepeatNode" presStyleLbl="solidFgAcc1" presStyleIdx="0" presStyleCnt="4"/>
      <dgm:spPr/>
    </dgm:pt>
    <dgm:pt modelId="{C3DF17CE-52A0-5649-8EFA-A1A06BC61A6D}" type="pres">
      <dgm:prSet presAssocID="{6DC6C151-B05A-494A-8BE0-6A98EE44C225}" presName="text_2" presStyleLbl="node1" presStyleIdx="1" presStyleCnt="4">
        <dgm:presLayoutVars>
          <dgm:bulletEnabled val="1"/>
        </dgm:presLayoutVars>
      </dgm:prSet>
      <dgm:spPr/>
    </dgm:pt>
    <dgm:pt modelId="{BCCF0240-F2DA-4B4E-AA25-4D1F41A1778B}" type="pres">
      <dgm:prSet presAssocID="{6DC6C151-B05A-494A-8BE0-6A98EE44C225}" presName="accent_2" presStyleCnt="0"/>
      <dgm:spPr/>
    </dgm:pt>
    <dgm:pt modelId="{4197EBE0-0A5E-A94B-8B21-31AABE3E6AC9}" type="pres">
      <dgm:prSet presAssocID="{6DC6C151-B05A-494A-8BE0-6A98EE44C225}" presName="accentRepeatNode" presStyleLbl="solidFgAcc1" presStyleIdx="1" presStyleCnt="4"/>
      <dgm:spPr/>
    </dgm:pt>
    <dgm:pt modelId="{FE6F675C-17F0-BD47-B556-8B982A27FF19}" type="pres">
      <dgm:prSet presAssocID="{5747736B-D30A-8A4C-A248-D554D5DBA482}" presName="text_3" presStyleLbl="node1" presStyleIdx="2" presStyleCnt="4">
        <dgm:presLayoutVars>
          <dgm:bulletEnabled val="1"/>
        </dgm:presLayoutVars>
      </dgm:prSet>
      <dgm:spPr/>
    </dgm:pt>
    <dgm:pt modelId="{23392DE7-103C-6748-9DDB-ECC1571B5A65}" type="pres">
      <dgm:prSet presAssocID="{5747736B-D30A-8A4C-A248-D554D5DBA482}" presName="accent_3" presStyleCnt="0"/>
      <dgm:spPr/>
    </dgm:pt>
    <dgm:pt modelId="{095A7E2D-7632-8748-B172-142156BC1DB1}" type="pres">
      <dgm:prSet presAssocID="{5747736B-D30A-8A4C-A248-D554D5DBA482}" presName="accentRepeatNode" presStyleLbl="solidFgAcc1" presStyleIdx="2" presStyleCnt="4"/>
      <dgm:spPr/>
    </dgm:pt>
    <dgm:pt modelId="{A8FEC93B-46CA-B541-AAD5-57F629C3E754}" type="pres">
      <dgm:prSet presAssocID="{3073AEA1-B613-924B-9BD3-94F17974AA27}" presName="text_4" presStyleLbl="node1" presStyleIdx="3" presStyleCnt="4">
        <dgm:presLayoutVars>
          <dgm:bulletEnabled val="1"/>
        </dgm:presLayoutVars>
      </dgm:prSet>
      <dgm:spPr/>
    </dgm:pt>
    <dgm:pt modelId="{39FDEE58-F812-CE48-96A7-B18351C5AF65}" type="pres">
      <dgm:prSet presAssocID="{3073AEA1-B613-924B-9BD3-94F17974AA27}" presName="accent_4" presStyleCnt="0"/>
      <dgm:spPr/>
    </dgm:pt>
    <dgm:pt modelId="{7F4C3624-72C2-844D-AA8C-A47A7F38994C}" type="pres">
      <dgm:prSet presAssocID="{3073AEA1-B613-924B-9BD3-94F17974AA27}" presName="accentRepeatNode" presStyleLbl="solidFgAcc1" presStyleIdx="3" presStyleCnt="4"/>
      <dgm:spPr/>
    </dgm:pt>
  </dgm:ptLst>
  <dgm:cxnLst>
    <dgm:cxn modelId="{A97BEF10-8BE3-384D-8E59-C529DEE2B226}" srcId="{4AED52AF-5762-E745-BA58-06CB75F0A591}" destId="{D8B94606-0DA2-D240-8328-B4A5F091E1C0}" srcOrd="0" destOrd="0" parTransId="{AF56859B-78EF-0547-B340-787A403C276D}" sibTransId="{742C690F-E669-FA43-8047-3FC5B91B5EE4}"/>
    <dgm:cxn modelId="{6A036936-F809-4E4D-9FF9-03EF9EBA92B6}" srcId="{4AED52AF-5762-E745-BA58-06CB75F0A591}" destId="{6DC6C151-B05A-494A-8BE0-6A98EE44C225}" srcOrd="1" destOrd="0" parTransId="{EC9C24AC-0122-4542-9497-AB4950304EB6}" sibTransId="{90462757-FF6E-204C-BE66-007E688D0FEB}"/>
    <dgm:cxn modelId="{37B5A13C-FBF9-7F49-B94E-8071F8099E19}" type="presOf" srcId="{5747736B-D30A-8A4C-A248-D554D5DBA482}" destId="{FE6F675C-17F0-BD47-B556-8B982A27FF19}" srcOrd="0" destOrd="0" presId="urn:microsoft.com/office/officeart/2008/layout/VerticalCurvedList"/>
    <dgm:cxn modelId="{3771D861-ECD0-4D46-B5C2-D69499FD8240}" type="presOf" srcId="{3073AEA1-B613-924B-9BD3-94F17974AA27}" destId="{A8FEC93B-46CA-B541-AAD5-57F629C3E754}" srcOrd="0" destOrd="0" presId="urn:microsoft.com/office/officeart/2008/layout/VerticalCurvedList"/>
    <dgm:cxn modelId="{BEC6A77C-96B5-C749-8FB4-22EE95FFF6E6}" type="presOf" srcId="{6DC6C151-B05A-494A-8BE0-6A98EE44C225}" destId="{C3DF17CE-52A0-5649-8EFA-A1A06BC61A6D}" srcOrd="0" destOrd="0" presId="urn:microsoft.com/office/officeart/2008/layout/VerticalCurvedList"/>
    <dgm:cxn modelId="{EA3DF484-9193-2442-8231-0773A1A94A3E}" type="presOf" srcId="{D8B94606-0DA2-D240-8328-B4A5F091E1C0}" destId="{FC9E20FA-91A4-0C4D-97E8-344917ECB659}" srcOrd="0" destOrd="0" presId="urn:microsoft.com/office/officeart/2008/layout/VerticalCurvedList"/>
    <dgm:cxn modelId="{AFA26089-4BB9-C94F-8D3E-9EFDD7E68E53}" srcId="{4AED52AF-5762-E745-BA58-06CB75F0A591}" destId="{3073AEA1-B613-924B-9BD3-94F17974AA27}" srcOrd="3" destOrd="0" parTransId="{3C707786-B9B7-8049-9FF0-E32DF93F592D}" sibTransId="{9A2D2194-6E69-EF41-A0AF-69DE52FA1E4F}"/>
    <dgm:cxn modelId="{FBFC55A7-F8BE-5A4A-86F8-E93220D5B1A9}" type="presOf" srcId="{4AED52AF-5762-E745-BA58-06CB75F0A591}" destId="{6E65D86A-3FB2-CC41-AD84-0BE4E17F086D}" srcOrd="0" destOrd="0" presId="urn:microsoft.com/office/officeart/2008/layout/VerticalCurvedList"/>
    <dgm:cxn modelId="{520E2DCB-4220-0F49-AEE2-80BDA85565AD}" srcId="{4AED52AF-5762-E745-BA58-06CB75F0A591}" destId="{5747736B-D30A-8A4C-A248-D554D5DBA482}" srcOrd="2" destOrd="0" parTransId="{D5D10CB9-0B6D-E645-A2C7-C1C989C08C75}" sibTransId="{1F989AD0-C7C7-3149-8EE8-71D36CEDD342}"/>
    <dgm:cxn modelId="{1E17BFE3-F4C7-0D4B-B2C7-6B7B55857254}" type="presOf" srcId="{742C690F-E669-FA43-8047-3FC5B91B5EE4}" destId="{35BDC943-D384-0D41-9676-0F8C384D5F03}" srcOrd="0" destOrd="0" presId="urn:microsoft.com/office/officeart/2008/layout/VerticalCurvedList"/>
    <dgm:cxn modelId="{6D5A11B1-622E-F14E-8526-DF43E857B2CF}" type="presParOf" srcId="{6E65D86A-3FB2-CC41-AD84-0BE4E17F086D}" destId="{52E9770C-B124-1044-8F64-BBA954942680}" srcOrd="0" destOrd="0" presId="urn:microsoft.com/office/officeart/2008/layout/VerticalCurvedList"/>
    <dgm:cxn modelId="{EB31550F-712C-4A44-9213-A23D27F0028E}" type="presParOf" srcId="{52E9770C-B124-1044-8F64-BBA954942680}" destId="{78F00436-99FC-A145-826B-6673A1C2F0AE}" srcOrd="0" destOrd="0" presId="urn:microsoft.com/office/officeart/2008/layout/VerticalCurvedList"/>
    <dgm:cxn modelId="{69C69443-A0B7-354A-B593-A1586A5B9973}" type="presParOf" srcId="{78F00436-99FC-A145-826B-6673A1C2F0AE}" destId="{9EA50AAB-9753-D540-9F77-AF1DA0D9C620}" srcOrd="0" destOrd="0" presId="urn:microsoft.com/office/officeart/2008/layout/VerticalCurvedList"/>
    <dgm:cxn modelId="{ED44F227-6592-7E4D-B62C-A9803A4F295A}" type="presParOf" srcId="{78F00436-99FC-A145-826B-6673A1C2F0AE}" destId="{35BDC943-D384-0D41-9676-0F8C384D5F03}" srcOrd="1" destOrd="0" presId="urn:microsoft.com/office/officeart/2008/layout/VerticalCurvedList"/>
    <dgm:cxn modelId="{778CD67E-38A5-C449-909A-405AA5FAF703}" type="presParOf" srcId="{78F00436-99FC-A145-826B-6673A1C2F0AE}" destId="{293A75EF-9A8F-4B42-A51F-D2FDC24EC5C6}" srcOrd="2" destOrd="0" presId="urn:microsoft.com/office/officeart/2008/layout/VerticalCurvedList"/>
    <dgm:cxn modelId="{21C2C820-95DC-2F47-A92B-FCFBE2CC4B67}" type="presParOf" srcId="{78F00436-99FC-A145-826B-6673A1C2F0AE}" destId="{72AADEED-1E8F-A44F-9342-123D226BDAAD}" srcOrd="3" destOrd="0" presId="urn:microsoft.com/office/officeart/2008/layout/VerticalCurvedList"/>
    <dgm:cxn modelId="{772CA941-A4C4-654B-A2AD-FF5CE4B0B805}" type="presParOf" srcId="{52E9770C-B124-1044-8F64-BBA954942680}" destId="{FC9E20FA-91A4-0C4D-97E8-344917ECB659}" srcOrd="1" destOrd="0" presId="urn:microsoft.com/office/officeart/2008/layout/VerticalCurvedList"/>
    <dgm:cxn modelId="{313714F1-ACA8-3241-925A-2273930F4B70}" type="presParOf" srcId="{52E9770C-B124-1044-8F64-BBA954942680}" destId="{2F7063B2-4E06-8D43-8046-B5411F778C90}" srcOrd="2" destOrd="0" presId="urn:microsoft.com/office/officeart/2008/layout/VerticalCurvedList"/>
    <dgm:cxn modelId="{1C32204B-1905-1A41-902E-6FCA670F7C90}" type="presParOf" srcId="{2F7063B2-4E06-8D43-8046-B5411F778C90}" destId="{FD7DB54D-58EE-9440-8ABF-3FBE7F78E10E}" srcOrd="0" destOrd="0" presId="urn:microsoft.com/office/officeart/2008/layout/VerticalCurvedList"/>
    <dgm:cxn modelId="{8C31973E-395D-1D46-9280-396522BD3406}" type="presParOf" srcId="{52E9770C-B124-1044-8F64-BBA954942680}" destId="{C3DF17CE-52A0-5649-8EFA-A1A06BC61A6D}" srcOrd="3" destOrd="0" presId="urn:microsoft.com/office/officeart/2008/layout/VerticalCurvedList"/>
    <dgm:cxn modelId="{CD604431-B250-B540-AA47-F86B5EEA789E}" type="presParOf" srcId="{52E9770C-B124-1044-8F64-BBA954942680}" destId="{BCCF0240-F2DA-4B4E-AA25-4D1F41A1778B}" srcOrd="4" destOrd="0" presId="urn:microsoft.com/office/officeart/2008/layout/VerticalCurvedList"/>
    <dgm:cxn modelId="{FBB52253-8292-4D46-9BFA-4195B73A6496}" type="presParOf" srcId="{BCCF0240-F2DA-4B4E-AA25-4D1F41A1778B}" destId="{4197EBE0-0A5E-A94B-8B21-31AABE3E6AC9}" srcOrd="0" destOrd="0" presId="urn:microsoft.com/office/officeart/2008/layout/VerticalCurvedList"/>
    <dgm:cxn modelId="{3C2302E6-56A9-4340-A481-D0B452253A83}" type="presParOf" srcId="{52E9770C-B124-1044-8F64-BBA954942680}" destId="{FE6F675C-17F0-BD47-B556-8B982A27FF19}" srcOrd="5" destOrd="0" presId="urn:microsoft.com/office/officeart/2008/layout/VerticalCurvedList"/>
    <dgm:cxn modelId="{C112DBC3-7891-8E46-80E9-C29CF8F2D967}" type="presParOf" srcId="{52E9770C-B124-1044-8F64-BBA954942680}" destId="{23392DE7-103C-6748-9DDB-ECC1571B5A65}" srcOrd="6" destOrd="0" presId="urn:microsoft.com/office/officeart/2008/layout/VerticalCurvedList"/>
    <dgm:cxn modelId="{FC15CFD6-0258-4643-A4B0-6E2AC567C7FF}" type="presParOf" srcId="{23392DE7-103C-6748-9DDB-ECC1571B5A65}" destId="{095A7E2D-7632-8748-B172-142156BC1DB1}" srcOrd="0" destOrd="0" presId="urn:microsoft.com/office/officeart/2008/layout/VerticalCurvedList"/>
    <dgm:cxn modelId="{BD871DD5-3AE5-144A-BA62-9F220794BA3C}" type="presParOf" srcId="{52E9770C-B124-1044-8F64-BBA954942680}" destId="{A8FEC93B-46CA-B541-AAD5-57F629C3E754}" srcOrd="7" destOrd="0" presId="urn:microsoft.com/office/officeart/2008/layout/VerticalCurvedList"/>
    <dgm:cxn modelId="{A08C468F-B464-E24A-8DA9-E8CAF620391D}" type="presParOf" srcId="{52E9770C-B124-1044-8F64-BBA954942680}" destId="{39FDEE58-F812-CE48-96A7-B18351C5AF65}" srcOrd="8" destOrd="0" presId="urn:microsoft.com/office/officeart/2008/layout/VerticalCurvedList"/>
    <dgm:cxn modelId="{26D66F50-0C35-9B43-88B9-286A4143AA7A}" type="presParOf" srcId="{39FDEE58-F812-CE48-96A7-B18351C5AF65}" destId="{7F4C3624-72C2-844D-AA8C-A47A7F38994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793C6D-5217-094E-804F-CE1DC4137972}" type="doc">
      <dgm:prSet loTypeId="urn:microsoft.com/office/officeart/2005/8/layout/lProcess3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AA898BF3-6FAF-3F4A-9762-5873154E55D8}">
      <dgm:prSet phldrT="[Texto]" phldr="1"/>
      <dgm:spPr/>
      <dgm:t>
        <a:bodyPr/>
        <a:lstStyle/>
        <a:p>
          <a:endParaRPr lang="es-ES" dirty="0"/>
        </a:p>
      </dgm:t>
    </dgm:pt>
    <dgm:pt modelId="{5CBD46E0-ADEA-3043-85A8-14C95593CD25}" type="parTrans" cxnId="{D457C948-F78B-E042-985D-CE2EF85B2396}">
      <dgm:prSet/>
      <dgm:spPr/>
      <dgm:t>
        <a:bodyPr/>
        <a:lstStyle/>
        <a:p>
          <a:endParaRPr lang="es-ES"/>
        </a:p>
      </dgm:t>
    </dgm:pt>
    <dgm:pt modelId="{A84F906E-989A-6A43-973D-6E17D57B3BBA}" type="sibTrans" cxnId="{D457C948-F78B-E042-985D-CE2EF85B2396}">
      <dgm:prSet/>
      <dgm:spPr/>
      <dgm:t>
        <a:bodyPr/>
        <a:lstStyle/>
        <a:p>
          <a:endParaRPr lang="es-ES"/>
        </a:p>
      </dgm:t>
    </dgm:pt>
    <dgm:pt modelId="{089EF610-CBAD-294A-BC2C-32592D8F1F13}">
      <dgm:prSet phldrT="[Texto]" custT="1"/>
      <dgm:spPr/>
      <dgm:t>
        <a:bodyPr/>
        <a:lstStyle/>
        <a:p>
          <a:pPr algn="ctr">
            <a:spcAft>
              <a:spcPts val="0"/>
            </a:spcAft>
          </a:pPr>
          <a:r>
            <a:rPr lang="es-ES" sz="20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Sistemas de osteosíntesis: </a:t>
          </a:r>
          <a:r>
            <a:rPr lang="es-ES" sz="20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  <a:sym typeface="Wingdings" pitchFamily="2" charset="2"/>
            </a:rPr>
            <a:t>R</a:t>
          </a:r>
          <a:r>
            <a:rPr lang="es-ES" sz="20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econstrucción compleja de la pared torácica</a:t>
          </a:r>
        </a:p>
      </dgm:t>
    </dgm:pt>
    <dgm:pt modelId="{5A089422-DCA6-484A-930A-3FF6ACAC1521}" type="parTrans" cxnId="{AF9C6A56-416A-BD42-9A82-BC4161E36B97}">
      <dgm:prSet/>
      <dgm:spPr/>
      <dgm:t>
        <a:bodyPr/>
        <a:lstStyle/>
        <a:p>
          <a:endParaRPr lang="es-ES"/>
        </a:p>
      </dgm:t>
    </dgm:pt>
    <dgm:pt modelId="{0BDBD9B1-CF4D-D145-8180-522FC7DBEE71}" type="sibTrans" cxnId="{AF9C6A56-416A-BD42-9A82-BC4161E36B97}">
      <dgm:prSet/>
      <dgm:spPr/>
      <dgm:t>
        <a:bodyPr/>
        <a:lstStyle/>
        <a:p>
          <a:endParaRPr lang="es-ES"/>
        </a:p>
      </dgm:t>
    </dgm:pt>
    <dgm:pt modelId="{F252A873-27D1-AF48-B74F-B7C73BF62534}">
      <dgm:prSet phldrT="[Texto]" custT="1"/>
      <dgm:spPr/>
      <dgm:t>
        <a:bodyPr/>
        <a:lstStyle/>
        <a:p>
          <a:pPr algn="ctr">
            <a:spcAft>
              <a:spcPts val="0"/>
            </a:spcAft>
          </a:pPr>
          <a:r>
            <a:rPr lang="es-ES" sz="20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Defectos oncológicos </a:t>
          </a:r>
        </a:p>
        <a:p>
          <a:pPr algn="ctr">
            <a:spcAft>
              <a:spcPts val="0"/>
            </a:spcAft>
          </a:pPr>
          <a:r>
            <a:rPr lang="es-ES" sz="20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&amp;</a:t>
          </a:r>
        </a:p>
        <a:p>
          <a:pPr algn="ctr">
            <a:spcAft>
              <a:spcPts val="0"/>
            </a:spcAft>
          </a:pPr>
          <a:r>
            <a:rPr lang="es-ES" sz="20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Lesiones traumáticas</a:t>
          </a:r>
          <a:endParaRPr lang="es-ES" sz="2000" dirty="0"/>
        </a:p>
      </dgm:t>
    </dgm:pt>
    <dgm:pt modelId="{7C544906-BC93-9544-BEBF-3188E9D8A770}" type="parTrans" cxnId="{748FA81B-0B52-4047-8CDB-7C2CFA78589F}">
      <dgm:prSet/>
      <dgm:spPr/>
      <dgm:t>
        <a:bodyPr/>
        <a:lstStyle/>
        <a:p>
          <a:endParaRPr lang="es-ES"/>
        </a:p>
      </dgm:t>
    </dgm:pt>
    <dgm:pt modelId="{A3BFA450-BEF8-3D48-8737-2AD15A592B9A}" type="sibTrans" cxnId="{748FA81B-0B52-4047-8CDB-7C2CFA78589F}">
      <dgm:prSet/>
      <dgm:spPr/>
      <dgm:t>
        <a:bodyPr/>
        <a:lstStyle/>
        <a:p>
          <a:endParaRPr lang="es-ES"/>
        </a:p>
      </dgm:t>
    </dgm:pt>
    <dgm:pt modelId="{CA8C4B38-4D7F-D94F-9736-E618EAB92EF5}">
      <dgm:prSet phldrT="[Texto]" phldr="1"/>
      <dgm:spPr/>
      <dgm:t>
        <a:bodyPr/>
        <a:lstStyle/>
        <a:p>
          <a:endParaRPr lang="es-ES"/>
        </a:p>
      </dgm:t>
    </dgm:pt>
    <dgm:pt modelId="{BADD3ADD-5BF8-7741-A1BD-875CE151F133}" type="parTrans" cxnId="{C4AF8BB0-E603-4844-962D-A4322107B04E}">
      <dgm:prSet/>
      <dgm:spPr/>
      <dgm:t>
        <a:bodyPr/>
        <a:lstStyle/>
        <a:p>
          <a:endParaRPr lang="es-ES"/>
        </a:p>
      </dgm:t>
    </dgm:pt>
    <dgm:pt modelId="{DD7A0F18-8F86-BD4C-B348-F4B30DF13508}" type="sibTrans" cxnId="{C4AF8BB0-E603-4844-962D-A4322107B04E}">
      <dgm:prSet/>
      <dgm:spPr/>
      <dgm:t>
        <a:bodyPr/>
        <a:lstStyle/>
        <a:p>
          <a:endParaRPr lang="es-ES"/>
        </a:p>
      </dgm:t>
    </dgm:pt>
    <dgm:pt modelId="{53F2FD42-72D9-0745-A726-B0077C8744B0}">
      <dgm:prSet phldrT="[Texto]" custT="1"/>
      <dgm:spPr/>
      <dgm:t>
        <a:bodyPr/>
        <a:lstStyle/>
        <a:p>
          <a:pPr algn="l"/>
          <a:r>
            <a:rPr lang="es-E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Planificación preoperatoria &amp;</a:t>
          </a:r>
        </a:p>
        <a:p>
          <a:pPr algn="l"/>
          <a:r>
            <a:rPr lang="es-E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Coordinación multidisciplinar </a:t>
          </a:r>
          <a:endParaRPr lang="es-ES" sz="2000" dirty="0"/>
        </a:p>
      </dgm:t>
    </dgm:pt>
    <dgm:pt modelId="{155967BB-1D27-F248-9FAC-44AF146BF890}" type="parTrans" cxnId="{0C3E6D23-11E0-274A-ABF3-04E00D59B2D0}">
      <dgm:prSet/>
      <dgm:spPr/>
      <dgm:t>
        <a:bodyPr/>
        <a:lstStyle/>
        <a:p>
          <a:endParaRPr lang="es-ES"/>
        </a:p>
      </dgm:t>
    </dgm:pt>
    <dgm:pt modelId="{B592FE93-3A6E-AB4A-A8A7-4A128DB34EDC}" type="sibTrans" cxnId="{0C3E6D23-11E0-274A-ABF3-04E00D59B2D0}">
      <dgm:prSet/>
      <dgm:spPr/>
      <dgm:t>
        <a:bodyPr/>
        <a:lstStyle/>
        <a:p>
          <a:endParaRPr lang="es-ES"/>
        </a:p>
      </dgm:t>
    </dgm:pt>
    <dgm:pt modelId="{45EEA841-E98A-A849-A016-80DA9757DE4B}">
      <dgm:prSet phldrT="[Texto]" custT="1"/>
      <dgm:spPr/>
      <dgm:t>
        <a:bodyPr/>
        <a:lstStyle/>
        <a:p>
          <a:r>
            <a:rPr lang="es-E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Optimizan: Resultados en cirugía programada </a:t>
          </a:r>
          <a:endParaRPr lang="es-ES" sz="2000" dirty="0"/>
        </a:p>
      </dgm:t>
    </dgm:pt>
    <dgm:pt modelId="{37642B91-AC28-124E-951C-CB1C37073F84}" type="parTrans" cxnId="{D87E5004-067E-6544-9305-2BDB89C2D461}">
      <dgm:prSet/>
      <dgm:spPr/>
      <dgm:t>
        <a:bodyPr/>
        <a:lstStyle/>
        <a:p>
          <a:endParaRPr lang="es-ES"/>
        </a:p>
      </dgm:t>
    </dgm:pt>
    <dgm:pt modelId="{2E519D20-7B47-574E-9BC2-B1F520D156DF}" type="sibTrans" cxnId="{D87E5004-067E-6544-9305-2BDB89C2D461}">
      <dgm:prSet/>
      <dgm:spPr/>
      <dgm:t>
        <a:bodyPr/>
        <a:lstStyle/>
        <a:p>
          <a:endParaRPr lang="es-ES"/>
        </a:p>
      </dgm:t>
    </dgm:pt>
    <dgm:pt modelId="{FE727A24-9D4B-B749-9CA4-3C1CCD959238}">
      <dgm:prSet phldrT="[Texto]" phldr="1"/>
      <dgm:spPr/>
      <dgm:t>
        <a:bodyPr/>
        <a:lstStyle/>
        <a:p>
          <a:endParaRPr lang="es-ES" dirty="0"/>
        </a:p>
      </dgm:t>
    </dgm:pt>
    <dgm:pt modelId="{CB8F8FCC-C644-D242-9B73-2FCD55BBC2F3}" type="parTrans" cxnId="{3B519853-ED3B-134C-9E4D-0D870A231B7A}">
      <dgm:prSet/>
      <dgm:spPr/>
      <dgm:t>
        <a:bodyPr/>
        <a:lstStyle/>
        <a:p>
          <a:endParaRPr lang="es-ES"/>
        </a:p>
      </dgm:t>
    </dgm:pt>
    <dgm:pt modelId="{411BC3F4-F98C-0543-9B7C-51F5627F39F7}" type="sibTrans" cxnId="{3B519853-ED3B-134C-9E4D-0D870A231B7A}">
      <dgm:prSet/>
      <dgm:spPr/>
      <dgm:t>
        <a:bodyPr/>
        <a:lstStyle/>
        <a:p>
          <a:endParaRPr lang="es-ES"/>
        </a:p>
      </dgm:t>
    </dgm:pt>
    <dgm:pt modelId="{9AB0B820-55BF-1F4B-BC64-6FC2E74E4B65}">
      <dgm:prSet phldrT="[Texto]" custT="1"/>
      <dgm:spPr/>
      <dgm:t>
        <a:bodyPr/>
        <a:lstStyle/>
        <a:p>
          <a:r>
            <a:rPr lang="es-E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En situaciones urgentes </a:t>
          </a:r>
          <a:endParaRPr lang="es-ES" sz="2000" dirty="0"/>
        </a:p>
      </dgm:t>
    </dgm:pt>
    <dgm:pt modelId="{19FBF2FE-CE20-E942-9E52-CBCF36138E09}" type="parTrans" cxnId="{89BB1CDB-C941-AB42-BE43-F71A72F5F65A}">
      <dgm:prSet/>
      <dgm:spPr/>
      <dgm:t>
        <a:bodyPr/>
        <a:lstStyle/>
        <a:p>
          <a:endParaRPr lang="es-ES"/>
        </a:p>
      </dgm:t>
    </dgm:pt>
    <dgm:pt modelId="{C384E7E7-0342-B245-962F-54FB42872A11}" type="sibTrans" cxnId="{89BB1CDB-C941-AB42-BE43-F71A72F5F65A}">
      <dgm:prSet/>
      <dgm:spPr/>
      <dgm:t>
        <a:bodyPr/>
        <a:lstStyle/>
        <a:p>
          <a:endParaRPr lang="es-ES"/>
        </a:p>
      </dgm:t>
    </dgm:pt>
    <dgm:pt modelId="{C5391814-0656-0A4B-A48D-C761F7324533}">
      <dgm:prSet phldrT="[Texto]" custT="1"/>
      <dgm:spPr/>
      <dgm:t>
        <a:bodyPr/>
        <a:lstStyle/>
        <a:p>
          <a:r>
            <a:rPr lang="es-E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Restaurar estabilidad &amp;  Recuperación funcional &amp; Estética </a:t>
          </a:r>
          <a:endParaRPr lang="es-ES" sz="2000" dirty="0"/>
        </a:p>
      </dgm:t>
    </dgm:pt>
    <dgm:pt modelId="{692DD824-5AAB-6B4A-9ABA-7C68E7830530}" type="parTrans" cxnId="{D0279303-26F9-134E-9EDF-07A60C947C3F}">
      <dgm:prSet/>
      <dgm:spPr/>
      <dgm:t>
        <a:bodyPr/>
        <a:lstStyle/>
        <a:p>
          <a:endParaRPr lang="es-ES"/>
        </a:p>
      </dgm:t>
    </dgm:pt>
    <dgm:pt modelId="{75ED9ED2-5CC6-B543-A493-2FBAEB9902CF}" type="sibTrans" cxnId="{D0279303-26F9-134E-9EDF-07A60C947C3F}">
      <dgm:prSet/>
      <dgm:spPr/>
      <dgm:t>
        <a:bodyPr/>
        <a:lstStyle/>
        <a:p>
          <a:endParaRPr lang="es-ES"/>
        </a:p>
      </dgm:t>
    </dgm:pt>
    <dgm:pt modelId="{912793A1-7974-914F-9ACF-EA0CEDC11DD1}" type="pres">
      <dgm:prSet presAssocID="{22793C6D-5217-094E-804F-CE1DC4137972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FD0B857-33EC-7044-8CB0-D2F01EA3D72C}" type="pres">
      <dgm:prSet presAssocID="{AA898BF3-6FAF-3F4A-9762-5873154E55D8}" presName="horFlow" presStyleCnt="0"/>
      <dgm:spPr/>
    </dgm:pt>
    <dgm:pt modelId="{018C030D-CBAC-E342-AA59-D372FB82DC66}" type="pres">
      <dgm:prSet presAssocID="{AA898BF3-6FAF-3F4A-9762-5873154E55D8}" presName="bigChev" presStyleLbl="node1" presStyleIdx="0" presStyleCnt="3" custScaleX="51080"/>
      <dgm:spPr/>
    </dgm:pt>
    <dgm:pt modelId="{7667F39C-1A61-D341-A565-92E85D60203F}" type="pres">
      <dgm:prSet presAssocID="{5A089422-DCA6-484A-930A-3FF6ACAC1521}" presName="parTrans" presStyleCnt="0"/>
      <dgm:spPr/>
    </dgm:pt>
    <dgm:pt modelId="{CD864E6E-4F89-FB44-AFC0-0F642C41F68A}" type="pres">
      <dgm:prSet presAssocID="{089EF610-CBAD-294A-BC2C-32592D8F1F13}" presName="node" presStyleLbl="alignAccFollowNode1" presStyleIdx="0" presStyleCnt="6" custScaleX="227010" custScaleY="151631">
        <dgm:presLayoutVars>
          <dgm:bulletEnabled val="1"/>
        </dgm:presLayoutVars>
      </dgm:prSet>
      <dgm:spPr/>
    </dgm:pt>
    <dgm:pt modelId="{18ED9DE9-F06A-724F-B2E0-7EA595691220}" type="pres">
      <dgm:prSet presAssocID="{0BDBD9B1-CF4D-D145-8180-522FC7DBEE71}" presName="sibTrans" presStyleCnt="0"/>
      <dgm:spPr/>
    </dgm:pt>
    <dgm:pt modelId="{BA6DE0DD-F2A5-3B48-9A81-6DA962491333}" type="pres">
      <dgm:prSet presAssocID="{F252A873-27D1-AF48-B74F-B7C73BF62534}" presName="node" presStyleLbl="alignAccFollowNode1" presStyleIdx="1" presStyleCnt="6" custScaleX="202461" custScaleY="151631">
        <dgm:presLayoutVars>
          <dgm:bulletEnabled val="1"/>
        </dgm:presLayoutVars>
      </dgm:prSet>
      <dgm:spPr/>
    </dgm:pt>
    <dgm:pt modelId="{B0FC494C-9E78-4148-A1B9-6A57B35A4139}" type="pres">
      <dgm:prSet presAssocID="{AA898BF3-6FAF-3F4A-9762-5873154E55D8}" presName="vSp" presStyleCnt="0"/>
      <dgm:spPr/>
    </dgm:pt>
    <dgm:pt modelId="{7B9F92A6-5854-2846-A78F-7874060FC8F3}" type="pres">
      <dgm:prSet presAssocID="{CA8C4B38-4D7F-D94F-9736-E618EAB92EF5}" presName="horFlow" presStyleCnt="0"/>
      <dgm:spPr/>
    </dgm:pt>
    <dgm:pt modelId="{0483660D-BDA4-3849-854B-270D81B5D6F2}" type="pres">
      <dgm:prSet presAssocID="{CA8C4B38-4D7F-D94F-9736-E618EAB92EF5}" presName="bigChev" presStyleLbl="node1" presStyleIdx="1" presStyleCnt="3" custScaleX="51080"/>
      <dgm:spPr/>
    </dgm:pt>
    <dgm:pt modelId="{EFF00A49-0B41-2148-91D6-9AA5D5756D61}" type="pres">
      <dgm:prSet presAssocID="{155967BB-1D27-F248-9FAC-44AF146BF890}" presName="parTrans" presStyleCnt="0"/>
      <dgm:spPr/>
    </dgm:pt>
    <dgm:pt modelId="{1DCA0161-A44D-424F-8815-508E6903CFCA}" type="pres">
      <dgm:prSet presAssocID="{53F2FD42-72D9-0745-A726-B0077C8744B0}" presName="node" presStyleLbl="alignAccFollowNode1" presStyleIdx="2" presStyleCnt="6" custScaleX="248287" custScaleY="151631">
        <dgm:presLayoutVars>
          <dgm:bulletEnabled val="1"/>
        </dgm:presLayoutVars>
      </dgm:prSet>
      <dgm:spPr/>
    </dgm:pt>
    <dgm:pt modelId="{285C6FB7-DEDB-9A49-A8CC-CD37796BABD4}" type="pres">
      <dgm:prSet presAssocID="{B592FE93-3A6E-AB4A-A8A7-4A128DB34EDC}" presName="sibTrans" presStyleCnt="0"/>
      <dgm:spPr/>
    </dgm:pt>
    <dgm:pt modelId="{C032F6BE-CDF5-894F-A1B3-22CEDB2EA980}" type="pres">
      <dgm:prSet presAssocID="{45EEA841-E98A-A849-A016-80DA9757DE4B}" presName="node" presStyleLbl="alignAccFollowNode1" presStyleIdx="3" presStyleCnt="6" custScaleX="202461" custScaleY="151631">
        <dgm:presLayoutVars>
          <dgm:bulletEnabled val="1"/>
        </dgm:presLayoutVars>
      </dgm:prSet>
      <dgm:spPr/>
    </dgm:pt>
    <dgm:pt modelId="{1A61A36E-BB09-E34B-8666-5A89EB30BFEA}" type="pres">
      <dgm:prSet presAssocID="{CA8C4B38-4D7F-D94F-9736-E618EAB92EF5}" presName="vSp" presStyleCnt="0"/>
      <dgm:spPr/>
    </dgm:pt>
    <dgm:pt modelId="{705BE0AA-DAE0-314B-94A4-0A77F2BFB096}" type="pres">
      <dgm:prSet presAssocID="{FE727A24-9D4B-B749-9CA4-3C1CCD959238}" presName="horFlow" presStyleCnt="0"/>
      <dgm:spPr/>
    </dgm:pt>
    <dgm:pt modelId="{65F90CAC-2A32-034E-A1B8-D306874C0CAC}" type="pres">
      <dgm:prSet presAssocID="{FE727A24-9D4B-B749-9CA4-3C1CCD959238}" presName="bigChev" presStyleLbl="node1" presStyleIdx="2" presStyleCnt="3" custScaleX="51080"/>
      <dgm:spPr/>
    </dgm:pt>
    <dgm:pt modelId="{C9BA2BD3-35FE-5A4C-BF76-5BDCD67EEEAF}" type="pres">
      <dgm:prSet presAssocID="{19FBF2FE-CE20-E942-9E52-CBCF36138E09}" presName="parTrans" presStyleCnt="0"/>
      <dgm:spPr/>
    </dgm:pt>
    <dgm:pt modelId="{BBC583EE-C445-864C-94E6-58542BE30B29}" type="pres">
      <dgm:prSet presAssocID="{9AB0B820-55BF-1F4B-BC64-6FC2E74E4B65}" presName="node" presStyleLbl="alignAccFollowNode1" presStyleIdx="4" presStyleCnt="6" custScaleX="227010" custScaleY="151631">
        <dgm:presLayoutVars>
          <dgm:bulletEnabled val="1"/>
        </dgm:presLayoutVars>
      </dgm:prSet>
      <dgm:spPr/>
    </dgm:pt>
    <dgm:pt modelId="{25383E02-3FBD-2044-8B11-4C6A56C85D58}" type="pres">
      <dgm:prSet presAssocID="{C384E7E7-0342-B245-962F-54FB42872A11}" presName="sibTrans" presStyleCnt="0"/>
      <dgm:spPr/>
    </dgm:pt>
    <dgm:pt modelId="{1082D475-73E8-8F4A-90A8-EF34BCBFF35D}" type="pres">
      <dgm:prSet presAssocID="{C5391814-0656-0A4B-A48D-C761F7324533}" presName="node" presStyleLbl="alignAccFollowNode1" presStyleIdx="5" presStyleCnt="6" custScaleX="220149" custScaleY="151631">
        <dgm:presLayoutVars>
          <dgm:bulletEnabled val="1"/>
        </dgm:presLayoutVars>
      </dgm:prSet>
      <dgm:spPr/>
    </dgm:pt>
  </dgm:ptLst>
  <dgm:cxnLst>
    <dgm:cxn modelId="{D0279303-26F9-134E-9EDF-07A60C947C3F}" srcId="{FE727A24-9D4B-B749-9CA4-3C1CCD959238}" destId="{C5391814-0656-0A4B-A48D-C761F7324533}" srcOrd="1" destOrd="0" parTransId="{692DD824-5AAB-6B4A-9ABA-7C68E7830530}" sibTransId="{75ED9ED2-5CC6-B543-A493-2FBAEB9902CF}"/>
    <dgm:cxn modelId="{D87E5004-067E-6544-9305-2BDB89C2D461}" srcId="{CA8C4B38-4D7F-D94F-9736-E618EAB92EF5}" destId="{45EEA841-E98A-A849-A016-80DA9757DE4B}" srcOrd="1" destOrd="0" parTransId="{37642B91-AC28-124E-951C-CB1C37073F84}" sibTransId="{2E519D20-7B47-574E-9BC2-B1F520D156DF}"/>
    <dgm:cxn modelId="{6B21510D-88FD-C948-B0E8-A21E8121CC38}" type="presOf" srcId="{AA898BF3-6FAF-3F4A-9762-5873154E55D8}" destId="{018C030D-CBAC-E342-AA59-D372FB82DC66}" srcOrd="0" destOrd="0" presId="urn:microsoft.com/office/officeart/2005/8/layout/lProcess3"/>
    <dgm:cxn modelId="{3FC4920F-1B37-154D-A91A-CDA8250B8BAC}" type="presOf" srcId="{F252A873-27D1-AF48-B74F-B7C73BF62534}" destId="{BA6DE0DD-F2A5-3B48-9A81-6DA962491333}" srcOrd="0" destOrd="0" presId="urn:microsoft.com/office/officeart/2005/8/layout/lProcess3"/>
    <dgm:cxn modelId="{748FA81B-0B52-4047-8CDB-7C2CFA78589F}" srcId="{AA898BF3-6FAF-3F4A-9762-5873154E55D8}" destId="{F252A873-27D1-AF48-B74F-B7C73BF62534}" srcOrd="1" destOrd="0" parTransId="{7C544906-BC93-9544-BEBF-3188E9D8A770}" sibTransId="{A3BFA450-BEF8-3D48-8737-2AD15A592B9A}"/>
    <dgm:cxn modelId="{0C3E6D23-11E0-274A-ABF3-04E00D59B2D0}" srcId="{CA8C4B38-4D7F-D94F-9736-E618EAB92EF5}" destId="{53F2FD42-72D9-0745-A726-B0077C8744B0}" srcOrd="0" destOrd="0" parTransId="{155967BB-1D27-F248-9FAC-44AF146BF890}" sibTransId="{B592FE93-3A6E-AB4A-A8A7-4A128DB34EDC}"/>
    <dgm:cxn modelId="{EECE7F2F-22F8-8E48-951F-02563D890021}" type="presOf" srcId="{C5391814-0656-0A4B-A48D-C761F7324533}" destId="{1082D475-73E8-8F4A-90A8-EF34BCBFF35D}" srcOrd="0" destOrd="0" presId="urn:microsoft.com/office/officeart/2005/8/layout/lProcess3"/>
    <dgm:cxn modelId="{12A92737-25EB-BE4C-B60C-19AE30613B5E}" type="presOf" srcId="{CA8C4B38-4D7F-D94F-9736-E618EAB92EF5}" destId="{0483660D-BDA4-3849-854B-270D81B5D6F2}" srcOrd="0" destOrd="0" presId="urn:microsoft.com/office/officeart/2005/8/layout/lProcess3"/>
    <dgm:cxn modelId="{D8759E40-A3B0-BC40-A284-5D53E0D6E6CE}" type="presOf" srcId="{45EEA841-E98A-A849-A016-80DA9757DE4B}" destId="{C032F6BE-CDF5-894F-A1B3-22CEDB2EA980}" srcOrd="0" destOrd="0" presId="urn:microsoft.com/office/officeart/2005/8/layout/lProcess3"/>
    <dgm:cxn modelId="{A6754B41-5206-3948-A403-82DE89FCB81F}" type="presOf" srcId="{089EF610-CBAD-294A-BC2C-32592D8F1F13}" destId="{CD864E6E-4F89-FB44-AFC0-0F642C41F68A}" srcOrd="0" destOrd="0" presId="urn:microsoft.com/office/officeart/2005/8/layout/lProcess3"/>
    <dgm:cxn modelId="{D457C948-F78B-E042-985D-CE2EF85B2396}" srcId="{22793C6D-5217-094E-804F-CE1DC4137972}" destId="{AA898BF3-6FAF-3F4A-9762-5873154E55D8}" srcOrd="0" destOrd="0" parTransId="{5CBD46E0-ADEA-3043-85A8-14C95593CD25}" sibTransId="{A84F906E-989A-6A43-973D-6E17D57B3BBA}"/>
    <dgm:cxn modelId="{3B519853-ED3B-134C-9E4D-0D870A231B7A}" srcId="{22793C6D-5217-094E-804F-CE1DC4137972}" destId="{FE727A24-9D4B-B749-9CA4-3C1CCD959238}" srcOrd="2" destOrd="0" parTransId="{CB8F8FCC-C644-D242-9B73-2FCD55BBC2F3}" sibTransId="{411BC3F4-F98C-0543-9B7C-51F5627F39F7}"/>
    <dgm:cxn modelId="{AF9C6A56-416A-BD42-9A82-BC4161E36B97}" srcId="{AA898BF3-6FAF-3F4A-9762-5873154E55D8}" destId="{089EF610-CBAD-294A-BC2C-32592D8F1F13}" srcOrd="0" destOrd="0" parTransId="{5A089422-DCA6-484A-930A-3FF6ACAC1521}" sibTransId="{0BDBD9B1-CF4D-D145-8180-522FC7DBEE71}"/>
    <dgm:cxn modelId="{40337C68-5D92-D74F-80FA-1D030D6050EC}" type="presOf" srcId="{53F2FD42-72D9-0745-A726-B0077C8744B0}" destId="{1DCA0161-A44D-424F-8815-508E6903CFCA}" srcOrd="0" destOrd="0" presId="urn:microsoft.com/office/officeart/2005/8/layout/lProcess3"/>
    <dgm:cxn modelId="{781B436E-BED7-C64E-B9E9-E8016A89F113}" type="presOf" srcId="{22793C6D-5217-094E-804F-CE1DC4137972}" destId="{912793A1-7974-914F-9ACF-EA0CEDC11DD1}" srcOrd="0" destOrd="0" presId="urn:microsoft.com/office/officeart/2005/8/layout/lProcess3"/>
    <dgm:cxn modelId="{CE3D8D8C-8008-9C4B-897A-AF0C5D83AC14}" type="presOf" srcId="{9AB0B820-55BF-1F4B-BC64-6FC2E74E4B65}" destId="{BBC583EE-C445-864C-94E6-58542BE30B29}" srcOrd="0" destOrd="0" presId="urn:microsoft.com/office/officeart/2005/8/layout/lProcess3"/>
    <dgm:cxn modelId="{2C706EA0-92E1-A041-AC6C-8671E47CEC53}" type="presOf" srcId="{FE727A24-9D4B-B749-9CA4-3C1CCD959238}" destId="{65F90CAC-2A32-034E-A1B8-D306874C0CAC}" srcOrd="0" destOrd="0" presId="urn:microsoft.com/office/officeart/2005/8/layout/lProcess3"/>
    <dgm:cxn modelId="{C4AF8BB0-E603-4844-962D-A4322107B04E}" srcId="{22793C6D-5217-094E-804F-CE1DC4137972}" destId="{CA8C4B38-4D7F-D94F-9736-E618EAB92EF5}" srcOrd="1" destOrd="0" parTransId="{BADD3ADD-5BF8-7741-A1BD-875CE151F133}" sibTransId="{DD7A0F18-8F86-BD4C-B348-F4B30DF13508}"/>
    <dgm:cxn modelId="{89BB1CDB-C941-AB42-BE43-F71A72F5F65A}" srcId="{FE727A24-9D4B-B749-9CA4-3C1CCD959238}" destId="{9AB0B820-55BF-1F4B-BC64-6FC2E74E4B65}" srcOrd="0" destOrd="0" parTransId="{19FBF2FE-CE20-E942-9E52-CBCF36138E09}" sibTransId="{C384E7E7-0342-B245-962F-54FB42872A11}"/>
    <dgm:cxn modelId="{EE687376-76B9-5944-B75D-1FD37C2D74EE}" type="presParOf" srcId="{912793A1-7974-914F-9ACF-EA0CEDC11DD1}" destId="{DFD0B857-33EC-7044-8CB0-D2F01EA3D72C}" srcOrd="0" destOrd="0" presId="urn:microsoft.com/office/officeart/2005/8/layout/lProcess3"/>
    <dgm:cxn modelId="{88B7E7B5-F2E0-3B49-AC6B-FB5BA721EDD7}" type="presParOf" srcId="{DFD0B857-33EC-7044-8CB0-D2F01EA3D72C}" destId="{018C030D-CBAC-E342-AA59-D372FB82DC66}" srcOrd="0" destOrd="0" presId="urn:microsoft.com/office/officeart/2005/8/layout/lProcess3"/>
    <dgm:cxn modelId="{EAAD2073-A17E-CA43-AF1D-AA9880F30CDF}" type="presParOf" srcId="{DFD0B857-33EC-7044-8CB0-D2F01EA3D72C}" destId="{7667F39C-1A61-D341-A565-92E85D60203F}" srcOrd="1" destOrd="0" presId="urn:microsoft.com/office/officeart/2005/8/layout/lProcess3"/>
    <dgm:cxn modelId="{47AEEBA9-4780-984F-B94A-6E6553DFBCDD}" type="presParOf" srcId="{DFD0B857-33EC-7044-8CB0-D2F01EA3D72C}" destId="{CD864E6E-4F89-FB44-AFC0-0F642C41F68A}" srcOrd="2" destOrd="0" presId="urn:microsoft.com/office/officeart/2005/8/layout/lProcess3"/>
    <dgm:cxn modelId="{702D54FC-3B87-6B42-A958-1D40A4FFC7C6}" type="presParOf" srcId="{DFD0B857-33EC-7044-8CB0-D2F01EA3D72C}" destId="{18ED9DE9-F06A-724F-B2E0-7EA595691220}" srcOrd="3" destOrd="0" presId="urn:microsoft.com/office/officeart/2005/8/layout/lProcess3"/>
    <dgm:cxn modelId="{2139AE7A-C24F-6146-9BAC-0098B4CC4C2F}" type="presParOf" srcId="{DFD0B857-33EC-7044-8CB0-D2F01EA3D72C}" destId="{BA6DE0DD-F2A5-3B48-9A81-6DA962491333}" srcOrd="4" destOrd="0" presId="urn:microsoft.com/office/officeart/2005/8/layout/lProcess3"/>
    <dgm:cxn modelId="{4B86A3CB-9FBB-3348-807B-A791D6D4675F}" type="presParOf" srcId="{912793A1-7974-914F-9ACF-EA0CEDC11DD1}" destId="{B0FC494C-9E78-4148-A1B9-6A57B35A4139}" srcOrd="1" destOrd="0" presId="urn:microsoft.com/office/officeart/2005/8/layout/lProcess3"/>
    <dgm:cxn modelId="{2643140C-D625-DD4A-A07B-AFADA74A7AD9}" type="presParOf" srcId="{912793A1-7974-914F-9ACF-EA0CEDC11DD1}" destId="{7B9F92A6-5854-2846-A78F-7874060FC8F3}" srcOrd="2" destOrd="0" presId="urn:microsoft.com/office/officeart/2005/8/layout/lProcess3"/>
    <dgm:cxn modelId="{8BB44263-E2B1-2240-8F9D-EA4F41E4CBBB}" type="presParOf" srcId="{7B9F92A6-5854-2846-A78F-7874060FC8F3}" destId="{0483660D-BDA4-3849-854B-270D81B5D6F2}" srcOrd="0" destOrd="0" presId="urn:microsoft.com/office/officeart/2005/8/layout/lProcess3"/>
    <dgm:cxn modelId="{28C6D967-03BF-7346-A8D8-CB1C7E7ECF0A}" type="presParOf" srcId="{7B9F92A6-5854-2846-A78F-7874060FC8F3}" destId="{EFF00A49-0B41-2148-91D6-9AA5D5756D61}" srcOrd="1" destOrd="0" presId="urn:microsoft.com/office/officeart/2005/8/layout/lProcess3"/>
    <dgm:cxn modelId="{DEBB6140-4FD6-4343-A266-1BCD766FB747}" type="presParOf" srcId="{7B9F92A6-5854-2846-A78F-7874060FC8F3}" destId="{1DCA0161-A44D-424F-8815-508E6903CFCA}" srcOrd="2" destOrd="0" presId="urn:microsoft.com/office/officeart/2005/8/layout/lProcess3"/>
    <dgm:cxn modelId="{77FF4C7C-6F1C-4A4C-9DC6-52DDC5D104F8}" type="presParOf" srcId="{7B9F92A6-5854-2846-A78F-7874060FC8F3}" destId="{285C6FB7-DEDB-9A49-A8CC-CD37796BABD4}" srcOrd="3" destOrd="0" presId="urn:microsoft.com/office/officeart/2005/8/layout/lProcess3"/>
    <dgm:cxn modelId="{74CEE086-7EFB-D140-8601-882419AC31B4}" type="presParOf" srcId="{7B9F92A6-5854-2846-A78F-7874060FC8F3}" destId="{C032F6BE-CDF5-894F-A1B3-22CEDB2EA980}" srcOrd="4" destOrd="0" presId="urn:microsoft.com/office/officeart/2005/8/layout/lProcess3"/>
    <dgm:cxn modelId="{3C376B72-A979-BC48-958B-379EB3B8B25C}" type="presParOf" srcId="{912793A1-7974-914F-9ACF-EA0CEDC11DD1}" destId="{1A61A36E-BB09-E34B-8666-5A89EB30BFEA}" srcOrd="3" destOrd="0" presId="urn:microsoft.com/office/officeart/2005/8/layout/lProcess3"/>
    <dgm:cxn modelId="{6A03258C-4882-2D40-B6F1-AFDAA525A8AC}" type="presParOf" srcId="{912793A1-7974-914F-9ACF-EA0CEDC11DD1}" destId="{705BE0AA-DAE0-314B-94A4-0A77F2BFB096}" srcOrd="4" destOrd="0" presId="urn:microsoft.com/office/officeart/2005/8/layout/lProcess3"/>
    <dgm:cxn modelId="{945F3005-8DF7-164D-ADB1-5DE97429D549}" type="presParOf" srcId="{705BE0AA-DAE0-314B-94A4-0A77F2BFB096}" destId="{65F90CAC-2A32-034E-A1B8-D306874C0CAC}" srcOrd="0" destOrd="0" presId="urn:microsoft.com/office/officeart/2005/8/layout/lProcess3"/>
    <dgm:cxn modelId="{E485BAF0-B596-7549-99F1-5FCC967884C6}" type="presParOf" srcId="{705BE0AA-DAE0-314B-94A4-0A77F2BFB096}" destId="{C9BA2BD3-35FE-5A4C-BF76-5BDCD67EEEAF}" srcOrd="1" destOrd="0" presId="urn:microsoft.com/office/officeart/2005/8/layout/lProcess3"/>
    <dgm:cxn modelId="{6B3E4349-7986-8A4C-9133-5AAE3C9CEBD2}" type="presParOf" srcId="{705BE0AA-DAE0-314B-94A4-0A77F2BFB096}" destId="{BBC583EE-C445-864C-94E6-58542BE30B29}" srcOrd="2" destOrd="0" presId="urn:microsoft.com/office/officeart/2005/8/layout/lProcess3"/>
    <dgm:cxn modelId="{895A0545-F10B-6743-ADE8-7D37D03EC74A}" type="presParOf" srcId="{705BE0AA-DAE0-314B-94A4-0A77F2BFB096}" destId="{25383E02-3FBD-2044-8B11-4C6A56C85D58}" srcOrd="3" destOrd="0" presId="urn:microsoft.com/office/officeart/2005/8/layout/lProcess3"/>
    <dgm:cxn modelId="{DB66E010-60A5-444F-BA60-0A3E807C9170}" type="presParOf" srcId="{705BE0AA-DAE0-314B-94A4-0A77F2BFB096}" destId="{1082D475-73E8-8F4A-90A8-EF34BCBFF35D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DC943-D384-0D41-9676-0F8C384D5F03}">
      <dsp:nvSpPr>
        <dsp:cNvPr id="0" name=""/>
        <dsp:cNvSpPr/>
      </dsp:nvSpPr>
      <dsp:spPr>
        <a:xfrm>
          <a:off x="-3598864" y="-553070"/>
          <a:ext cx="4290268" cy="4290268"/>
        </a:xfrm>
        <a:prstGeom prst="blockArc">
          <a:avLst>
            <a:gd name="adj1" fmla="val 18900000"/>
            <a:gd name="adj2" fmla="val 2700000"/>
            <a:gd name="adj3" fmla="val 503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9E20FA-91A4-0C4D-97E8-344917ECB659}">
      <dsp:nvSpPr>
        <dsp:cNvPr id="0" name=""/>
        <dsp:cNvSpPr/>
      </dsp:nvSpPr>
      <dsp:spPr>
        <a:xfrm>
          <a:off x="362457" y="244795"/>
          <a:ext cx="6292996" cy="4898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81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INTRODUCCIÓN Y OBJETIVOS</a:t>
          </a:r>
        </a:p>
      </dsp:txBody>
      <dsp:txXfrm>
        <a:off x="362457" y="244795"/>
        <a:ext cx="6292996" cy="489846"/>
      </dsp:txXfrm>
    </dsp:sp>
    <dsp:sp modelId="{FD7DB54D-58EE-9440-8ABF-3FBE7F78E10E}">
      <dsp:nvSpPr>
        <dsp:cNvPr id="0" name=""/>
        <dsp:cNvSpPr/>
      </dsp:nvSpPr>
      <dsp:spPr>
        <a:xfrm>
          <a:off x="56303" y="183564"/>
          <a:ext cx="612307" cy="6123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F17CE-52A0-5649-8EFA-A1A06BC61A6D}">
      <dsp:nvSpPr>
        <dsp:cNvPr id="0" name=""/>
        <dsp:cNvSpPr/>
      </dsp:nvSpPr>
      <dsp:spPr>
        <a:xfrm>
          <a:off x="643297" y="979692"/>
          <a:ext cx="6012156" cy="489846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81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METODOLOGÍA</a:t>
          </a:r>
        </a:p>
      </dsp:txBody>
      <dsp:txXfrm>
        <a:off x="643297" y="979692"/>
        <a:ext cx="6012156" cy="489846"/>
      </dsp:txXfrm>
    </dsp:sp>
    <dsp:sp modelId="{4197EBE0-0A5E-A94B-8B21-31AABE3E6AC9}">
      <dsp:nvSpPr>
        <dsp:cNvPr id="0" name=""/>
        <dsp:cNvSpPr/>
      </dsp:nvSpPr>
      <dsp:spPr>
        <a:xfrm>
          <a:off x="337143" y="918461"/>
          <a:ext cx="612307" cy="6123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F675C-17F0-BD47-B556-8B982A27FF19}">
      <dsp:nvSpPr>
        <dsp:cNvPr id="0" name=""/>
        <dsp:cNvSpPr/>
      </dsp:nvSpPr>
      <dsp:spPr>
        <a:xfrm>
          <a:off x="643297" y="1714589"/>
          <a:ext cx="6012156" cy="489846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81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RESULTADOS</a:t>
          </a:r>
        </a:p>
      </dsp:txBody>
      <dsp:txXfrm>
        <a:off x="643297" y="1714589"/>
        <a:ext cx="6012156" cy="489846"/>
      </dsp:txXfrm>
    </dsp:sp>
    <dsp:sp modelId="{095A7E2D-7632-8748-B172-142156BC1DB1}">
      <dsp:nvSpPr>
        <dsp:cNvPr id="0" name=""/>
        <dsp:cNvSpPr/>
      </dsp:nvSpPr>
      <dsp:spPr>
        <a:xfrm>
          <a:off x="337143" y="1653358"/>
          <a:ext cx="612307" cy="6123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EC93B-46CA-B541-AAD5-57F629C3E754}">
      <dsp:nvSpPr>
        <dsp:cNvPr id="0" name=""/>
        <dsp:cNvSpPr/>
      </dsp:nvSpPr>
      <dsp:spPr>
        <a:xfrm>
          <a:off x="362457" y="2449485"/>
          <a:ext cx="6292996" cy="48984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81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CONCLUSIONES</a:t>
          </a:r>
        </a:p>
      </dsp:txBody>
      <dsp:txXfrm>
        <a:off x="362457" y="2449485"/>
        <a:ext cx="6292996" cy="489846"/>
      </dsp:txXfrm>
    </dsp:sp>
    <dsp:sp modelId="{7F4C3624-72C2-844D-AA8C-A47A7F38994C}">
      <dsp:nvSpPr>
        <dsp:cNvPr id="0" name=""/>
        <dsp:cNvSpPr/>
      </dsp:nvSpPr>
      <dsp:spPr>
        <a:xfrm>
          <a:off x="56303" y="2388255"/>
          <a:ext cx="612307" cy="6123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8C030D-CBAC-E342-AA59-D372FB82DC66}">
      <dsp:nvSpPr>
        <dsp:cNvPr id="0" name=""/>
        <dsp:cNvSpPr/>
      </dsp:nvSpPr>
      <dsp:spPr>
        <a:xfrm>
          <a:off x="2068" y="329120"/>
          <a:ext cx="1046230" cy="81928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3175" rIns="0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411712" y="329120"/>
        <a:ext cx="226943" cy="819287"/>
      </dsp:txXfrm>
    </dsp:sp>
    <dsp:sp modelId="{CD864E6E-4F89-FB44-AFC0-0F642C41F68A}">
      <dsp:nvSpPr>
        <dsp:cNvPr id="0" name=""/>
        <dsp:cNvSpPr/>
      </dsp:nvSpPr>
      <dsp:spPr>
        <a:xfrm>
          <a:off x="782030" y="223212"/>
          <a:ext cx="3859220" cy="1031104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Sistemas de osteosíntesis: </a:t>
          </a:r>
          <a:r>
            <a:rPr lang="es-ES" sz="20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  <a:sym typeface="Wingdings" pitchFamily="2" charset="2"/>
            </a:rPr>
            <a:t>R</a:t>
          </a:r>
          <a:r>
            <a:rPr lang="es-ES" sz="20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econstrucción compleja de la pared torácica</a:t>
          </a:r>
        </a:p>
      </dsp:txBody>
      <dsp:txXfrm>
        <a:off x="1297582" y="223212"/>
        <a:ext cx="2828116" cy="1031104"/>
      </dsp:txXfrm>
    </dsp:sp>
    <dsp:sp modelId="{BA6DE0DD-F2A5-3B48-9A81-6DA962491333}">
      <dsp:nvSpPr>
        <dsp:cNvPr id="0" name=""/>
        <dsp:cNvSpPr/>
      </dsp:nvSpPr>
      <dsp:spPr>
        <a:xfrm>
          <a:off x="4403247" y="223212"/>
          <a:ext cx="3441882" cy="1031104"/>
        </a:xfrm>
        <a:prstGeom prst="chevron">
          <a:avLst/>
        </a:prstGeom>
        <a:solidFill>
          <a:schemeClr val="accent2">
            <a:tint val="40000"/>
            <a:alpha val="90000"/>
            <a:hueOff val="1005164"/>
            <a:satOff val="-876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005164"/>
              <a:satOff val="-87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Defectos oncológicos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&amp;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2000" kern="12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rPr>
            <a:t>Lesiones traumáticas</a:t>
          </a:r>
          <a:endParaRPr lang="es-ES" sz="2000" kern="1200" dirty="0"/>
        </a:p>
      </dsp:txBody>
      <dsp:txXfrm>
        <a:off x="4918799" y="223212"/>
        <a:ext cx="2410778" cy="1031104"/>
      </dsp:txXfrm>
    </dsp:sp>
    <dsp:sp modelId="{0483660D-BDA4-3849-854B-270D81B5D6F2}">
      <dsp:nvSpPr>
        <dsp:cNvPr id="0" name=""/>
        <dsp:cNvSpPr/>
      </dsp:nvSpPr>
      <dsp:spPr>
        <a:xfrm>
          <a:off x="2068" y="1474925"/>
          <a:ext cx="1046230" cy="819287"/>
        </a:xfrm>
        <a:prstGeom prst="chevron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3175" rIns="0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11712" y="1474925"/>
        <a:ext cx="226943" cy="819287"/>
      </dsp:txXfrm>
    </dsp:sp>
    <dsp:sp modelId="{1DCA0161-A44D-424F-8815-508E6903CFCA}">
      <dsp:nvSpPr>
        <dsp:cNvPr id="0" name=""/>
        <dsp:cNvSpPr/>
      </dsp:nvSpPr>
      <dsp:spPr>
        <a:xfrm>
          <a:off x="782030" y="1369017"/>
          <a:ext cx="4220934" cy="1031104"/>
        </a:xfrm>
        <a:prstGeom prst="chevron">
          <a:avLst/>
        </a:prstGeom>
        <a:solidFill>
          <a:schemeClr val="accent2">
            <a:tint val="40000"/>
            <a:alpha val="90000"/>
            <a:hueOff val="2010328"/>
            <a:satOff val="-1751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010328"/>
              <a:satOff val="-1751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Planificación preoperatoria &amp;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Coordinación multidisciplinar </a:t>
          </a:r>
          <a:endParaRPr lang="es-ES" sz="2000" kern="1200" dirty="0"/>
        </a:p>
      </dsp:txBody>
      <dsp:txXfrm>
        <a:off x="1297582" y="1369017"/>
        <a:ext cx="3189830" cy="1031104"/>
      </dsp:txXfrm>
    </dsp:sp>
    <dsp:sp modelId="{C032F6BE-CDF5-894F-A1B3-22CEDB2EA980}">
      <dsp:nvSpPr>
        <dsp:cNvPr id="0" name=""/>
        <dsp:cNvSpPr/>
      </dsp:nvSpPr>
      <dsp:spPr>
        <a:xfrm>
          <a:off x="4764961" y="1369017"/>
          <a:ext cx="3441882" cy="1031104"/>
        </a:xfrm>
        <a:prstGeom prst="chevron">
          <a:avLst/>
        </a:prstGeom>
        <a:solidFill>
          <a:schemeClr val="accent2">
            <a:tint val="40000"/>
            <a:alpha val="90000"/>
            <a:hueOff val="3015493"/>
            <a:satOff val="-2627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015493"/>
              <a:satOff val="-2627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Optimizan: Resultados en cirugía programada </a:t>
          </a:r>
          <a:endParaRPr lang="es-ES" sz="2000" kern="1200" dirty="0"/>
        </a:p>
      </dsp:txBody>
      <dsp:txXfrm>
        <a:off x="5280513" y="1369017"/>
        <a:ext cx="2410778" cy="1031104"/>
      </dsp:txXfrm>
    </dsp:sp>
    <dsp:sp modelId="{65F90CAC-2A32-034E-A1B8-D306874C0CAC}">
      <dsp:nvSpPr>
        <dsp:cNvPr id="0" name=""/>
        <dsp:cNvSpPr/>
      </dsp:nvSpPr>
      <dsp:spPr>
        <a:xfrm>
          <a:off x="2068" y="2620730"/>
          <a:ext cx="1046230" cy="819287"/>
        </a:xfrm>
        <a:prstGeom prst="chevr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3175" rIns="0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411712" y="2620730"/>
        <a:ext cx="226943" cy="819287"/>
      </dsp:txXfrm>
    </dsp:sp>
    <dsp:sp modelId="{BBC583EE-C445-864C-94E6-58542BE30B29}">
      <dsp:nvSpPr>
        <dsp:cNvPr id="0" name=""/>
        <dsp:cNvSpPr/>
      </dsp:nvSpPr>
      <dsp:spPr>
        <a:xfrm>
          <a:off x="782030" y="2514821"/>
          <a:ext cx="3859220" cy="1031104"/>
        </a:xfrm>
        <a:prstGeom prst="chevron">
          <a:avLst/>
        </a:prstGeom>
        <a:solidFill>
          <a:schemeClr val="accent2">
            <a:tint val="40000"/>
            <a:alpha val="90000"/>
            <a:hueOff val="4020657"/>
            <a:satOff val="-3502"/>
            <a:lumOff val="-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4020657"/>
              <a:satOff val="-3502"/>
              <a:lumOff val="-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 situaciones urgentes </a:t>
          </a:r>
          <a:endParaRPr lang="es-ES" sz="2000" kern="1200" dirty="0"/>
        </a:p>
      </dsp:txBody>
      <dsp:txXfrm>
        <a:off x="1297582" y="2514821"/>
        <a:ext cx="2828116" cy="1031104"/>
      </dsp:txXfrm>
    </dsp:sp>
    <dsp:sp modelId="{1082D475-73E8-8F4A-90A8-EF34BCBFF35D}">
      <dsp:nvSpPr>
        <dsp:cNvPr id="0" name=""/>
        <dsp:cNvSpPr/>
      </dsp:nvSpPr>
      <dsp:spPr>
        <a:xfrm>
          <a:off x="4403247" y="2514821"/>
          <a:ext cx="3742582" cy="1031104"/>
        </a:xfrm>
        <a:prstGeom prst="chevron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Restaurar estabilidad &amp;  Recuperación funcional &amp; Estética </a:t>
          </a:r>
          <a:endParaRPr lang="es-ES" sz="2000" kern="1200" dirty="0"/>
        </a:p>
      </dsp:txBody>
      <dsp:txXfrm>
        <a:off x="4918799" y="2514821"/>
        <a:ext cx="2711478" cy="1031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27/2/26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gif"/><Relationship Id="rId7" Type="http://schemas.openxmlformats.org/officeDocument/2006/relationships/image" Target="../media/image5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01EAC47-7B59-BE16-9E43-0EF428B759E9}"/>
              </a:ext>
            </a:extLst>
          </p:cNvPr>
          <p:cNvSpPr txBox="1"/>
          <p:nvPr/>
        </p:nvSpPr>
        <p:spPr>
          <a:xfrm>
            <a:off x="629816" y="1334806"/>
            <a:ext cx="7884368" cy="1446871"/>
          </a:xfrm>
          <a:prstGeom prst="rect">
            <a:avLst/>
          </a:prstGeom>
          <a:gradFill>
            <a:gsLst>
              <a:gs pos="57000">
                <a:srgbClr val="AD774C"/>
              </a:gs>
              <a:gs pos="0">
                <a:schemeClr val="accent6">
                  <a:lumMod val="50000"/>
                </a:schemeClr>
              </a:gs>
              <a:gs pos="81000">
                <a:srgbClr val="A87548"/>
              </a:gs>
              <a:gs pos="38000">
                <a:srgbClr val="AB6A3C"/>
              </a:gs>
              <a:gs pos="69000">
                <a:srgbClr val="AB7948"/>
              </a:gs>
              <a:gs pos="100000">
                <a:srgbClr val="AB7942"/>
              </a:gs>
              <a:gs pos="100000">
                <a:srgbClr val="AB7942"/>
              </a:gs>
            </a:gsLst>
            <a:lin ang="5400000" scaled="1"/>
          </a:gradFill>
          <a:ln>
            <a:noFill/>
            <a:prstDash val="sysDot"/>
          </a:ln>
          <a:effectLst>
            <a:outerShdw blurRad="4313" dist="50800" dir="5400000" algn="ctr" rotWithShape="0">
              <a:srgbClr val="AD774C">
                <a:alpha val="6000"/>
              </a:srgbClr>
            </a:outerShdw>
            <a:softEdge rad="12700"/>
          </a:effectLst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sz="2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APLICACIÓN DE SISTEMAS DE OSTEOSÍNTESIS  </a:t>
            </a:r>
          </a:p>
          <a:p>
            <a:pPr>
              <a:lnSpc>
                <a:spcPct val="115000"/>
              </a:lnSpc>
            </a:pPr>
            <a:r>
              <a:rPr lang="es-ES" sz="2600" kern="100" dirty="0">
                <a:solidFill>
                  <a:schemeClr val="bg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2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 LA RECONSTRUCCIÓN Y ESTABILIZACIÓN </a:t>
            </a:r>
          </a:p>
          <a:p>
            <a:pPr algn="ctr">
              <a:lnSpc>
                <a:spcPct val="115000"/>
              </a:lnSpc>
            </a:pPr>
            <a:r>
              <a:rPr lang="es-ES" sz="2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LA PARED TORÁCICA COMPLEJA</a:t>
            </a:r>
            <a:endParaRPr lang="es-ES" sz="26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DEEFEA-1C07-6A09-6263-B44FA51AC6F3}"/>
              </a:ext>
            </a:extLst>
          </p:cNvPr>
          <p:cNvSpPr txBox="1"/>
          <p:nvPr/>
        </p:nvSpPr>
        <p:spPr>
          <a:xfrm>
            <a:off x="1143249" y="3085258"/>
            <a:ext cx="6857502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s-E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A.M. María Fernández </a:t>
            </a:r>
            <a:r>
              <a:rPr lang="es-E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González,D.F</a:t>
            </a:r>
            <a:r>
              <a:rPr lang="es-E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Tavera </a:t>
            </a:r>
            <a:r>
              <a:rPr lang="es-E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Arce,J</a:t>
            </a:r>
            <a:r>
              <a:rPr lang="es-E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Illana Wolf, M. </a:t>
            </a:r>
            <a:r>
              <a:rPr lang="es-E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Rusca</a:t>
            </a:r>
            <a:r>
              <a:rPr lang="es-E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Giménez, J. Gómez Tabales, D. Espinosa Jiménez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2EE55D-99A3-271D-C74D-D348DF0B94CD}"/>
              </a:ext>
            </a:extLst>
          </p:cNvPr>
          <p:cNvSpPr txBox="1"/>
          <p:nvPr/>
        </p:nvSpPr>
        <p:spPr>
          <a:xfrm>
            <a:off x="1763688" y="4062178"/>
            <a:ext cx="5022812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s-E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U.G.C. </a:t>
            </a:r>
            <a:r>
              <a:rPr lang="es-ES" sz="20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 Cirugía Torácica </a:t>
            </a:r>
          </a:p>
          <a:p>
            <a:pPr algn="ctr"/>
            <a:r>
              <a:rPr lang="es-E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Hospital Universitario Puerta del Mar (Cádiz)</a:t>
            </a:r>
            <a:endParaRPr lang="es-E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8AC4A24-A110-4EF7-75A7-7D66E59E11B0}"/>
              </a:ext>
            </a:extLst>
          </p:cNvPr>
          <p:cNvSpPr txBox="1"/>
          <p:nvPr/>
        </p:nvSpPr>
        <p:spPr>
          <a:xfrm>
            <a:off x="3923928" y="699542"/>
            <a:ext cx="2088232" cy="52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sz="2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s-E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NDICE</a:t>
            </a:r>
            <a:endParaRPr lang="es-E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9E7DE58-94B3-A642-D28F-3DD66593A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2544396"/>
              </p:ext>
            </p:extLst>
          </p:nvPr>
        </p:nvGraphicFramePr>
        <p:xfrm>
          <a:off x="1619672" y="1419622"/>
          <a:ext cx="6696744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101F89-593C-440F-5C16-06BD7B9B2242}"/>
              </a:ext>
            </a:extLst>
          </p:cNvPr>
          <p:cNvSpPr txBox="1"/>
          <p:nvPr/>
        </p:nvSpPr>
        <p:spPr>
          <a:xfrm>
            <a:off x="2267744" y="843558"/>
            <a:ext cx="5328592" cy="52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INTRODUCCIÓN Y OBJETIVOS</a:t>
            </a:r>
            <a:endParaRPr lang="es-E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0A4AE8-81B6-A7FD-E02D-4A27975C82A8}"/>
              </a:ext>
            </a:extLst>
          </p:cNvPr>
          <p:cNvSpPr txBox="1"/>
          <p:nvPr/>
        </p:nvSpPr>
        <p:spPr>
          <a:xfrm>
            <a:off x="251520" y="1579702"/>
            <a:ext cx="44644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reconstrucción de la pared torácica 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Desafío técnico&amp; Factor crítico 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Resultado postoperatorio</a:t>
            </a:r>
            <a:r>
              <a:rPr lang="es-E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C4BA2A-3AA8-FE49-B5B4-D6505562B25F}"/>
              </a:ext>
            </a:extLst>
          </p:cNvPr>
          <p:cNvSpPr txBox="1"/>
          <p:nvPr/>
        </p:nvSpPr>
        <p:spPr>
          <a:xfrm>
            <a:off x="4716016" y="3792110"/>
            <a:ext cx="42800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Experiencia: Reconstrucción de Pared Torácica con </a:t>
            </a:r>
            <a:r>
              <a:rPr lang="es-ES" sz="20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istemas de </a:t>
            </a:r>
            <a:r>
              <a:rPr lang="es-ES" sz="20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steosíntesis </a:t>
            </a:r>
          </a:p>
          <a:p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 Diferentes escenarios</a:t>
            </a:r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BFB4B70-8394-490F-CF53-23FDC93801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7870" y="1515245"/>
            <a:ext cx="3362837" cy="216024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8" name="Imagen 7" descr="Imagen que contiene cumpleaños, decorado, interior, pastel&#10;&#10;Descripción generada automáticamente">
            <a:extLst>
              <a:ext uri="{FF2B5EF4-FFF2-40B4-BE49-F238E27FC236}">
                <a16:creationId xmlns:a16="http://schemas.microsoft.com/office/drawing/2014/main" id="{DC5C4CE1-31EE-9553-293A-0059E6B426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548" y="2833457"/>
            <a:ext cx="2376264" cy="1844607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754598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0440A81-CA07-31F5-6B4F-58EA5F275A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129532"/>
            <a:ext cx="2592288" cy="1523357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F1EE2BB-8B18-9F40-5BEB-32AA84DC251C}"/>
              </a:ext>
            </a:extLst>
          </p:cNvPr>
          <p:cNvSpPr txBox="1"/>
          <p:nvPr/>
        </p:nvSpPr>
        <p:spPr>
          <a:xfrm>
            <a:off x="3131840" y="843558"/>
            <a:ext cx="2880320" cy="526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METODOLOGÍA</a:t>
            </a:r>
            <a:endParaRPr lang="es-E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BAD12A-47DA-5507-AA89-97DD2E3A86DE}"/>
              </a:ext>
            </a:extLst>
          </p:cNvPr>
          <p:cNvSpPr txBox="1"/>
          <p:nvPr/>
        </p:nvSpPr>
        <p:spPr>
          <a:xfrm>
            <a:off x="1304764" y="1771000"/>
            <a:ext cx="67956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Estudio retrospectivo de los pacientes intervenidos en 2025 que precisaron estabilización torácica avanzada con osteosíntesis</a:t>
            </a:r>
            <a:r>
              <a:rPr lang="es-E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1F6EFB-330E-1F4A-F3FE-98DC18BE3334}"/>
              </a:ext>
            </a:extLst>
          </p:cNvPr>
          <p:cNvSpPr txBox="1"/>
          <p:nvPr/>
        </p:nvSpPr>
        <p:spPr>
          <a:xfrm>
            <a:off x="1520788" y="3587596"/>
            <a:ext cx="63635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Dos casos representativos de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distinta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etiología</a:t>
            </a:r>
            <a:r>
              <a:rPr lang="es-ES" sz="2000" b="1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es-ES" sz="20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s-ES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escribir su abordaje quirúrgico y evolución postoperatoria</a:t>
            </a:r>
            <a:r>
              <a:rPr lang="es-ES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6A700660-37AB-67E1-1E06-CD02A4B3FAF3}"/>
              </a:ext>
            </a:extLst>
          </p:cNvPr>
          <p:cNvSpPr/>
          <p:nvPr/>
        </p:nvSpPr>
        <p:spPr>
          <a:xfrm>
            <a:off x="4427984" y="2571750"/>
            <a:ext cx="504056" cy="1015846"/>
          </a:xfrm>
          <a:prstGeom prst="downArrow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11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9C2A506B-39EC-C2EB-5799-FFA2A523CD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2808" y="2985040"/>
            <a:ext cx="440798" cy="50405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2A48E7-C656-84B4-1AD9-13780CDC59D7}"/>
              </a:ext>
            </a:extLst>
          </p:cNvPr>
          <p:cNvSpPr txBox="1"/>
          <p:nvPr/>
        </p:nvSpPr>
        <p:spPr>
          <a:xfrm>
            <a:off x="3167844" y="411510"/>
            <a:ext cx="2808312" cy="52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RESULTADOS</a:t>
            </a:r>
            <a:endParaRPr lang="es-E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678ED5-4EAA-A577-7C89-182DA398D82D}"/>
              </a:ext>
            </a:extLst>
          </p:cNvPr>
          <p:cNvSpPr txBox="1"/>
          <p:nvPr/>
        </p:nvSpPr>
        <p:spPr>
          <a:xfrm>
            <a:off x="323528" y="1347614"/>
            <a:ext cx="2711776" cy="3200876"/>
          </a:xfrm>
          <a:prstGeom prst="rect">
            <a:avLst/>
          </a:prstGeom>
          <a:noFill/>
          <a:ln>
            <a:solidFill>
              <a:srgbClr val="00905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s-ES" dirty="0"/>
              <a:t>Varón, 70a. </a:t>
            </a:r>
            <a:r>
              <a:rPr lang="es-ES" dirty="0" err="1"/>
              <a:t>Encondroma</a:t>
            </a:r>
            <a:endParaRPr lang="es-ES" dirty="0"/>
          </a:p>
          <a:p>
            <a:endParaRPr lang="es-ES" sz="1000" dirty="0"/>
          </a:p>
          <a:p>
            <a:r>
              <a:rPr lang="es-ES" dirty="0"/>
              <a:t>PP.CC: Masa 6x9,9x6,6cm</a:t>
            </a:r>
          </a:p>
          <a:p>
            <a:endParaRPr lang="es-ES" sz="1000" dirty="0"/>
          </a:p>
          <a:p>
            <a:r>
              <a:rPr lang="es-ES" dirty="0"/>
              <a:t>Comité de Tumores </a:t>
            </a:r>
            <a:r>
              <a:rPr lang="es-ES" dirty="0" err="1"/>
              <a:t>Toráx</a:t>
            </a:r>
            <a:endParaRPr lang="es-ES" dirty="0"/>
          </a:p>
          <a:p>
            <a:endParaRPr lang="es-ES" sz="1000" dirty="0"/>
          </a:p>
          <a:p>
            <a:r>
              <a:rPr lang="es-ES" dirty="0"/>
              <a:t>- Resección bloque: Tumor</a:t>
            </a:r>
          </a:p>
          <a:p>
            <a:r>
              <a:rPr lang="es-ES" dirty="0"/>
              <a:t>  + Esternón + Costillas</a:t>
            </a:r>
          </a:p>
          <a:p>
            <a:r>
              <a:rPr lang="es-ES" dirty="0"/>
              <a:t>- Reconstrucción de pared:</a:t>
            </a:r>
          </a:p>
          <a:p>
            <a:r>
              <a:rPr lang="es-ES" dirty="0"/>
              <a:t>   Malla biológica + Placa   </a:t>
            </a:r>
          </a:p>
          <a:p>
            <a:r>
              <a:rPr lang="es-ES" dirty="0"/>
              <a:t>   esternal y costal bilateral</a:t>
            </a:r>
          </a:p>
          <a:p>
            <a:endParaRPr lang="es-ES" sz="1000" dirty="0"/>
          </a:p>
          <a:p>
            <a:r>
              <a:rPr lang="es-ES" dirty="0"/>
              <a:t>Condrosarcoma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1D791BC-B85D-7C48-DEB2-810851E32776}"/>
              </a:ext>
            </a:extLst>
          </p:cNvPr>
          <p:cNvSpPr txBox="1"/>
          <p:nvPr/>
        </p:nvSpPr>
        <p:spPr>
          <a:xfrm>
            <a:off x="3371604" y="4597209"/>
            <a:ext cx="5209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Postoperatorio: Sin complicaciones + Sin recidivas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F540F26-EE62-3A97-4E86-3B587F2447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1403846"/>
            <a:ext cx="360040" cy="303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42CCCF-43BE-3118-AB6D-1C40900464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7528" y="4662733"/>
            <a:ext cx="695552" cy="30380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F8E0E9B-E2D7-A249-141E-BF46006B83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09104"/>
            <a:ext cx="367948" cy="303808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1B1EF8F-4FF0-AC1D-6F36-D7B5052C327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8" y="1808509"/>
            <a:ext cx="419850" cy="30364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43716CC-B55D-8C98-9541-875275338A3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2" y="2266981"/>
            <a:ext cx="348564" cy="30364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868604C-EC5C-884F-55E4-619E00A9A9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3" y="1003652"/>
            <a:ext cx="5868653" cy="3459439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663064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435D116-66D2-896A-C280-4E63E0F8F524}"/>
              </a:ext>
            </a:extLst>
          </p:cNvPr>
          <p:cNvSpPr txBox="1"/>
          <p:nvPr/>
        </p:nvSpPr>
        <p:spPr>
          <a:xfrm>
            <a:off x="262500" y="1228273"/>
            <a:ext cx="2671652" cy="3600986"/>
          </a:xfrm>
          <a:prstGeom prst="rect">
            <a:avLst/>
          </a:prstGeom>
          <a:noFill/>
          <a:ln>
            <a:solidFill>
              <a:srgbClr val="00905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s-ES" dirty="0" err="1"/>
              <a:t>Politrauma:Tórax</a:t>
            </a:r>
            <a:r>
              <a:rPr lang="es-ES" dirty="0"/>
              <a:t> inestable</a:t>
            </a:r>
          </a:p>
          <a:p>
            <a:endParaRPr lang="es-ES" sz="1000" dirty="0"/>
          </a:p>
          <a:p>
            <a:r>
              <a:rPr lang="es-ES" dirty="0"/>
              <a:t>PP.CC: </a:t>
            </a:r>
            <a:r>
              <a:rPr lang="es-ES" dirty="0" err="1"/>
              <a:t>Fx</a:t>
            </a:r>
            <a:r>
              <a:rPr lang="es-ES" dirty="0"/>
              <a:t>. Costales 2ª-7ª</a:t>
            </a:r>
          </a:p>
          <a:p>
            <a:r>
              <a:rPr lang="es-ES" dirty="0"/>
              <a:t>+ Hemo-neumotórax</a:t>
            </a:r>
          </a:p>
          <a:p>
            <a:endParaRPr lang="es-ES" sz="1000" dirty="0"/>
          </a:p>
          <a:p>
            <a:r>
              <a:rPr lang="es-ES" dirty="0"/>
              <a:t>Abordaje híbrido:</a:t>
            </a:r>
          </a:p>
          <a:p>
            <a:r>
              <a:rPr lang="es-ES" dirty="0"/>
              <a:t>  - VATS: Drenaje y   </a:t>
            </a:r>
          </a:p>
          <a:p>
            <a:r>
              <a:rPr lang="es-ES" dirty="0"/>
              <a:t>     estabilización costal</a:t>
            </a:r>
          </a:p>
          <a:p>
            <a:r>
              <a:rPr lang="es-ES" dirty="0"/>
              <a:t>  - Toracotomía AL: </a:t>
            </a:r>
          </a:p>
          <a:p>
            <a:r>
              <a:rPr lang="es-ES" dirty="0"/>
              <a:t>   Reconstrucción de pared </a:t>
            </a:r>
          </a:p>
          <a:p>
            <a:r>
              <a:rPr lang="es-ES" dirty="0"/>
              <a:t>   torácica Placas de titanio</a:t>
            </a:r>
          </a:p>
          <a:p>
            <a:endParaRPr lang="es-ES" sz="1000" dirty="0"/>
          </a:p>
          <a:p>
            <a:r>
              <a:rPr lang="es-ES" dirty="0"/>
              <a:t>Complicaciones: Empiema + Hemoperitoneo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F4CEDEF-20CD-1420-CFD6-5DF932E7D870}"/>
              </a:ext>
            </a:extLst>
          </p:cNvPr>
          <p:cNvSpPr txBox="1"/>
          <p:nvPr/>
        </p:nvSpPr>
        <p:spPr>
          <a:xfrm>
            <a:off x="3690732" y="4475316"/>
            <a:ext cx="5209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Alta 15º día: Recuperación funcional completa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5E978D3-B3CE-9C30-44B6-3426AD6DE916}"/>
              </a:ext>
            </a:extLst>
          </p:cNvPr>
          <p:cNvSpPr txBox="1"/>
          <p:nvPr/>
        </p:nvSpPr>
        <p:spPr>
          <a:xfrm>
            <a:off x="3167844" y="244931"/>
            <a:ext cx="2808312" cy="52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s-E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RESULTADOS</a:t>
            </a:r>
            <a:endParaRPr lang="es-E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9313CCD-3407-9943-2026-186F5EB9BB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28" y="1768907"/>
            <a:ext cx="303644" cy="30364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783B18-C216-23FB-7565-8F50E11425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96" y="1275606"/>
            <a:ext cx="292276" cy="30380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397A5D0-68D9-406B-809C-76B38539C9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2352" y="4508078"/>
            <a:ext cx="695552" cy="3038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057BD7-5948-F853-D82E-7949619F71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41168" y="6082700"/>
            <a:ext cx="57192" cy="4978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1415FAB-25BC-980C-21C9-4C597643C6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34364" y="5580738"/>
            <a:ext cx="49782" cy="4978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A38E7-8CBD-7DCA-BA54-BA7238BD37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41116"/>
            <a:ext cx="340420" cy="2524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DDA85AB-2491-9F0E-AB0B-64DD124E6DA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128" y="2931790"/>
            <a:ext cx="443416" cy="6125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AC4114-EA5F-2C75-01FE-DCE601B6D5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264" y="915566"/>
            <a:ext cx="6006231" cy="3444478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4012645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458542-34F6-9D05-F418-0C0ADC720D6D}"/>
              </a:ext>
            </a:extLst>
          </p:cNvPr>
          <p:cNvSpPr txBox="1"/>
          <p:nvPr/>
        </p:nvSpPr>
        <p:spPr>
          <a:xfrm>
            <a:off x="3131840" y="580248"/>
            <a:ext cx="3240360" cy="526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CONCLUSIONES</a:t>
            </a:r>
            <a:endParaRPr lang="es-E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9E8D012-A700-A370-9E8D-A57857F2A3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555333"/>
              </p:ext>
            </p:extLst>
          </p:nvPr>
        </p:nvGraphicFramePr>
        <p:xfrm>
          <a:off x="395536" y="1106867"/>
          <a:ext cx="8208912" cy="3769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 descr="Imagen que contiene interior, viendo, decorado, pequeño&#10;&#10;Descripción generada automáticamente">
            <a:extLst>
              <a:ext uri="{FF2B5EF4-FFF2-40B4-BE49-F238E27FC236}">
                <a16:creationId xmlns:a16="http://schemas.microsoft.com/office/drawing/2014/main" id="{4B79CB94-3E1A-981B-3967-78FD1EBDF62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63" y="2811416"/>
            <a:ext cx="362761" cy="40732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FDE1A1-715C-3FC2-F96F-152241935DA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63" y="1635646"/>
            <a:ext cx="362761" cy="407323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E000589-9443-7DFC-66B1-1C85A7A607F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62" y="3939902"/>
            <a:ext cx="362761" cy="360039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680205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4FCFCE-A44C-D223-D049-162986053A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771550"/>
            <a:ext cx="5832648" cy="384688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458542-34F6-9D05-F418-0C0ADC720D6D}"/>
              </a:ext>
            </a:extLst>
          </p:cNvPr>
          <p:cNvSpPr txBox="1"/>
          <p:nvPr/>
        </p:nvSpPr>
        <p:spPr>
          <a:xfrm>
            <a:off x="5436096" y="3867894"/>
            <a:ext cx="2520280" cy="62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32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GRACIAS</a:t>
            </a:r>
            <a:endParaRPr lang="es-ES" sz="26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500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{8FD96743-3F76-174A-8915-0509BC48F5F5}tf16401378</Template>
  <TotalTime>248</TotalTime>
  <Words>275</Words>
  <Application>Microsoft Macintosh PowerPoint</Application>
  <PresentationFormat>Presentación en pantalla (16:9)</PresentationFormat>
  <Paragraphs>61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alba maría fernández-gonzález</cp:lastModifiedBy>
  <cp:revision>19</cp:revision>
  <dcterms:created xsi:type="dcterms:W3CDTF">2025-10-16T09:08:13Z</dcterms:created>
  <dcterms:modified xsi:type="dcterms:W3CDTF">2026-02-26T23:30:50Z</dcterms:modified>
</cp:coreProperties>
</file>