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0" r:id="rId3"/>
    <p:sldId id="261" r:id="rId4"/>
    <p:sldId id="262" r:id="rId5"/>
    <p:sldId id="263" r:id="rId6"/>
    <p:sldId id="265" r:id="rId7"/>
    <p:sldId id="267" r:id="rId8"/>
    <p:sldId id="269" r:id="rId9"/>
    <p:sldId id="266" r:id="rId10"/>
    <p:sldId id="270" r:id="rId11"/>
    <p:sldId id="271" r:id="rId12"/>
    <p:sldId id="264" r:id="rId13"/>
    <p:sldId id="268" r:id="rId1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2093"/>
    <a:srgbClr val="FFFD78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B3F4E1-1DA5-1D4D-86BD-62A7B73BBB28}" v="446" dt="2026-02-27T20:39:16.9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/>
    <p:restoredTop sz="94664"/>
  </p:normalViewPr>
  <p:slideViewPr>
    <p:cSldViewPr>
      <p:cViewPr varScale="1">
        <p:scale>
          <a:sx n="149" d="100"/>
          <a:sy n="149" d="100"/>
        </p:scale>
        <p:origin x="488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96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CARRERA RIVERO" userId="b06649ca40da2265" providerId="LiveId" clId="{ED7F76DC-34F4-5907-BFBC-AB51B4F1D60C}"/>
    <pc:docChg chg="undo custSel addSld modSld">
      <pc:chgData name="CRISTINA CARRERA RIVERO" userId="b06649ca40da2265" providerId="LiveId" clId="{ED7F76DC-34F4-5907-BFBC-AB51B4F1D60C}" dt="2026-02-27T20:47:15.653" v="4224" actId="13926"/>
      <pc:docMkLst>
        <pc:docMk/>
      </pc:docMkLst>
      <pc:sldChg chg="addSp delSp modSp mod">
        <pc:chgData name="CRISTINA CARRERA RIVERO" userId="b06649ca40da2265" providerId="LiveId" clId="{ED7F76DC-34F4-5907-BFBC-AB51B4F1D60C}" dt="2026-02-24T18:27:43.158" v="186" actId="20577"/>
        <pc:sldMkLst>
          <pc:docMk/>
          <pc:sldMk cId="0" sldId="257"/>
        </pc:sldMkLst>
        <pc:spChg chg="add mod">
          <ac:chgData name="CRISTINA CARRERA RIVERO" userId="b06649ca40da2265" providerId="LiveId" clId="{ED7F76DC-34F4-5907-BFBC-AB51B4F1D60C}" dt="2026-02-24T18:26:39.241" v="95" actId="1076"/>
          <ac:spMkLst>
            <pc:docMk/>
            <pc:sldMk cId="0" sldId="257"/>
            <ac:spMk id="3" creationId="{B898193F-747A-8DE8-B2F4-18B126AB8D88}"/>
          </ac:spMkLst>
        </pc:spChg>
        <pc:spChg chg="add mod">
          <ac:chgData name="CRISTINA CARRERA RIVERO" userId="b06649ca40da2265" providerId="LiveId" clId="{ED7F76DC-34F4-5907-BFBC-AB51B4F1D60C}" dt="2026-02-24T18:27:43.158" v="186" actId="20577"/>
          <ac:spMkLst>
            <pc:docMk/>
            <pc:sldMk cId="0" sldId="257"/>
            <ac:spMk id="5" creationId="{887BA68D-C85A-EB65-BA4F-0E44356CA726}"/>
          </ac:spMkLst>
        </pc:spChg>
      </pc:sldChg>
      <pc:sldChg chg="addSp delSp modSp mod">
        <pc:chgData name="CRISTINA CARRERA RIVERO" userId="b06649ca40da2265" providerId="LiveId" clId="{ED7F76DC-34F4-5907-BFBC-AB51B4F1D60C}" dt="2026-02-25T12:38:21.226" v="1546" actId="1076"/>
        <pc:sldMkLst>
          <pc:docMk/>
          <pc:sldMk cId="0" sldId="260"/>
        </pc:sldMkLst>
        <pc:spChg chg="add mod">
          <ac:chgData name="CRISTINA CARRERA RIVERO" userId="b06649ca40da2265" providerId="LiveId" clId="{ED7F76DC-34F4-5907-BFBC-AB51B4F1D60C}" dt="2026-02-25T12:34:37.859" v="1296" actId="1076"/>
          <ac:spMkLst>
            <pc:docMk/>
            <pc:sldMk cId="0" sldId="260"/>
            <ac:spMk id="2" creationId="{F4EF4CEA-50DF-B7D1-5A70-45DA63D16929}"/>
          </ac:spMkLst>
        </pc:spChg>
        <pc:graphicFrameChg chg="add mod modGraphic">
          <ac:chgData name="CRISTINA CARRERA RIVERO" userId="b06649ca40da2265" providerId="LiveId" clId="{ED7F76DC-34F4-5907-BFBC-AB51B4F1D60C}" dt="2026-02-25T12:38:21.226" v="1546" actId="1076"/>
          <ac:graphicFrameMkLst>
            <pc:docMk/>
            <pc:sldMk cId="0" sldId="260"/>
            <ac:graphicFrameMk id="6" creationId="{D6877A65-4EED-DF7B-F0FF-3218BA48811C}"/>
          </ac:graphicFrameMkLst>
        </pc:graphicFrameChg>
      </pc:sldChg>
      <pc:sldChg chg="addSp delSp modSp mod">
        <pc:chgData name="CRISTINA CARRERA RIVERO" userId="b06649ca40da2265" providerId="LiveId" clId="{ED7F76DC-34F4-5907-BFBC-AB51B4F1D60C}" dt="2026-02-27T19:29:25.357" v="4000" actId="478"/>
        <pc:sldMkLst>
          <pc:docMk/>
          <pc:sldMk cId="2136254193" sldId="261"/>
        </pc:sldMkLst>
        <pc:spChg chg="add mod">
          <ac:chgData name="CRISTINA CARRERA RIVERO" userId="b06649ca40da2265" providerId="LiveId" clId="{ED7F76DC-34F4-5907-BFBC-AB51B4F1D60C}" dt="2026-02-27T12:39:54.573" v="3856" actId="1076"/>
          <ac:spMkLst>
            <pc:docMk/>
            <pc:sldMk cId="2136254193" sldId="261"/>
            <ac:spMk id="2" creationId="{C9ACCC57-F34A-5471-34AF-ECBF4D919189}"/>
          </ac:spMkLst>
        </pc:spChg>
        <pc:spChg chg="add mod">
          <ac:chgData name="CRISTINA CARRERA RIVERO" userId="b06649ca40da2265" providerId="LiveId" clId="{ED7F76DC-34F4-5907-BFBC-AB51B4F1D60C}" dt="2026-02-27T12:42:05.743" v="3879" actId="14100"/>
          <ac:spMkLst>
            <pc:docMk/>
            <pc:sldMk cId="2136254193" sldId="261"/>
            <ac:spMk id="4" creationId="{361E3F4D-06C7-150D-5AFA-65AFA0AF0108}"/>
          </ac:spMkLst>
        </pc:spChg>
        <pc:spChg chg="add mod">
          <ac:chgData name="CRISTINA CARRERA RIVERO" userId="b06649ca40da2265" providerId="LiveId" clId="{ED7F76DC-34F4-5907-BFBC-AB51B4F1D60C}" dt="2026-02-27T12:41:13.875" v="3871" actId="1076"/>
          <ac:spMkLst>
            <pc:docMk/>
            <pc:sldMk cId="2136254193" sldId="261"/>
            <ac:spMk id="6" creationId="{71695EF8-A523-7545-28B0-1E0BD36112AB}"/>
          </ac:spMkLst>
        </pc:spChg>
        <pc:spChg chg="add mod">
          <ac:chgData name="CRISTINA CARRERA RIVERO" userId="b06649ca40da2265" providerId="LiveId" clId="{ED7F76DC-34F4-5907-BFBC-AB51B4F1D60C}" dt="2026-02-27T12:40:47.275" v="3866" actId="1076"/>
          <ac:spMkLst>
            <pc:docMk/>
            <pc:sldMk cId="2136254193" sldId="261"/>
            <ac:spMk id="7" creationId="{E9DF20B7-6B65-821B-18E3-96A4F97EAF59}"/>
          </ac:spMkLst>
        </pc:spChg>
        <pc:spChg chg="add del mod">
          <ac:chgData name="CRISTINA CARRERA RIVERO" userId="b06649ca40da2265" providerId="LiveId" clId="{ED7F76DC-34F4-5907-BFBC-AB51B4F1D60C}" dt="2026-02-27T19:29:25.357" v="4000" actId="478"/>
          <ac:spMkLst>
            <pc:docMk/>
            <pc:sldMk cId="2136254193" sldId="261"/>
            <ac:spMk id="8" creationId="{1E30B6F1-887C-D464-17D2-44A3464C8A29}"/>
          </ac:spMkLst>
        </pc:spChg>
        <pc:spChg chg="add mod">
          <ac:chgData name="CRISTINA CARRERA RIVERO" userId="b06649ca40da2265" providerId="LiveId" clId="{ED7F76DC-34F4-5907-BFBC-AB51B4F1D60C}" dt="2026-02-27T12:41:52.573" v="3877" actId="14100"/>
          <ac:spMkLst>
            <pc:docMk/>
            <pc:sldMk cId="2136254193" sldId="261"/>
            <ac:spMk id="10" creationId="{C473699D-0516-B2A9-465C-102ACEE618E2}"/>
          </ac:spMkLst>
        </pc:spChg>
        <pc:picChg chg="add mod">
          <ac:chgData name="CRISTINA CARRERA RIVERO" userId="b06649ca40da2265" providerId="LiveId" clId="{ED7F76DC-34F4-5907-BFBC-AB51B4F1D60C}" dt="2026-02-27T12:41:28.857" v="3874" actId="1076"/>
          <ac:picMkLst>
            <pc:docMk/>
            <pc:sldMk cId="2136254193" sldId="261"/>
            <ac:picMk id="1028" creationId="{BF522AF2-1F4B-D0BD-B53F-32D187EB49C6}"/>
          </ac:picMkLst>
        </pc:picChg>
        <pc:cxnChg chg="add del mod">
          <ac:chgData name="CRISTINA CARRERA RIVERO" userId="b06649ca40da2265" providerId="LiveId" clId="{ED7F76DC-34F4-5907-BFBC-AB51B4F1D60C}" dt="2026-02-27T12:39:25.266" v="3852" actId="478"/>
          <ac:cxnSpMkLst>
            <pc:docMk/>
            <pc:sldMk cId="2136254193" sldId="261"/>
            <ac:cxnSpMk id="12" creationId="{B12B7EC3-93DB-ABF4-ADB3-707557C0190D}"/>
          </ac:cxnSpMkLst>
        </pc:cxnChg>
      </pc:sldChg>
      <pc:sldChg chg="addSp delSp modSp mod">
        <pc:chgData name="CRISTINA CARRERA RIVERO" userId="b06649ca40da2265" providerId="LiveId" clId="{ED7F76DC-34F4-5907-BFBC-AB51B4F1D60C}" dt="2026-02-24T19:55:32.833" v="779" actId="2711"/>
        <pc:sldMkLst>
          <pc:docMk/>
          <pc:sldMk cId="859607328" sldId="262"/>
        </pc:sldMkLst>
        <pc:spChg chg="add mod">
          <ac:chgData name="CRISTINA CARRERA RIVERO" userId="b06649ca40da2265" providerId="LiveId" clId="{ED7F76DC-34F4-5907-BFBC-AB51B4F1D60C}" dt="2026-02-24T19:29:14.088" v="504" actId="20577"/>
          <ac:spMkLst>
            <pc:docMk/>
            <pc:sldMk cId="859607328" sldId="262"/>
            <ac:spMk id="3" creationId="{B3A97A9A-ED4F-159A-1224-721223333B97}"/>
          </ac:spMkLst>
        </pc:spChg>
        <pc:spChg chg="add mod">
          <ac:chgData name="CRISTINA CARRERA RIVERO" userId="b06649ca40da2265" providerId="LiveId" clId="{ED7F76DC-34F4-5907-BFBC-AB51B4F1D60C}" dt="2026-02-24T18:57:40.764" v="441" actId="1076"/>
          <ac:spMkLst>
            <pc:docMk/>
            <pc:sldMk cId="859607328" sldId="262"/>
            <ac:spMk id="4" creationId="{662CB122-A632-D466-A953-F756B7456B5A}"/>
          </ac:spMkLst>
        </pc:spChg>
        <pc:spChg chg="add mod">
          <ac:chgData name="CRISTINA CARRERA RIVERO" userId="b06649ca40da2265" providerId="LiveId" clId="{ED7F76DC-34F4-5907-BFBC-AB51B4F1D60C}" dt="2026-02-24T19:54:49.931" v="776" actId="1076"/>
          <ac:spMkLst>
            <pc:docMk/>
            <pc:sldMk cId="859607328" sldId="262"/>
            <ac:spMk id="7" creationId="{CA04AF0F-CA52-DA7D-0E4D-6D3DD893CE9F}"/>
          </ac:spMkLst>
        </pc:spChg>
        <pc:spChg chg="add mod">
          <ac:chgData name="CRISTINA CARRERA RIVERO" userId="b06649ca40da2265" providerId="LiveId" clId="{ED7F76DC-34F4-5907-BFBC-AB51B4F1D60C}" dt="2026-02-24T19:32:00.824" v="571" actId="1076"/>
          <ac:spMkLst>
            <pc:docMk/>
            <pc:sldMk cId="859607328" sldId="262"/>
            <ac:spMk id="8" creationId="{F90C0586-87CA-D779-8B22-AFF90FFA18C6}"/>
          </ac:spMkLst>
        </pc:spChg>
        <pc:spChg chg="add mod">
          <ac:chgData name="CRISTINA CARRERA RIVERO" userId="b06649ca40da2265" providerId="LiveId" clId="{ED7F76DC-34F4-5907-BFBC-AB51B4F1D60C}" dt="2026-02-24T19:32:07.874" v="573" actId="1076"/>
          <ac:spMkLst>
            <pc:docMk/>
            <pc:sldMk cId="859607328" sldId="262"/>
            <ac:spMk id="10" creationId="{85EA1BF5-B7C2-0652-4EC8-0388AB583B61}"/>
          </ac:spMkLst>
        </pc:spChg>
        <pc:spChg chg="add mod">
          <ac:chgData name="CRISTINA CARRERA RIVERO" userId="b06649ca40da2265" providerId="LiveId" clId="{ED7F76DC-34F4-5907-BFBC-AB51B4F1D60C}" dt="2026-02-24T19:32:51.424" v="575" actId="1076"/>
          <ac:spMkLst>
            <pc:docMk/>
            <pc:sldMk cId="859607328" sldId="262"/>
            <ac:spMk id="11" creationId="{AFC224AC-262C-3B59-C4F9-AF03ACE790B8}"/>
          </ac:spMkLst>
        </pc:spChg>
        <pc:graphicFrameChg chg="add mod modGraphic">
          <ac:chgData name="CRISTINA CARRERA RIVERO" userId="b06649ca40da2265" providerId="LiveId" clId="{ED7F76DC-34F4-5907-BFBC-AB51B4F1D60C}" dt="2026-02-24T19:55:32.833" v="779" actId="2711"/>
          <ac:graphicFrameMkLst>
            <pc:docMk/>
            <pc:sldMk cId="859607328" sldId="262"/>
            <ac:graphicFrameMk id="13" creationId="{4E688EE0-F2D3-3D15-6CA1-37A2BD220B4F}"/>
          </ac:graphicFrameMkLst>
        </pc:graphicFrameChg>
      </pc:sldChg>
      <pc:sldChg chg="addSp delSp modSp mod">
        <pc:chgData name="CRISTINA CARRERA RIVERO" userId="b06649ca40da2265" providerId="LiveId" clId="{ED7F76DC-34F4-5907-BFBC-AB51B4F1D60C}" dt="2026-02-27T14:45:20.708" v="3905" actId="207"/>
        <pc:sldMkLst>
          <pc:docMk/>
          <pc:sldMk cId="142229218" sldId="263"/>
        </pc:sldMkLst>
        <pc:spChg chg="add mod">
          <ac:chgData name="CRISTINA CARRERA RIVERO" userId="b06649ca40da2265" providerId="LiveId" clId="{ED7F76DC-34F4-5907-BFBC-AB51B4F1D60C}" dt="2026-02-25T12:33:52.159" v="1281" actId="1076"/>
          <ac:spMkLst>
            <pc:docMk/>
            <pc:sldMk cId="142229218" sldId="263"/>
            <ac:spMk id="4" creationId="{90880E01-C676-68DE-9A5D-802EBBB71AB6}"/>
          </ac:spMkLst>
        </pc:spChg>
        <pc:spChg chg="add mod">
          <ac:chgData name="CRISTINA CARRERA RIVERO" userId="b06649ca40da2265" providerId="LiveId" clId="{ED7F76DC-34F4-5907-BFBC-AB51B4F1D60C}" dt="2026-02-27T14:44:47.403" v="3899" actId="208"/>
          <ac:spMkLst>
            <pc:docMk/>
            <pc:sldMk cId="142229218" sldId="263"/>
            <ac:spMk id="7" creationId="{F0505967-31D0-DB1B-758C-BA9A4B37F70F}"/>
          </ac:spMkLst>
        </pc:spChg>
        <pc:spChg chg="add mod">
          <ac:chgData name="CRISTINA CARRERA RIVERO" userId="b06649ca40da2265" providerId="LiveId" clId="{ED7F76DC-34F4-5907-BFBC-AB51B4F1D60C}" dt="2026-02-27T14:44:04.602" v="3891" actId="1076"/>
          <ac:spMkLst>
            <pc:docMk/>
            <pc:sldMk cId="142229218" sldId="263"/>
            <ac:spMk id="11" creationId="{FE3D7B64-94D7-F0D7-0E01-7A948091FE83}"/>
          </ac:spMkLst>
        </pc:spChg>
        <pc:spChg chg="add mod">
          <ac:chgData name="CRISTINA CARRERA RIVERO" userId="b06649ca40da2265" providerId="LiveId" clId="{ED7F76DC-34F4-5907-BFBC-AB51B4F1D60C}" dt="2026-02-24T20:17:30.847" v="913" actId="1076"/>
          <ac:spMkLst>
            <pc:docMk/>
            <pc:sldMk cId="142229218" sldId="263"/>
            <ac:spMk id="12" creationId="{56F8567A-6030-B783-A013-0A9D99DD7A53}"/>
          </ac:spMkLst>
        </pc:spChg>
        <pc:spChg chg="add mod">
          <ac:chgData name="CRISTINA CARRERA RIVERO" userId="b06649ca40da2265" providerId="LiveId" clId="{ED7F76DC-34F4-5907-BFBC-AB51B4F1D60C}" dt="2026-02-24T20:17:38.712" v="914" actId="1076"/>
          <ac:spMkLst>
            <pc:docMk/>
            <pc:sldMk cId="142229218" sldId="263"/>
            <ac:spMk id="13" creationId="{79B9F728-E72A-A7E3-BD08-DC80D6DEFE63}"/>
          </ac:spMkLst>
        </pc:spChg>
        <pc:spChg chg="add mod">
          <ac:chgData name="CRISTINA CARRERA RIVERO" userId="b06649ca40da2265" providerId="LiveId" clId="{ED7F76DC-34F4-5907-BFBC-AB51B4F1D60C}" dt="2026-02-27T14:44:16.335" v="3894" actId="1076"/>
          <ac:spMkLst>
            <pc:docMk/>
            <pc:sldMk cId="142229218" sldId="263"/>
            <ac:spMk id="22" creationId="{B0706AEB-D7D2-8A8F-A54A-AED1E3D482C6}"/>
          </ac:spMkLst>
        </pc:spChg>
        <pc:spChg chg="add mod">
          <ac:chgData name="CRISTINA CARRERA RIVERO" userId="b06649ca40da2265" providerId="LiveId" clId="{ED7F76DC-34F4-5907-BFBC-AB51B4F1D60C}" dt="2026-02-27T14:45:20.708" v="3905" actId="207"/>
          <ac:spMkLst>
            <pc:docMk/>
            <pc:sldMk cId="142229218" sldId="263"/>
            <ac:spMk id="23" creationId="{82FF7B42-04E2-B035-B3BD-FACE8B1FD0BA}"/>
          </ac:spMkLst>
        </pc:spChg>
        <pc:spChg chg="add mod">
          <ac:chgData name="CRISTINA CARRERA RIVERO" userId="b06649ca40da2265" providerId="LiveId" clId="{ED7F76DC-34F4-5907-BFBC-AB51B4F1D60C}" dt="2026-02-27T14:45:09.736" v="3902" actId="208"/>
          <ac:spMkLst>
            <pc:docMk/>
            <pc:sldMk cId="142229218" sldId="263"/>
            <ac:spMk id="24" creationId="{F555265C-2F7A-58E1-8F7D-B04DD488F05B}"/>
          </ac:spMkLst>
        </pc:spChg>
        <pc:picChg chg="add mod">
          <ac:chgData name="CRISTINA CARRERA RIVERO" userId="b06649ca40da2265" providerId="LiveId" clId="{ED7F76DC-34F4-5907-BFBC-AB51B4F1D60C}" dt="2026-02-27T14:44:00.733" v="3890" actId="1076"/>
          <ac:picMkLst>
            <pc:docMk/>
            <pc:sldMk cId="142229218" sldId="263"/>
            <ac:picMk id="2050" creationId="{57C6F8D0-74E1-8D4E-FE1C-4C55196ED7D9}"/>
          </ac:picMkLst>
        </pc:picChg>
        <pc:picChg chg="add mod">
          <ac:chgData name="CRISTINA CARRERA RIVERO" userId="b06649ca40da2265" providerId="LiveId" clId="{ED7F76DC-34F4-5907-BFBC-AB51B4F1D60C}" dt="2026-02-27T14:44:38.434" v="3896" actId="1076"/>
          <ac:picMkLst>
            <pc:docMk/>
            <pc:sldMk cId="142229218" sldId="263"/>
            <ac:picMk id="2056" creationId="{5F2456CE-ADE2-E2F0-DB09-8C91A2AF96D3}"/>
          </ac:picMkLst>
        </pc:picChg>
        <pc:cxnChg chg="add mod">
          <ac:chgData name="CRISTINA CARRERA RIVERO" userId="b06649ca40da2265" providerId="LiveId" clId="{ED7F76DC-34F4-5907-BFBC-AB51B4F1D60C}" dt="2026-02-24T20:17:30.847" v="913" actId="1076"/>
          <ac:cxnSpMkLst>
            <pc:docMk/>
            <pc:sldMk cId="142229218" sldId="263"/>
            <ac:cxnSpMk id="15" creationId="{2BCE16CB-54E0-FDCE-620B-A2CB74A3E503}"/>
          </ac:cxnSpMkLst>
        </pc:cxnChg>
        <pc:cxnChg chg="add mod">
          <ac:chgData name="CRISTINA CARRERA RIVERO" userId="b06649ca40da2265" providerId="LiveId" clId="{ED7F76DC-34F4-5907-BFBC-AB51B4F1D60C}" dt="2026-02-24T20:17:38.712" v="914" actId="1076"/>
          <ac:cxnSpMkLst>
            <pc:docMk/>
            <pc:sldMk cId="142229218" sldId="263"/>
            <ac:cxnSpMk id="17" creationId="{14014477-AABB-0A91-945D-E5CA44940E77}"/>
          </ac:cxnSpMkLst>
        </pc:cxnChg>
      </pc:sldChg>
      <pc:sldChg chg="addSp modSp mod">
        <pc:chgData name="CRISTINA CARRERA RIVERO" userId="b06649ca40da2265" providerId="LiveId" clId="{ED7F76DC-34F4-5907-BFBC-AB51B4F1D60C}" dt="2026-02-27T20:47:15.653" v="4224" actId="13926"/>
        <pc:sldMkLst>
          <pc:docMk/>
          <pc:sldMk cId="3146927757" sldId="264"/>
        </pc:sldMkLst>
        <pc:spChg chg="add mod">
          <ac:chgData name="CRISTINA CARRERA RIVERO" userId="b06649ca40da2265" providerId="LiveId" clId="{ED7F76DC-34F4-5907-BFBC-AB51B4F1D60C}" dt="2026-02-27T12:32:20.745" v="3691" actId="1076"/>
          <ac:spMkLst>
            <pc:docMk/>
            <pc:sldMk cId="3146927757" sldId="264"/>
            <ac:spMk id="3" creationId="{6551F458-7F39-A878-B1D5-F2E1246DFA5F}"/>
          </ac:spMkLst>
        </pc:spChg>
        <pc:spChg chg="add mod">
          <ac:chgData name="CRISTINA CARRERA RIVERO" userId="b06649ca40da2265" providerId="LiveId" clId="{ED7F76DC-34F4-5907-BFBC-AB51B4F1D60C}" dt="2026-02-27T12:32:19.095" v="3690" actId="1076"/>
          <ac:spMkLst>
            <pc:docMk/>
            <pc:sldMk cId="3146927757" sldId="264"/>
            <ac:spMk id="4" creationId="{2EFE072F-127E-1D15-69E9-C4F35C5F8C8A}"/>
          </ac:spMkLst>
        </pc:spChg>
        <pc:spChg chg="add mod">
          <ac:chgData name="CRISTINA CARRERA RIVERO" userId="b06649ca40da2265" providerId="LiveId" clId="{ED7F76DC-34F4-5907-BFBC-AB51B4F1D60C}" dt="2026-02-27T20:47:15.653" v="4224" actId="13926"/>
          <ac:spMkLst>
            <pc:docMk/>
            <pc:sldMk cId="3146927757" sldId="264"/>
            <ac:spMk id="6" creationId="{E7277E5F-7863-7F17-BF45-A5D3709FA678}"/>
          </ac:spMkLst>
        </pc:spChg>
        <pc:spChg chg="add mod">
          <ac:chgData name="CRISTINA CARRERA RIVERO" userId="b06649ca40da2265" providerId="LiveId" clId="{ED7F76DC-34F4-5907-BFBC-AB51B4F1D60C}" dt="2026-02-27T19:48:45.391" v="4100" actId="1076"/>
          <ac:spMkLst>
            <pc:docMk/>
            <pc:sldMk cId="3146927757" sldId="264"/>
            <ac:spMk id="8" creationId="{0BE378A4-7E0E-0F9B-2C8C-A479748FBCAA}"/>
          </ac:spMkLst>
        </pc:spChg>
        <pc:picChg chg="add mod">
          <ac:chgData name="CRISTINA CARRERA RIVERO" userId="b06649ca40da2265" providerId="LiveId" clId="{ED7F76DC-34F4-5907-BFBC-AB51B4F1D60C}" dt="2026-02-27T12:33:30.077" v="3700" actId="14100"/>
          <ac:picMkLst>
            <pc:docMk/>
            <pc:sldMk cId="3146927757" sldId="264"/>
            <ac:picMk id="2050" creationId="{F4018ABF-54C5-7BFF-3442-40F7437F2AF6}"/>
          </ac:picMkLst>
        </pc:picChg>
      </pc:sldChg>
      <pc:sldChg chg="addSp delSp modSp new mod">
        <pc:chgData name="CRISTINA CARRERA RIVERO" userId="b06649ca40da2265" providerId="LiveId" clId="{ED7F76DC-34F4-5907-BFBC-AB51B4F1D60C}" dt="2026-02-27T14:47:08.560" v="3935" actId="20577"/>
        <pc:sldMkLst>
          <pc:docMk/>
          <pc:sldMk cId="3011178658" sldId="265"/>
        </pc:sldMkLst>
        <pc:spChg chg="add mod">
          <ac:chgData name="CRISTINA CARRERA RIVERO" userId="b06649ca40da2265" providerId="LiveId" clId="{ED7F76DC-34F4-5907-BFBC-AB51B4F1D60C}" dt="2026-02-27T14:47:08.560" v="3935" actId="20577"/>
          <ac:spMkLst>
            <pc:docMk/>
            <pc:sldMk cId="3011178658" sldId="265"/>
            <ac:spMk id="2" creationId="{780BBBE7-9905-492D-3A4C-EF826CD11472}"/>
          </ac:spMkLst>
        </pc:spChg>
        <pc:spChg chg="add mod">
          <ac:chgData name="CRISTINA CARRERA RIVERO" userId="b06649ca40da2265" providerId="LiveId" clId="{ED7F76DC-34F4-5907-BFBC-AB51B4F1D60C}" dt="2026-02-25T12:40:01.751" v="1582" actId="1076"/>
          <ac:spMkLst>
            <pc:docMk/>
            <pc:sldMk cId="3011178658" sldId="265"/>
            <ac:spMk id="3" creationId="{8481FE8B-DCA3-E883-6CF5-DBF082A590C6}"/>
          </ac:spMkLst>
        </pc:spChg>
        <pc:spChg chg="add mod">
          <ac:chgData name="CRISTINA CARRERA RIVERO" userId="b06649ca40da2265" providerId="LiveId" clId="{ED7F76DC-34F4-5907-BFBC-AB51B4F1D60C}" dt="2026-02-25T13:24:59.103" v="1958" actId="1076"/>
          <ac:spMkLst>
            <pc:docMk/>
            <pc:sldMk cId="3011178658" sldId="265"/>
            <ac:spMk id="5" creationId="{36BA3446-E68B-063A-02FC-C48715F76546}"/>
          </ac:spMkLst>
        </pc:spChg>
        <pc:spChg chg="add mod">
          <ac:chgData name="CRISTINA CARRERA RIVERO" userId="b06649ca40da2265" providerId="LiveId" clId="{ED7F76DC-34F4-5907-BFBC-AB51B4F1D60C}" dt="2026-02-25T12:40:10.767" v="1583" actId="1076"/>
          <ac:spMkLst>
            <pc:docMk/>
            <pc:sldMk cId="3011178658" sldId="265"/>
            <ac:spMk id="6" creationId="{8647494B-08E9-4AD9-CE0F-8144CE545B61}"/>
          </ac:spMkLst>
        </pc:spChg>
        <pc:spChg chg="add mod">
          <ac:chgData name="CRISTINA CARRERA RIVERO" userId="b06649ca40da2265" providerId="LiveId" clId="{ED7F76DC-34F4-5907-BFBC-AB51B4F1D60C}" dt="2026-02-25T13:25:21.269" v="1963" actId="1076"/>
          <ac:spMkLst>
            <pc:docMk/>
            <pc:sldMk cId="3011178658" sldId="265"/>
            <ac:spMk id="8" creationId="{605CFEFD-377A-7D1B-5784-35922B9885E0}"/>
          </ac:spMkLst>
        </pc:spChg>
        <pc:spChg chg="add mod">
          <ac:chgData name="CRISTINA CARRERA RIVERO" userId="b06649ca40da2265" providerId="LiveId" clId="{ED7F76DC-34F4-5907-BFBC-AB51B4F1D60C}" dt="2026-02-25T13:25:24.687" v="1964" actId="1076"/>
          <ac:spMkLst>
            <pc:docMk/>
            <pc:sldMk cId="3011178658" sldId="265"/>
            <ac:spMk id="9" creationId="{DC9784B3-CC9E-E9F0-481F-DDF584FE2AC1}"/>
          </ac:spMkLst>
        </pc:spChg>
        <pc:spChg chg="add mod">
          <ac:chgData name="CRISTINA CARRERA RIVERO" userId="b06649ca40da2265" providerId="LiveId" clId="{ED7F76DC-34F4-5907-BFBC-AB51B4F1D60C}" dt="2026-02-25T13:25:27.236" v="1965" actId="1076"/>
          <ac:spMkLst>
            <pc:docMk/>
            <pc:sldMk cId="3011178658" sldId="265"/>
            <ac:spMk id="10" creationId="{B1C76805-A3BC-D686-0756-88CC13E2E8FD}"/>
          </ac:spMkLst>
        </pc:spChg>
        <pc:spChg chg="add mod">
          <ac:chgData name="CRISTINA CARRERA RIVERO" userId="b06649ca40da2265" providerId="LiveId" clId="{ED7F76DC-34F4-5907-BFBC-AB51B4F1D60C}" dt="2026-02-25T13:25:18.867" v="1962" actId="1076"/>
          <ac:spMkLst>
            <pc:docMk/>
            <pc:sldMk cId="3011178658" sldId="265"/>
            <ac:spMk id="11" creationId="{80CBAD0E-F11D-5D6C-51E2-5D995AB39B47}"/>
          </ac:spMkLst>
        </pc:spChg>
        <pc:spChg chg="add mod">
          <ac:chgData name="CRISTINA CARRERA RIVERO" userId="b06649ca40da2265" providerId="LiveId" clId="{ED7F76DC-34F4-5907-BFBC-AB51B4F1D60C}" dt="2026-02-27T14:46:24.203" v="3918" actId="1076"/>
          <ac:spMkLst>
            <pc:docMk/>
            <pc:sldMk cId="3011178658" sldId="265"/>
            <ac:spMk id="15" creationId="{912D1E61-14A1-2367-7747-4EC7F9B46182}"/>
          </ac:spMkLst>
        </pc:spChg>
        <pc:spChg chg="add mod">
          <ac:chgData name="CRISTINA CARRERA RIVERO" userId="b06649ca40da2265" providerId="LiveId" clId="{ED7F76DC-34F4-5907-BFBC-AB51B4F1D60C}" dt="2026-02-27T14:45:54.265" v="3909" actId="1076"/>
          <ac:spMkLst>
            <pc:docMk/>
            <pc:sldMk cId="3011178658" sldId="265"/>
            <ac:spMk id="16" creationId="{E958F331-B2E5-F58D-FAA5-6EA6A702F8A6}"/>
          </ac:spMkLst>
        </pc:spChg>
        <pc:spChg chg="add mod">
          <ac:chgData name="CRISTINA CARRERA RIVERO" userId="b06649ca40da2265" providerId="LiveId" clId="{ED7F76DC-34F4-5907-BFBC-AB51B4F1D60C}" dt="2026-02-27T14:46:29.885" v="3919" actId="1076"/>
          <ac:spMkLst>
            <pc:docMk/>
            <pc:sldMk cId="3011178658" sldId="265"/>
            <ac:spMk id="18" creationId="{A194DC61-A791-E4D5-C4D5-BBDE1A83B00F}"/>
          </ac:spMkLst>
        </pc:spChg>
        <pc:spChg chg="add mod">
          <ac:chgData name="CRISTINA CARRERA RIVERO" userId="b06649ca40da2265" providerId="LiveId" clId="{ED7F76DC-34F4-5907-BFBC-AB51B4F1D60C}" dt="2026-02-27T14:45:58.739" v="3911" actId="1076"/>
          <ac:spMkLst>
            <pc:docMk/>
            <pc:sldMk cId="3011178658" sldId="265"/>
            <ac:spMk id="19" creationId="{86F395D2-CA72-CD3C-B296-E50767AE8B5E}"/>
          </ac:spMkLst>
        </pc:spChg>
        <pc:spChg chg="add mod">
          <ac:chgData name="CRISTINA CARRERA RIVERO" userId="b06649ca40da2265" providerId="LiveId" clId="{ED7F76DC-34F4-5907-BFBC-AB51B4F1D60C}" dt="2026-02-25T12:26:35.694" v="1193" actId="1076"/>
          <ac:spMkLst>
            <pc:docMk/>
            <pc:sldMk cId="3011178658" sldId="265"/>
            <ac:spMk id="21" creationId="{CDC302D2-CBDE-DB81-3241-9DBC1DCF7F19}"/>
          </ac:spMkLst>
        </pc:spChg>
        <pc:picChg chg="add mod">
          <ac:chgData name="CRISTINA CARRERA RIVERO" userId="b06649ca40da2265" providerId="LiveId" clId="{ED7F76DC-34F4-5907-BFBC-AB51B4F1D60C}" dt="2026-02-25T12:38:59.193" v="1548" actId="1076"/>
          <ac:picMkLst>
            <pc:docMk/>
            <pc:sldMk cId="3011178658" sldId="265"/>
            <ac:picMk id="4" creationId="{7A2D9FDC-D2CC-317B-81A4-ECFAE64C8E25}"/>
          </ac:picMkLst>
        </pc:picChg>
        <pc:picChg chg="add mod">
          <ac:chgData name="CRISTINA CARRERA RIVERO" userId="b06649ca40da2265" providerId="LiveId" clId="{ED7F76DC-34F4-5907-BFBC-AB51B4F1D60C}" dt="2026-02-25T12:31:54.460" v="1254" actId="1076"/>
          <ac:picMkLst>
            <pc:docMk/>
            <pc:sldMk cId="3011178658" sldId="265"/>
            <ac:picMk id="7" creationId="{C6594F04-9738-8233-F92A-13F4942E7962}"/>
          </ac:picMkLst>
        </pc:picChg>
      </pc:sldChg>
      <pc:sldChg chg="addSp modSp new mod">
        <pc:chgData name="CRISTINA CARRERA RIVERO" userId="b06649ca40da2265" providerId="LiveId" clId="{ED7F76DC-34F4-5907-BFBC-AB51B4F1D60C}" dt="2026-02-27T19:44:17.911" v="4091" actId="20577"/>
        <pc:sldMkLst>
          <pc:docMk/>
          <pc:sldMk cId="897667919" sldId="266"/>
        </pc:sldMkLst>
        <pc:spChg chg="add mod">
          <ac:chgData name="CRISTINA CARRERA RIVERO" userId="b06649ca40da2265" providerId="LiveId" clId="{ED7F76DC-34F4-5907-BFBC-AB51B4F1D60C}" dt="2026-02-25T12:33:38.065" v="1277"/>
          <ac:spMkLst>
            <pc:docMk/>
            <pc:sldMk cId="897667919" sldId="266"/>
            <ac:spMk id="2" creationId="{D86D4189-A719-FE89-706B-51ECC9826201}"/>
          </ac:spMkLst>
        </pc:spChg>
        <pc:spChg chg="add mod">
          <ac:chgData name="CRISTINA CARRERA RIVERO" userId="b06649ca40da2265" providerId="LiveId" clId="{ED7F76DC-34F4-5907-BFBC-AB51B4F1D60C}" dt="2026-02-25T14:31:44.392" v="2445" actId="1076"/>
          <ac:spMkLst>
            <pc:docMk/>
            <pc:sldMk cId="897667919" sldId="266"/>
            <ac:spMk id="5" creationId="{B982DB37-84AF-CF5F-A9C2-514602F85243}"/>
          </ac:spMkLst>
        </pc:spChg>
        <pc:spChg chg="add mod">
          <ac:chgData name="CRISTINA CARRERA RIVERO" userId="b06649ca40da2265" providerId="LiveId" clId="{ED7F76DC-34F4-5907-BFBC-AB51B4F1D60C}" dt="2026-02-25T14:29:39.628" v="2335" actId="1076"/>
          <ac:spMkLst>
            <pc:docMk/>
            <pc:sldMk cId="897667919" sldId="266"/>
            <ac:spMk id="6" creationId="{FC0DFF35-3314-D7B8-DF57-4A93642CE975}"/>
          </ac:spMkLst>
        </pc:spChg>
        <pc:spChg chg="add mod">
          <ac:chgData name="CRISTINA CARRERA RIVERO" userId="b06649ca40da2265" providerId="LiveId" clId="{ED7F76DC-34F4-5907-BFBC-AB51B4F1D60C}" dt="2026-02-25T14:31:26.912" v="2442" actId="113"/>
          <ac:spMkLst>
            <pc:docMk/>
            <pc:sldMk cId="897667919" sldId="266"/>
            <ac:spMk id="7" creationId="{03E59A8C-9332-8C02-6C12-AAED76DAA227}"/>
          </ac:spMkLst>
        </pc:spChg>
        <pc:spChg chg="add mod">
          <ac:chgData name="CRISTINA CARRERA RIVERO" userId="b06649ca40da2265" providerId="LiveId" clId="{ED7F76DC-34F4-5907-BFBC-AB51B4F1D60C}" dt="2026-02-25T14:30:42.927" v="2409" actId="1076"/>
          <ac:spMkLst>
            <pc:docMk/>
            <pc:sldMk cId="897667919" sldId="266"/>
            <ac:spMk id="8" creationId="{9FFE4F4A-D8C6-AF19-5716-8147EB6467FA}"/>
          </ac:spMkLst>
        </pc:spChg>
        <pc:spChg chg="add mod">
          <ac:chgData name="CRISTINA CARRERA RIVERO" userId="b06649ca40da2265" providerId="LiveId" clId="{ED7F76DC-34F4-5907-BFBC-AB51B4F1D60C}" dt="2026-02-25T14:30:55.936" v="2423" actId="1076"/>
          <ac:spMkLst>
            <pc:docMk/>
            <pc:sldMk cId="897667919" sldId="266"/>
            <ac:spMk id="9" creationId="{3E7DC295-2501-E5C5-9412-99E71EE07652}"/>
          </ac:spMkLst>
        </pc:spChg>
        <pc:spChg chg="add mod">
          <ac:chgData name="CRISTINA CARRERA RIVERO" userId="b06649ca40da2265" providerId="LiveId" clId="{ED7F76DC-34F4-5907-BFBC-AB51B4F1D60C}" dt="2026-02-25T14:31:27.194" v="2443" actId="113"/>
          <ac:spMkLst>
            <pc:docMk/>
            <pc:sldMk cId="897667919" sldId="266"/>
            <ac:spMk id="10" creationId="{9C6A4A34-FC2F-4E14-55C5-33E2115D2374}"/>
          </ac:spMkLst>
        </pc:spChg>
        <pc:spChg chg="add mod">
          <ac:chgData name="CRISTINA CARRERA RIVERO" userId="b06649ca40da2265" providerId="LiveId" clId="{ED7F76DC-34F4-5907-BFBC-AB51B4F1D60C}" dt="2026-02-27T19:44:17.911" v="4091" actId="20577"/>
          <ac:spMkLst>
            <pc:docMk/>
            <pc:sldMk cId="897667919" sldId="266"/>
            <ac:spMk id="12" creationId="{0C1130D7-9B67-DC18-CFDA-0DDF7D526F37}"/>
          </ac:spMkLst>
        </pc:spChg>
        <pc:picChg chg="add mod">
          <ac:chgData name="CRISTINA CARRERA RIVERO" userId="b06649ca40da2265" providerId="LiveId" clId="{ED7F76DC-34F4-5907-BFBC-AB51B4F1D60C}" dt="2026-02-25T13:51:42.741" v="2213" actId="1076"/>
          <ac:picMkLst>
            <pc:docMk/>
            <pc:sldMk cId="897667919" sldId="266"/>
            <ac:picMk id="3" creationId="{2FF6CF51-A58E-E3D7-8259-21C61A392C4D}"/>
          </ac:picMkLst>
        </pc:picChg>
      </pc:sldChg>
      <pc:sldChg chg="addSp delSp modSp new mod setBg">
        <pc:chgData name="CRISTINA CARRERA RIVERO" userId="b06649ca40da2265" providerId="LiveId" clId="{ED7F76DC-34F4-5907-BFBC-AB51B4F1D60C}" dt="2026-02-27T20:44:08.532" v="4199" actId="20577"/>
        <pc:sldMkLst>
          <pc:docMk/>
          <pc:sldMk cId="3752230454" sldId="267"/>
        </pc:sldMkLst>
        <pc:spChg chg="add mod ord">
          <ac:chgData name="CRISTINA CARRERA RIVERO" userId="b06649ca40da2265" providerId="LiveId" clId="{ED7F76DC-34F4-5907-BFBC-AB51B4F1D60C}" dt="2026-02-25T12:41:20.120" v="1591" actId="26606"/>
          <ac:spMkLst>
            <pc:docMk/>
            <pc:sldMk cId="3752230454" sldId="267"/>
            <ac:spMk id="2" creationId="{EC7D7E9C-C665-7551-E9A6-6B7A9A80DF2A}"/>
          </ac:spMkLst>
        </pc:spChg>
        <pc:spChg chg="add mod">
          <ac:chgData name="CRISTINA CARRERA RIVERO" userId="b06649ca40da2265" providerId="LiveId" clId="{ED7F76DC-34F4-5907-BFBC-AB51B4F1D60C}" dt="2026-02-25T13:21:10.368" v="1813" actId="1076"/>
          <ac:spMkLst>
            <pc:docMk/>
            <pc:sldMk cId="3752230454" sldId="267"/>
            <ac:spMk id="6" creationId="{87547BF1-C675-50E2-A4AF-03F566DF2EA8}"/>
          </ac:spMkLst>
        </pc:spChg>
        <pc:spChg chg="add mod">
          <ac:chgData name="CRISTINA CARRERA RIVERO" userId="b06649ca40da2265" providerId="LiveId" clId="{ED7F76DC-34F4-5907-BFBC-AB51B4F1D60C}" dt="2026-02-25T13:17:02.603" v="1749" actId="1076"/>
          <ac:spMkLst>
            <pc:docMk/>
            <pc:sldMk cId="3752230454" sldId="267"/>
            <ac:spMk id="7" creationId="{2E25A67A-17FA-C933-DEC3-FC360B1F3663}"/>
          </ac:spMkLst>
        </pc:spChg>
        <pc:spChg chg="add mod">
          <ac:chgData name="CRISTINA CARRERA RIVERO" userId="b06649ca40da2265" providerId="LiveId" clId="{ED7F76DC-34F4-5907-BFBC-AB51B4F1D60C}" dt="2026-02-27T17:28:53.955" v="3938" actId="1076"/>
          <ac:spMkLst>
            <pc:docMk/>
            <pc:sldMk cId="3752230454" sldId="267"/>
            <ac:spMk id="12" creationId="{1499A062-3A62-E23B-FE5D-ED128A4D765E}"/>
          </ac:spMkLst>
        </pc:spChg>
        <pc:spChg chg="add mod">
          <ac:chgData name="CRISTINA CARRERA RIVERO" userId="b06649ca40da2265" providerId="LiveId" clId="{ED7F76DC-34F4-5907-BFBC-AB51B4F1D60C}" dt="2026-02-27T17:29:17.108" v="3942" actId="1076"/>
          <ac:spMkLst>
            <pc:docMk/>
            <pc:sldMk cId="3752230454" sldId="267"/>
            <ac:spMk id="14" creationId="{E059056B-D611-D685-14FD-9092634271BA}"/>
          </ac:spMkLst>
        </pc:spChg>
        <pc:spChg chg="add mod">
          <ac:chgData name="CRISTINA CARRERA RIVERO" userId="b06649ca40da2265" providerId="LiveId" clId="{ED7F76DC-34F4-5907-BFBC-AB51B4F1D60C}" dt="2026-02-27T17:33:51.824" v="3944" actId="1076"/>
          <ac:spMkLst>
            <pc:docMk/>
            <pc:sldMk cId="3752230454" sldId="267"/>
            <ac:spMk id="15" creationId="{B65FE145-E3C5-22D9-763A-AADA3DC4BFFA}"/>
          </ac:spMkLst>
        </pc:spChg>
        <pc:spChg chg="add mod">
          <ac:chgData name="CRISTINA CARRERA RIVERO" userId="b06649ca40da2265" providerId="LiveId" clId="{ED7F76DC-34F4-5907-BFBC-AB51B4F1D60C}" dt="2026-02-27T17:40:47.389" v="3953" actId="1076"/>
          <ac:spMkLst>
            <pc:docMk/>
            <pc:sldMk cId="3752230454" sldId="267"/>
            <ac:spMk id="16" creationId="{114D166C-1BC5-C102-3341-4C8669ABB684}"/>
          </ac:spMkLst>
        </pc:spChg>
        <pc:spChg chg="add mod">
          <ac:chgData name="CRISTINA CARRERA RIVERO" userId="b06649ca40da2265" providerId="LiveId" clId="{ED7F76DC-34F4-5907-BFBC-AB51B4F1D60C}" dt="2026-02-25T13:24:27.786" v="1953" actId="1076"/>
          <ac:spMkLst>
            <pc:docMk/>
            <pc:sldMk cId="3752230454" sldId="267"/>
            <ac:spMk id="20" creationId="{4FA55635-C631-3B50-BBB8-0535B72EF171}"/>
          </ac:spMkLst>
        </pc:spChg>
        <pc:spChg chg="add mod">
          <ac:chgData name="CRISTINA CARRERA RIVERO" userId="b06649ca40da2265" providerId="LiveId" clId="{ED7F76DC-34F4-5907-BFBC-AB51B4F1D60C}" dt="2026-02-27T19:35:20.595" v="4002" actId="14100"/>
          <ac:spMkLst>
            <pc:docMk/>
            <pc:sldMk cId="3752230454" sldId="267"/>
            <ac:spMk id="22" creationId="{20206317-DF1D-73CE-A0A1-3890A4D1121D}"/>
          </ac:spMkLst>
        </pc:spChg>
        <pc:spChg chg="add mod">
          <ac:chgData name="CRISTINA CARRERA RIVERO" userId="b06649ca40da2265" providerId="LiveId" clId="{ED7F76DC-34F4-5907-BFBC-AB51B4F1D60C}" dt="2026-02-25T13:24:32.537" v="1955" actId="1076"/>
          <ac:spMkLst>
            <pc:docMk/>
            <pc:sldMk cId="3752230454" sldId="267"/>
            <ac:spMk id="23" creationId="{1A30EC54-096C-B108-E9E3-C6A61BFCA72D}"/>
          </ac:spMkLst>
        </pc:spChg>
        <pc:spChg chg="add mod">
          <ac:chgData name="CRISTINA CARRERA RIVERO" userId="b06649ca40da2265" providerId="LiveId" clId="{ED7F76DC-34F4-5907-BFBC-AB51B4F1D60C}" dt="2026-02-27T17:29:00.091" v="3939" actId="1076"/>
          <ac:spMkLst>
            <pc:docMk/>
            <pc:sldMk cId="3752230454" sldId="267"/>
            <ac:spMk id="25" creationId="{DF419FC8-6C23-0FF5-207B-139EC542C70E}"/>
          </ac:spMkLst>
        </pc:spChg>
        <pc:spChg chg="add mod">
          <ac:chgData name="CRISTINA CARRERA RIVERO" userId="b06649ca40da2265" providerId="LiveId" clId="{ED7F76DC-34F4-5907-BFBC-AB51B4F1D60C}" dt="2026-02-27T17:33:48.357" v="3943" actId="1076"/>
          <ac:spMkLst>
            <pc:docMk/>
            <pc:sldMk cId="3752230454" sldId="267"/>
            <ac:spMk id="27" creationId="{81D06F85-874C-9ADF-6A0E-54FCE54391BD}"/>
          </ac:spMkLst>
        </pc:spChg>
        <pc:spChg chg="add mod">
          <ac:chgData name="CRISTINA CARRERA RIVERO" userId="b06649ca40da2265" providerId="LiveId" clId="{ED7F76DC-34F4-5907-BFBC-AB51B4F1D60C}" dt="2026-02-27T17:40:51.272" v="3954" actId="1076"/>
          <ac:spMkLst>
            <pc:docMk/>
            <pc:sldMk cId="3752230454" sldId="267"/>
            <ac:spMk id="29" creationId="{1755116A-D86D-7A88-3B05-4DBFE2E418A0}"/>
          </ac:spMkLst>
        </pc:spChg>
        <pc:spChg chg="add mod">
          <ac:chgData name="CRISTINA CARRERA RIVERO" userId="b06649ca40da2265" providerId="LiveId" clId="{ED7F76DC-34F4-5907-BFBC-AB51B4F1D60C}" dt="2026-02-27T17:40:55.152" v="3955" actId="1076"/>
          <ac:spMkLst>
            <pc:docMk/>
            <pc:sldMk cId="3752230454" sldId="267"/>
            <ac:spMk id="31" creationId="{8F7C65C2-437F-2487-5EBC-A022BABA1054}"/>
          </ac:spMkLst>
        </pc:spChg>
        <pc:spChg chg="add mod">
          <ac:chgData name="CRISTINA CARRERA RIVERO" userId="b06649ca40da2265" providerId="LiveId" clId="{ED7F76DC-34F4-5907-BFBC-AB51B4F1D60C}" dt="2026-02-27T19:35:43.294" v="4008" actId="122"/>
          <ac:spMkLst>
            <pc:docMk/>
            <pc:sldMk cId="3752230454" sldId="267"/>
            <ac:spMk id="33" creationId="{7D4AE711-E592-8DD0-1968-E5D4EBE36AEF}"/>
          </ac:spMkLst>
        </pc:spChg>
        <pc:spChg chg="add mod">
          <ac:chgData name="CRISTINA CARRERA RIVERO" userId="b06649ca40da2265" providerId="LiveId" clId="{ED7F76DC-34F4-5907-BFBC-AB51B4F1D60C}" dt="2026-02-27T20:44:08.532" v="4199" actId="20577"/>
          <ac:spMkLst>
            <pc:docMk/>
            <pc:sldMk cId="3752230454" sldId="267"/>
            <ac:spMk id="35" creationId="{AEE3DA7E-9613-AF19-9F1A-F238A0F30700}"/>
          </ac:spMkLst>
        </pc:spChg>
        <pc:spChg chg="add mod">
          <ac:chgData name="CRISTINA CARRERA RIVERO" userId="b06649ca40da2265" providerId="LiveId" clId="{ED7F76DC-34F4-5907-BFBC-AB51B4F1D60C}" dt="2026-02-27T17:28:43.809" v="3936" actId="1076"/>
          <ac:spMkLst>
            <pc:docMk/>
            <pc:sldMk cId="3752230454" sldId="267"/>
            <ac:spMk id="37" creationId="{CB4BA0E2-E908-1DB3-AA62-C385CA0A970C}"/>
          </ac:spMkLst>
        </pc:spChg>
        <pc:spChg chg="add mod">
          <ac:chgData name="CRISTINA CARRERA RIVERO" userId="b06649ca40da2265" providerId="LiveId" clId="{ED7F76DC-34F4-5907-BFBC-AB51B4F1D60C}" dt="2026-02-27T17:40:23.321" v="3951" actId="1076"/>
          <ac:spMkLst>
            <pc:docMk/>
            <pc:sldMk cId="3752230454" sldId="267"/>
            <ac:spMk id="38" creationId="{B3886C4B-BD03-527F-BA39-A96546F678BB}"/>
          </ac:spMkLst>
        </pc:spChg>
        <pc:picChg chg="add mod">
          <ac:chgData name="CRISTINA CARRERA RIVERO" userId="b06649ca40da2265" providerId="LiveId" clId="{ED7F76DC-34F4-5907-BFBC-AB51B4F1D60C}" dt="2026-02-25T13:16:59.672" v="1748" actId="1076"/>
          <ac:picMkLst>
            <pc:docMk/>
            <pc:sldMk cId="3752230454" sldId="267"/>
            <ac:picMk id="4" creationId="{AD6E910C-8E59-DA89-D89A-59C17D476363}"/>
          </ac:picMkLst>
        </pc:picChg>
        <pc:picChg chg="add mod">
          <ac:chgData name="CRISTINA CARRERA RIVERO" userId="b06649ca40da2265" providerId="LiveId" clId="{ED7F76DC-34F4-5907-BFBC-AB51B4F1D60C}" dt="2026-02-25T13:23:19.019" v="1927" actId="1076"/>
          <ac:picMkLst>
            <pc:docMk/>
            <pc:sldMk cId="3752230454" sldId="267"/>
            <ac:picMk id="36" creationId="{8AC56478-D0E9-6620-E6AA-7ABD7AD4C1C8}"/>
          </ac:picMkLst>
        </pc:picChg>
      </pc:sldChg>
      <pc:sldChg chg="addSp delSp modSp new mod setBg">
        <pc:chgData name="CRISTINA CARRERA RIVERO" userId="b06649ca40da2265" providerId="LiveId" clId="{ED7F76DC-34F4-5907-BFBC-AB51B4F1D60C}" dt="2026-02-27T12:37:42.950" v="3840" actId="26606"/>
        <pc:sldMkLst>
          <pc:docMk/>
          <pc:sldMk cId="2812251404" sldId="268"/>
        </pc:sldMkLst>
        <pc:spChg chg="add del mod ord">
          <ac:chgData name="CRISTINA CARRERA RIVERO" userId="b06649ca40da2265" providerId="LiveId" clId="{ED7F76DC-34F4-5907-BFBC-AB51B4F1D60C}" dt="2026-02-27T12:35:08.331" v="3703" actId="478"/>
          <ac:spMkLst>
            <pc:docMk/>
            <pc:sldMk cId="2812251404" sldId="268"/>
            <ac:spMk id="2" creationId="{EAA6CABE-96EE-0877-5847-DD8203B0FBCE}"/>
          </ac:spMkLst>
        </pc:spChg>
        <pc:spChg chg="add mod">
          <ac:chgData name="CRISTINA CARRERA RIVERO" userId="b06649ca40da2265" providerId="LiveId" clId="{ED7F76DC-34F4-5907-BFBC-AB51B4F1D60C}" dt="2026-02-27T12:37:42.950" v="3840" actId="26606"/>
          <ac:spMkLst>
            <pc:docMk/>
            <pc:sldMk cId="2812251404" sldId="268"/>
            <ac:spMk id="3" creationId="{F0096ED9-C017-3783-EFD7-A096E47F6C00}"/>
          </ac:spMkLst>
        </pc:spChg>
        <pc:spChg chg="add del">
          <ac:chgData name="CRISTINA CARRERA RIVERO" userId="b06649ca40da2265" providerId="LiveId" clId="{ED7F76DC-34F4-5907-BFBC-AB51B4F1D60C}" dt="2026-02-27T12:35:16.061" v="3708" actId="26606"/>
          <ac:spMkLst>
            <pc:docMk/>
            <pc:sldMk cId="2812251404" sldId="268"/>
            <ac:spMk id="3079" creationId="{B1595A09-E336-4D1B-9B3A-06A2287A54E2}"/>
          </ac:spMkLst>
        </pc:spChg>
        <pc:spChg chg="add del">
          <ac:chgData name="CRISTINA CARRERA RIVERO" userId="b06649ca40da2265" providerId="LiveId" clId="{ED7F76DC-34F4-5907-BFBC-AB51B4F1D60C}" dt="2026-02-27T12:35:16.061" v="3708" actId="26606"/>
          <ac:spMkLst>
            <pc:docMk/>
            <pc:sldMk cId="2812251404" sldId="268"/>
            <ac:spMk id="3081" creationId="{3540989C-C7B8-473B-BF87-6F2DA6A90006}"/>
          </ac:spMkLst>
        </pc:spChg>
        <pc:spChg chg="add del">
          <ac:chgData name="CRISTINA CARRERA RIVERO" userId="b06649ca40da2265" providerId="LiveId" clId="{ED7F76DC-34F4-5907-BFBC-AB51B4F1D60C}" dt="2026-02-27T12:35:12.611" v="3705" actId="26606"/>
          <ac:spMkLst>
            <pc:docMk/>
            <pc:sldMk cId="2812251404" sldId="268"/>
            <ac:spMk id="3086" creationId="{42A4FC2C-047E-45A5-965D-8E1E3BF09BC6}"/>
          </ac:spMkLst>
        </pc:spChg>
        <pc:spChg chg="add del">
          <ac:chgData name="CRISTINA CARRERA RIVERO" userId="b06649ca40da2265" providerId="LiveId" clId="{ED7F76DC-34F4-5907-BFBC-AB51B4F1D60C}" dt="2026-02-27T12:35:16.058" v="3707" actId="26606"/>
          <ac:spMkLst>
            <pc:docMk/>
            <pc:sldMk cId="2812251404" sldId="268"/>
            <ac:spMk id="3093" creationId="{8B089790-F4B6-46A7-BB28-7B74A9A9EFDC}"/>
          </ac:spMkLst>
        </pc:spChg>
        <pc:spChg chg="add del">
          <ac:chgData name="CRISTINA CARRERA RIVERO" userId="b06649ca40da2265" providerId="LiveId" clId="{ED7F76DC-34F4-5907-BFBC-AB51B4F1D60C}" dt="2026-02-27T12:37:42.950" v="3840" actId="26606"/>
          <ac:spMkLst>
            <pc:docMk/>
            <pc:sldMk cId="2812251404" sldId="268"/>
            <ac:spMk id="3095" creationId="{2D2B266D-3625-4584-A5C3-7D3F672CFF30}"/>
          </ac:spMkLst>
        </pc:spChg>
        <pc:spChg chg="add del">
          <ac:chgData name="CRISTINA CARRERA RIVERO" userId="b06649ca40da2265" providerId="LiveId" clId="{ED7F76DC-34F4-5907-BFBC-AB51B4F1D60C}" dt="2026-02-27T12:37:37.828" v="3835" actId="26606"/>
          <ac:spMkLst>
            <pc:docMk/>
            <pc:sldMk cId="2812251404" sldId="268"/>
            <ac:spMk id="3097" creationId="{37C89E4B-3C9F-44B9-8B86-D9E3D112D8EC}"/>
          </ac:spMkLst>
        </pc:spChg>
        <pc:spChg chg="add del">
          <ac:chgData name="CRISTINA CARRERA RIVERO" userId="b06649ca40da2265" providerId="LiveId" clId="{ED7F76DC-34F4-5907-BFBC-AB51B4F1D60C}" dt="2026-02-27T12:36:39.246" v="3818" actId="26606"/>
          <ac:spMkLst>
            <pc:docMk/>
            <pc:sldMk cId="2812251404" sldId="268"/>
            <ac:spMk id="3100" creationId="{3AFE8227-C443-417B-BA91-520EB1EF4559}"/>
          </ac:spMkLst>
        </pc:spChg>
        <pc:spChg chg="add del">
          <ac:chgData name="CRISTINA CARRERA RIVERO" userId="b06649ca40da2265" providerId="LiveId" clId="{ED7F76DC-34F4-5907-BFBC-AB51B4F1D60C}" dt="2026-02-27T12:37:41.280" v="3837" actId="26606"/>
          <ac:spMkLst>
            <pc:docMk/>
            <pc:sldMk cId="2812251404" sldId="268"/>
            <ac:spMk id="3101" creationId="{522A94E1-AEBD-4286-BFF8-0711E4CD3E3B}"/>
          </ac:spMkLst>
        </pc:spChg>
        <pc:spChg chg="add del">
          <ac:chgData name="CRISTINA CARRERA RIVERO" userId="b06649ca40da2265" providerId="LiveId" clId="{ED7F76DC-34F4-5907-BFBC-AB51B4F1D60C}" dt="2026-02-27T12:36:39.246" v="3818" actId="26606"/>
          <ac:spMkLst>
            <pc:docMk/>
            <pc:sldMk cId="2812251404" sldId="268"/>
            <ac:spMk id="3102" creationId="{907741FC-B544-4A6E-B831-6789D042333D}"/>
          </ac:spMkLst>
        </pc:spChg>
        <pc:spChg chg="add del">
          <ac:chgData name="CRISTINA CARRERA RIVERO" userId="b06649ca40da2265" providerId="LiveId" clId="{ED7F76DC-34F4-5907-BFBC-AB51B4F1D60C}" dt="2026-02-27T12:37:42.947" v="3839" actId="26606"/>
          <ac:spMkLst>
            <pc:docMk/>
            <pc:sldMk cId="2812251404" sldId="268"/>
            <ac:spMk id="3103" creationId="{F0A604E4-7307-451C-93BE-F1F7E1BF3BF8}"/>
          </ac:spMkLst>
        </pc:spChg>
        <pc:spChg chg="add del">
          <ac:chgData name="CRISTINA CARRERA RIVERO" userId="b06649ca40da2265" providerId="LiveId" clId="{ED7F76DC-34F4-5907-BFBC-AB51B4F1D60C}" dt="2026-02-27T12:36:39.246" v="3818" actId="26606"/>
          <ac:spMkLst>
            <pc:docMk/>
            <pc:sldMk cId="2812251404" sldId="268"/>
            <ac:spMk id="3104" creationId="{3F0BE7ED-7814-4273-B18A-F26CC0380380}"/>
          </ac:spMkLst>
        </pc:spChg>
        <pc:spChg chg="add del">
          <ac:chgData name="CRISTINA CARRERA RIVERO" userId="b06649ca40da2265" providerId="LiveId" clId="{ED7F76DC-34F4-5907-BFBC-AB51B4F1D60C}" dt="2026-02-27T12:37:42.947" v="3839" actId="26606"/>
          <ac:spMkLst>
            <pc:docMk/>
            <pc:sldMk cId="2812251404" sldId="268"/>
            <ac:spMk id="3105" creationId="{F7F3A0AA-35E5-4085-942B-737839030604}"/>
          </ac:spMkLst>
        </pc:spChg>
        <pc:spChg chg="add del">
          <ac:chgData name="CRISTINA CARRERA RIVERO" userId="b06649ca40da2265" providerId="LiveId" clId="{ED7F76DC-34F4-5907-BFBC-AB51B4F1D60C}" dt="2026-02-27T12:37:42.947" v="3839" actId="26606"/>
          <ac:spMkLst>
            <pc:docMk/>
            <pc:sldMk cId="2812251404" sldId="268"/>
            <ac:spMk id="3107" creationId="{402F5C38-C747-4173-ABBF-656E39E82130}"/>
          </ac:spMkLst>
        </pc:spChg>
        <pc:spChg chg="add del">
          <ac:chgData name="CRISTINA CARRERA RIVERO" userId="b06649ca40da2265" providerId="LiveId" clId="{ED7F76DC-34F4-5907-BFBC-AB51B4F1D60C}" dt="2026-02-27T12:36:42.603" v="3822" actId="26606"/>
          <ac:spMkLst>
            <pc:docMk/>
            <pc:sldMk cId="2812251404" sldId="268"/>
            <ac:spMk id="3108" creationId="{53E5B1A8-3AC9-4BD1-9BBC-78CA94F2D1BA}"/>
          </ac:spMkLst>
        </pc:spChg>
        <pc:spChg chg="add del">
          <ac:chgData name="CRISTINA CARRERA RIVERO" userId="b06649ca40da2265" providerId="LiveId" clId="{ED7F76DC-34F4-5907-BFBC-AB51B4F1D60C}" dt="2026-02-27T12:36:42.603" v="3822" actId="26606"/>
          <ac:spMkLst>
            <pc:docMk/>
            <pc:sldMk cId="2812251404" sldId="268"/>
            <ac:spMk id="3109" creationId="{1B15ED52-F352-441B-82BF-E0EA34836D08}"/>
          </ac:spMkLst>
        </pc:spChg>
        <pc:spChg chg="add del">
          <ac:chgData name="CRISTINA CARRERA RIVERO" userId="b06649ca40da2265" providerId="LiveId" clId="{ED7F76DC-34F4-5907-BFBC-AB51B4F1D60C}" dt="2026-02-27T12:36:42.603" v="3822" actId="26606"/>
          <ac:spMkLst>
            <pc:docMk/>
            <pc:sldMk cId="2812251404" sldId="268"/>
            <ac:spMk id="3110" creationId="{3B2E3793-BFE6-45A2-9B7B-E18844431C99}"/>
          </ac:spMkLst>
        </pc:spChg>
        <pc:spChg chg="add del">
          <ac:chgData name="CRISTINA CARRERA RIVERO" userId="b06649ca40da2265" providerId="LiveId" clId="{ED7F76DC-34F4-5907-BFBC-AB51B4F1D60C}" dt="2026-02-27T12:36:42.603" v="3822" actId="26606"/>
          <ac:spMkLst>
            <pc:docMk/>
            <pc:sldMk cId="2812251404" sldId="268"/>
            <ac:spMk id="3111" creationId="{BC4C4868-CB8F-4AF9-9CDB-8108F2C19B67}"/>
          </ac:spMkLst>
        </pc:spChg>
        <pc:spChg chg="add del">
          <ac:chgData name="CRISTINA CARRERA RIVERO" userId="b06649ca40da2265" providerId="LiveId" clId="{ED7F76DC-34F4-5907-BFBC-AB51B4F1D60C}" dt="2026-02-27T12:36:42.603" v="3822" actId="26606"/>
          <ac:spMkLst>
            <pc:docMk/>
            <pc:sldMk cId="2812251404" sldId="268"/>
            <ac:spMk id="3112" creationId="{375E0459-6403-40CD-989D-56A4407CA12E}"/>
          </ac:spMkLst>
        </pc:spChg>
        <pc:spChg chg="add del">
          <ac:chgData name="CRISTINA CARRERA RIVERO" userId="b06649ca40da2265" providerId="LiveId" clId="{ED7F76DC-34F4-5907-BFBC-AB51B4F1D60C}" dt="2026-02-27T12:37:42.947" v="3839" actId="26606"/>
          <ac:spMkLst>
            <pc:docMk/>
            <pc:sldMk cId="2812251404" sldId="268"/>
            <ac:spMk id="3113" creationId="{E37EECFC-A684-4391-AE85-4CDAF5565F61}"/>
          </ac:spMkLst>
        </pc:spChg>
        <pc:spChg chg="add del">
          <ac:chgData name="CRISTINA CARRERA RIVERO" userId="b06649ca40da2265" providerId="LiveId" clId="{ED7F76DC-34F4-5907-BFBC-AB51B4F1D60C}" dt="2026-02-27T12:36:50.009" v="3824" actId="26606"/>
          <ac:spMkLst>
            <pc:docMk/>
            <pc:sldMk cId="2812251404" sldId="268"/>
            <ac:spMk id="3114" creationId="{8181FC64-B306-4821-98E2-780662EFC486}"/>
          </ac:spMkLst>
        </pc:spChg>
        <pc:spChg chg="add del">
          <ac:chgData name="CRISTINA CARRERA RIVERO" userId="b06649ca40da2265" providerId="LiveId" clId="{ED7F76DC-34F4-5907-BFBC-AB51B4F1D60C}" dt="2026-02-27T12:36:50.009" v="3824" actId="26606"/>
          <ac:spMkLst>
            <pc:docMk/>
            <pc:sldMk cId="2812251404" sldId="268"/>
            <ac:spMk id="3115" creationId="{5871FC61-DD4E-47D4-81FD-8A7E7D12B371}"/>
          </ac:spMkLst>
        </pc:spChg>
        <pc:spChg chg="add del">
          <ac:chgData name="CRISTINA CARRERA RIVERO" userId="b06649ca40da2265" providerId="LiveId" clId="{ED7F76DC-34F4-5907-BFBC-AB51B4F1D60C}" dt="2026-02-27T12:36:50.009" v="3824" actId="26606"/>
          <ac:spMkLst>
            <pc:docMk/>
            <pc:sldMk cId="2812251404" sldId="268"/>
            <ac:spMk id="3116" creationId="{F9EC3F91-A75C-4F74-867E-E4C28C13546B}"/>
          </ac:spMkLst>
        </pc:spChg>
        <pc:spChg chg="add del">
          <ac:chgData name="CRISTINA CARRERA RIVERO" userId="b06649ca40da2265" providerId="LiveId" clId="{ED7F76DC-34F4-5907-BFBC-AB51B4F1D60C}" dt="2026-02-27T12:36:50.009" v="3824" actId="26606"/>
          <ac:spMkLst>
            <pc:docMk/>
            <pc:sldMk cId="2812251404" sldId="268"/>
            <ac:spMk id="3117" creationId="{829A1E2C-5AC8-40FC-99E9-832069D39792}"/>
          </ac:spMkLst>
        </pc:spChg>
        <pc:spChg chg="add">
          <ac:chgData name="CRISTINA CARRERA RIVERO" userId="b06649ca40da2265" providerId="LiveId" clId="{ED7F76DC-34F4-5907-BFBC-AB51B4F1D60C}" dt="2026-02-27T12:37:42.950" v="3840" actId="26606"/>
          <ac:spMkLst>
            <pc:docMk/>
            <pc:sldMk cId="2812251404" sldId="268"/>
            <ac:spMk id="3118" creationId="{37C89E4B-3C9F-44B9-8B86-D9E3D112D8EC}"/>
          </ac:spMkLst>
        </pc:spChg>
        <pc:spChg chg="add del">
          <ac:chgData name="CRISTINA CARRERA RIVERO" userId="b06649ca40da2265" providerId="LiveId" clId="{ED7F76DC-34F4-5907-BFBC-AB51B4F1D60C}" dt="2026-02-27T12:36:51.497" v="3826" actId="26606"/>
          <ac:spMkLst>
            <pc:docMk/>
            <pc:sldMk cId="2812251404" sldId="268"/>
            <ac:spMk id="3119" creationId="{04812C46-200A-4DEB-A05E-3ED6C68C2387}"/>
          </ac:spMkLst>
        </pc:spChg>
        <pc:spChg chg="add del">
          <ac:chgData name="CRISTINA CARRERA RIVERO" userId="b06649ca40da2265" providerId="LiveId" clId="{ED7F76DC-34F4-5907-BFBC-AB51B4F1D60C}" dt="2026-02-27T12:36:51.497" v="3826" actId="26606"/>
          <ac:spMkLst>
            <pc:docMk/>
            <pc:sldMk cId="2812251404" sldId="268"/>
            <ac:spMk id="3120" creationId="{D1EA859B-E555-4109-94F3-6700E046E008}"/>
          </ac:spMkLst>
        </pc:spChg>
        <pc:spChg chg="add del">
          <ac:chgData name="CRISTINA CARRERA RIVERO" userId="b06649ca40da2265" providerId="LiveId" clId="{ED7F76DC-34F4-5907-BFBC-AB51B4F1D60C}" dt="2026-02-27T12:36:54.429" v="3828" actId="26606"/>
          <ac:spMkLst>
            <pc:docMk/>
            <pc:sldMk cId="2812251404" sldId="268"/>
            <ac:spMk id="3122" creationId="{327D73B4-9F5C-4A64-A179-51B9500CB8B5}"/>
          </ac:spMkLst>
        </pc:spChg>
        <pc:spChg chg="add del">
          <ac:chgData name="CRISTINA CARRERA RIVERO" userId="b06649ca40da2265" providerId="LiveId" clId="{ED7F76DC-34F4-5907-BFBC-AB51B4F1D60C}" dt="2026-02-27T12:36:54.429" v="3828" actId="26606"/>
          <ac:spMkLst>
            <pc:docMk/>
            <pc:sldMk cId="2812251404" sldId="268"/>
            <ac:spMk id="3123" creationId="{C1F06963-6374-4B48-844F-071A9BAAAE02}"/>
          </ac:spMkLst>
        </pc:spChg>
        <pc:spChg chg="add del">
          <ac:chgData name="CRISTINA CARRERA RIVERO" userId="b06649ca40da2265" providerId="LiveId" clId="{ED7F76DC-34F4-5907-BFBC-AB51B4F1D60C}" dt="2026-02-27T12:36:54.429" v="3828" actId="26606"/>
          <ac:spMkLst>
            <pc:docMk/>
            <pc:sldMk cId="2812251404" sldId="268"/>
            <ac:spMk id="3124" creationId="{6CB927A4-E432-4310-9CD5-E89FF5063179}"/>
          </ac:spMkLst>
        </pc:spChg>
        <pc:spChg chg="add del">
          <ac:chgData name="CRISTINA CARRERA RIVERO" userId="b06649ca40da2265" providerId="LiveId" clId="{ED7F76DC-34F4-5907-BFBC-AB51B4F1D60C}" dt="2026-02-27T12:36:54.429" v="3828" actId="26606"/>
          <ac:spMkLst>
            <pc:docMk/>
            <pc:sldMk cId="2812251404" sldId="268"/>
            <ac:spMk id="3125" creationId="{1453BF6C-B012-48B7-B4E8-6D7AC7C27D02}"/>
          </ac:spMkLst>
        </pc:spChg>
        <pc:spChg chg="add del">
          <ac:chgData name="CRISTINA CARRERA RIVERO" userId="b06649ca40da2265" providerId="LiveId" clId="{ED7F76DC-34F4-5907-BFBC-AB51B4F1D60C}" dt="2026-02-27T12:36:54.429" v="3828" actId="26606"/>
          <ac:spMkLst>
            <pc:docMk/>
            <pc:sldMk cId="2812251404" sldId="268"/>
            <ac:spMk id="3126" creationId="{E3020543-B24B-4EC4-8FFC-8DD88EEA91A8}"/>
          </ac:spMkLst>
        </pc:spChg>
        <pc:grpChg chg="add del">
          <ac:chgData name="CRISTINA CARRERA RIVERO" userId="b06649ca40da2265" providerId="LiveId" clId="{ED7F76DC-34F4-5907-BFBC-AB51B4F1D60C}" dt="2026-02-27T12:35:16.058" v="3707" actId="26606"/>
          <ac:grpSpMkLst>
            <pc:docMk/>
            <pc:sldMk cId="2812251404" sldId="268"/>
            <ac:grpSpMk id="3088" creationId="{9DE3F54D-33BC-4382-A2AB-5E002F0F1166}"/>
          </ac:grpSpMkLst>
        </pc:grpChg>
        <pc:grpChg chg="add del">
          <ac:chgData name="CRISTINA CARRERA RIVERO" userId="b06649ca40da2265" providerId="LiveId" clId="{ED7F76DC-34F4-5907-BFBC-AB51B4F1D60C}" dt="2026-02-27T12:36:41.158" v="3820" actId="26606"/>
          <ac:grpSpMkLst>
            <pc:docMk/>
            <pc:sldMk cId="2812251404" sldId="268"/>
            <ac:grpSpMk id="3106" creationId="{31C49F18-8757-4E87-5C2E-9D6D7B82BA3B}"/>
          </ac:grpSpMkLst>
        </pc:grpChg>
        <pc:picChg chg="add mod ord">
          <ac:chgData name="CRISTINA CARRERA RIVERO" userId="b06649ca40da2265" providerId="LiveId" clId="{ED7F76DC-34F4-5907-BFBC-AB51B4F1D60C}" dt="2026-02-27T12:37:42.950" v="3840" actId="26606"/>
          <ac:picMkLst>
            <pc:docMk/>
            <pc:sldMk cId="2812251404" sldId="268"/>
            <ac:picMk id="3074" creationId="{A1DE4C6E-B180-5106-91EA-89C5782B3295}"/>
          </ac:picMkLst>
        </pc:picChg>
        <pc:cxnChg chg="add del">
          <ac:chgData name="CRISTINA CARRERA RIVERO" userId="b06649ca40da2265" providerId="LiveId" clId="{ED7F76DC-34F4-5907-BFBC-AB51B4F1D60C}" dt="2026-02-27T12:37:37.828" v="3835" actId="26606"/>
          <ac:cxnSpMkLst>
            <pc:docMk/>
            <pc:sldMk cId="2812251404" sldId="268"/>
            <ac:cxnSpMk id="3098" creationId="{AA2EAA10-076F-46BD-8F0F-B9A2FB77A85C}"/>
          </ac:cxnSpMkLst>
        </pc:cxnChg>
        <pc:cxnChg chg="add del">
          <ac:chgData name="CRISTINA CARRERA RIVERO" userId="b06649ca40da2265" providerId="LiveId" clId="{ED7F76DC-34F4-5907-BFBC-AB51B4F1D60C}" dt="2026-02-27T12:37:37.828" v="3835" actId="26606"/>
          <ac:cxnSpMkLst>
            <pc:docMk/>
            <pc:sldMk cId="2812251404" sldId="268"/>
            <ac:cxnSpMk id="3099" creationId="{D891E407-403B-4764-86C9-33A56D3BCAA3}"/>
          </ac:cxnSpMkLst>
        </pc:cxnChg>
        <pc:cxnChg chg="add">
          <ac:chgData name="CRISTINA CARRERA RIVERO" userId="b06649ca40da2265" providerId="LiveId" clId="{ED7F76DC-34F4-5907-BFBC-AB51B4F1D60C}" dt="2026-02-27T12:37:42.950" v="3840" actId="26606"/>
          <ac:cxnSpMkLst>
            <pc:docMk/>
            <pc:sldMk cId="2812251404" sldId="268"/>
            <ac:cxnSpMk id="3121" creationId="{AA2EAA10-076F-46BD-8F0F-B9A2FB77A85C}"/>
          </ac:cxnSpMkLst>
        </pc:cxnChg>
        <pc:cxnChg chg="add del">
          <ac:chgData name="CRISTINA CARRERA RIVERO" userId="b06649ca40da2265" providerId="LiveId" clId="{ED7F76DC-34F4-5907-BFBC-AB51B4F1D60C}" dt="2026-02-27T12:36:54.429" v="3828" actId="26606"/>
          <ac:cxnSpMkLst>
            <pc:docMk/>
            <pc:sldMk cId="2812251404" sldId="268"/>
            <ac:cxnSpMk id="3127" creationId="{C49DA8F6-BCC1-4447-B54C-57856834B94B}"/>
          </ac:cxnSpMkLst>
        </pc:cxnChg>
        <pc:cxnChg chg="add">
          <ac:chgData name="CRISTINA CARRERA RIVERO" userId="b06649ca40da2265" providerId="LiveId" clId="{ED7F76DC-34F4-5907-BFBC-AB51B4F1D60C}" dt="2026-02-27T12:37:42.950" v="3840" actId="26606"/>
          <ac:cxnSpMkLst>
            <pc:docMk/>
            <pc:sldMk cId="2812251404" sldId="268"/>
            <ac:cxnSpMk id="3128" creationId="{D891E407-403B-4764-86C9-33A56D3BCAA3}"/>
          </ac:cxnSpMkLst>
        </pc:cxnChg>
      </pc:sldChg>
      <pc:sldChg chg="addSp delSp modSp new mod">
        <pc:chgData name="CRISTINA CARRERA RIVERO" userId="b06649ca40da2265" providerId="LiveId" clId="{ED7F76DC-34F4-5907-BFBC-AB51B4F1D60C}" dt="2026-02-27T17:42:27.405" v="3964" actId="20577"/>
        <pc:sldMkLst>
          <pc:docMk/>
          <pc:sldMk cId="476349736" sldId="269"/>
        </pc:sldMkLst>
        <pc:spChg chg="add mod">
          <ac:chgData name="CRISTINA CARRERA RIVERO" userId="b06649ca40da2265" providerId="LiveId" clId="{ED7F76DC-34F4-5907-BFBC-AB51B4F1D60C}" dt="2026-02-25T12:34:07.265" v="1283"/>
          <ac:spMkLst>
            <pc:docMk/>
            <pc:sldMk cId="476349736" sldId="269"/>
            <ac:spMk id="2" creationId="{BBCDE385-F55A-B1DE-9DA3-048D2A30C9EB}"/>
          </ac:spMkLst>
        </pc:spChg>
        <pc:spChg chg="add mod">
          <ac:chgData name="CRISTINA CARRERA RIVERO" userId="b06649ca40da2265" providerId="LiveId" clId="{ED7F76DC-34F4-5907-BFBC-AB51B4F1D60C}" dt="2026-02-25T13:49:57.324" v="2204" actId="1076"/>
          <ac:spMkLst>
            <pc:docMk/>
            <pc:sldMk cId="476349736" sldId="269"/>
            <ac:spMk id="6" creationId="{3B53DD7B-C9E6-7364-BE3B-88DA94F45F1A}"/>
          </ac:spMkLst>
        </pc:spChg>
        <pc:spChg chg="add mod">
          <ac:chgData name="CRISTINA CARRERA RIVERO" userId="b06649ca40da2265" providerId="LiveId" clId="{ED7F76DC-34F4-5907-BFBC-AB51B4F1D60C}" dt="2026-02-25T13:49:44.041" v="2202" actId="1076"/>
          <ac:spMkLst>
            <pc:docMk/>
            <pc:sldMk cId="476349736" sldId="269"/>
            <ac:spMk id="8" creationId="{7DFFC118-EA03-1FA5-E346-12F7AA2167C5}"/>
          </ac:spMkLst>
        </pc:spChg>
        <pc:spChg chg="add mod">
          <ac:chgData name="CRISTINA CARRERA RIVERO" userId="b06649ca40da2265" providerId="LiveId" clId="{ED7F76DC-34F4-5907-BFBC-AB51B4F1D60C}" dt="2026-02-25T13:50:20.363" v="2206" actId="207"/>
          <ac:spMkLst>
            <pc:docMk/>
            <pc:sldMk cId="476349736" sldId="269"/>
            <ac:spMk id="12" creationId="{A52BB4D4-81AD-AEED-7E57-93B9E4EF447E}"/>
          </ac:spMkLst>
        </pc:spChg>
        <pc:spChg chg="add mod">
          <ac:chgData name="CRISTINA CARRERA RIVERO" userId="b06649ca40da2265" providerId="LiveId" clId="{ED7F76DC-34F4-5907-BFBC-AB51B4F1D60C}" dt="2026-02-27T17:42:27.405" v="3964" actId="20577"/>
          <ac:spMkLst>
            <pc:docMk/>
            <pc:sldMk cId="476349736" sldId="269"/>
            <ac:spMk id="14" creationId="{686F3D3D-15AF-35F7-2DD0-CB3C72D11C0A}"/>
          </ac:spMkLst>
        </pc:spChg>
        <pc:spChg chg="add mod">
          <ac:chgData name="CRISTINA CARRERA RIVERO" userId="b06649ca40da2265" providerId="LiveId" clId="{ED7F76DC-34F4-5907-BFBC-AB51B4F1D60C}" dt="2026-02-25T13:50:29.480" v="2208" actId="207"/>
          <ac:spMkLst>
            <pc:docMk/>
            <pc:sldMk cId="476349736" sldId="269"/>
            <ac:spMk id="15" creationId="{9E9F8431-E8F6-E52B-15F2-A1FEE1A4D5BD}"/>
          </ac:spMkLst>
        </pc:spChg>
        <pc:picChg chg="add mod">
          <ac:chgData name="CRISTINA CARRERA RIVERO" userId="b06649ca40da2265" providerId="LiveId" clId="{ED7F76DC-34F4-5907-BFBC-AB51B4F1D60C}" dt="2026-02-25T13:50:48.574" v="2210" actId="1076"/>
          <ac:picMkLst>
            <pc:docMk/>
            <pc:sldMk cId="476349736" sldId="269"/>
            <ac:picMk id="16" creationId="{0B338BF1-3BC0-86E8-B55F-824D6FCA3711}"/>
          </ac:picMkLst>
        </pc:picChg>
      </pc:sldChg>
      <pc:sldChg chg="addSp delSp modSp new mod">
        <pc:chgData name="CRISTINA CARRERA RIVERO" userId="b06649ca40da2265" providerId="LiveId" clId="{ED7F76DC-34F4-5907-BFBC-AB51B4F1D60C}" dt="2026-02-27T20:46:41.016" v="4222" actId="20577"/>
        <pc:sldMkLst>
          <pc:docMk/>
          <pc:sldMk cId="699225903" sldId="270"/>
        </pc:sldMkLst>
        <pc:spChg chg="add mod">
          <ac:chgData name="CRISTINA CARRERA RIVERO" userId="b06649ca40da2265" providerId="LiveId" clId="{ED7F76DC-34F4-5907-BFBC-AB51B4F1D60C}" dt="2026-02-25T14:32:52.354" v="2450"/>
          <ac:spMkLst>
            <pc:docMk/>
            <pc:sldMk cId="699225903" sldId="270"/>
            <ac:spMk id="2" creationId="{A0E86B71-C34C-406E-7873-7F0B6A6D9F7C}"/>
          </ac:spMkLst>
        </pc:spChg>
        <pc:spChg chg="add mod">
          <ac:chgData name="CRISTINA CARRERA RIVERO" userId="b06649ca40da2265" providerId="LiveId" clId="{ED7F76DC-34F4-5907-BFBC-AB51B4F1D60C}" dt="2026-02-26T13:59:01.414" v="2706" actId="207"/>
          <ac:spMkLst>
            <pc:docMk/>
            <pc:sldMk cId="699225903" sldId="270"/>
            <ac:spMk id="5" creationId="{336336D3-3852-9097-C90C-6F81457F265B}"/>
          </ac:spMkLst>
        </pc:spChg>
        <pc:spChg chg="add mod">
          <ac:chgData name="CRISTINA CARRERA RIVERO" userId="b06649ca40da2265" providerId="LiveId" clId="{ED7F76DC-34F4-5907-BFBC-AB51B4F1D60C}" dt="2026-02-26T14:02:57.719" v="2793" actId="255"/>
          <ac:spMkLst>
            <pc:docMk/>
            <pc:sldMk cId="699225903" sldId="270"/>
            <ac:spMk id="7" creationId="{6FAC040A-D9F5-5213-5FF5-CA28B57E9787}"/>
          </ac:spMkLst>
        </pc:spChg>
        <pc:spChg chg="add mod">
          <ac:chgData name="CRISTINA CARRERA RIVERO" userId="b06649ca40da2265" providerId="LiveId" clId="{ED7F76DC-34F4-5907-BFBC-AB51B4F1D60C}" dt="2026-02-26T14:00:34.445" v="2769" actId="122"/>
          <ac:spMkLst>
            <pc:docMk/>
            <pc:sldMk cId="699225903" sldId="270"/>
            <ac:spMk id="9" creationId="{D94D583C-04F6-B38F-B6C6-11E95FA54553}"/>
          </ac:spMkLst>
        </pc:spChg>
        <pc:spChg chg="add mod">
          <ac:chgData name="CRISTINA CARRERA RIVERO" userId="b06649ca40da2265" providerId="LiveId" clId="{ED7F76DC-34F4-5907-BFBC-AB51B4F1D60C}" dt="2026-02-26T13:55:37.212" v="2565" actId="1076"/>
          <ac:spMkLst>
            <pc:docMk/>
            <pc:sldMk cId="699225903" sldId="270"/>
            <ac:spMk id="11" creationId="{FF545CDF-2F28-BF30-9846-EC85E25E5E4A}"/>
          </ac:spMkLst>
        </pc:spChg>
        <pc:spChg chg="add mod">
          <ac:chgData name="CRISTINA CARRERA RIVERO" userId="b06649ca40da2265" providerId="LiveId" clId="{ED7F76DC-34F4-5907-BFBC-AB51B4F1D60C}" dt="2026-02-26T14:02:13.468" v="2786" actId="1076"/>
          <ac:spMkLst>
            <pc:docMk/>
            <pc:sldMk cId="699225903" sldId="270"/>
            <ac:spMk id="21" creationId="{B089FB72-DF2B-07FF-BC44-B4EFD8EF71CC}"/>
          </ac:spMkLst>
        </pc:spChg>
        <pc:spChg chg="add del mod">
          <ac:chgData name="CRISTINA CARRERA RIVERO" userId="b06649ca40da2265" providerId="LiveId" clId="{ED7F76DC-34F4-5907-BFBC-AB51B4F1D60C}" dt="2026-02-26T13:57:01.393" v="2590"/>
          <ac:spMkLst>
            <pc:docMk/>
            <pc:sldMk cId="699225903" sldId="270"/>
            <ac:spMk id="23" creationId="{B530DDDD-9AF5-81B8-A051-2EB819F8E1B7}"/>
          </ac:spMkLst>
        </pc:spChg>
        <pc:spChg chg="add mod">
          <ac:chgData name="CRISTINA CARRERA RIVERO" userId="b06649ca40da2265" providerId="LiveId" clId="{ED7F76DC-34F4-5907-BFBC-AB51B4F1D60C}" dt="2026-02-26T14:01:06.328" v="2779" actId="1076"/>
          <ac:spMkLst>
            <pc:docMk/>
            <pc:sldMk cId="699225903" sldId="270"/>
            <ac:spMk id="24" creationId="{C2189437-18DB-D383-69B2-F5D3332B5CB0}"/>
          </ac:spMkLst>
        </pc:spChg>
        <pc:spChg chg="add mod">
          <ac:chgData name="CRISTINA CARRERA RIVERO" userId="b06649ca40da2265" providerId="LiveId" clId="{ED7F76DC-34F4-5907-BFBC-AB51B4F1D60C}" dt="2026-02-27T20:46:41.016" v="4222" actId="20577"/>
          <ac:spMkLst>
            <pc:docMk/>
            <pc:sldMk cId="699225903" sldId="270"/>
            <ac:spMk id="26" creationId="{B168C36D-F9DA-152F-49E9-CC65BBF72D0C}"/>
          </ac:spMkLst>
        </pc:spChg>
        <pc:spChg chg="add mod">
          <ac:chgData name="CRISTINA CARRERA RIVERO" userId="b06649ca40da2265" providerId="LiveId" clId="{ED7F76DC-34F4-5907-BFBC-AB51B4F1D60C}" dt="2026-02-26T14:05:54.200" v="2867" actId="1076"/>
          <ac:spMkLst>
            <pc:docMk/>
            <pc:sldMk cId="699225903" sldId="270"/>
            <ac:spMk id="35" creationId="{0DF17EAE-5869-229D-664C-ED1763B41306}"/>
          </ac:spMkLst>
        </pc:spChg>
        <pc:spChg chg="add mod">
          <ac:chgData name="CRISTINA CARRERA RIVERO" userId="b06649ca40da2265" providerId="LiveId" clId="{ED7F76DC-34F4-5907-BFBC-AB51B4F1D60C}" dt="2026-02-26T14:06:00.867" v="2868" actId="1076"/>
          <ac:spMkLst>
            <pc:docMk/>
            <pc:sldMk cId="699225903" sldId="270"/>
            <ac:spMk id="37" creationId="{E2DFD55A-0297-924A-B41F-4A0617BD32F8}"/>
          </ac:spMkLst>
        </pc:spChg>
        <pc:picChg chg="add mod">
          <ac:chgData name="CRISTINA CARRERA RIVERO" userId="b06649ca40da2265" providerId="LiveId" clId="{ED7F76DC-34F4-5907-BFBC-AB51B4F1D60C}" dt="2026-02-26T14:03:14.939" v="2795" actId="1076"/>
          <ac:picMkLst>
            <pc:docMk/>
            <pc:sldMk cId="699225903" sldId="270"/>
            <ac:picMk id="33" creationId="{DDBCA511-E069-A8D8-1D6A-FF838866B30E}"/>
          </ac:picMkLst>
        </pc:picChg>
        <pc:cxnChg chg="add mod">
          <ac:chgData name="CRISTINA CARRERA RIVERO" userId="b06649ca40da2265" providerId="LiveId" clId="{ED7F76DC-34F4-5907-BFBC-AB51B4F1D60C}" dt="2026-02-26T14:02:57.719" v="2793" actId="255"/>
          <ac:cxnSpMkLst>
            <pc:docMk/>
            <pc:sldMk cId="699225903" sldId="270"/>
            <ac:cxnSpMk id="13" creationId="{3E4430F0-F443-6E86-B829-60CDA7FC8D16}"/>
          </ac:cxnSpMkLst>
        </pc:cxnChg>
        <pc:cxnChg chg="add mod">
          <ac:chgData name="CRISTINA CARRERA RIVERO" userId="b06649ca40da2265" providerId="LiveId" clId="{ED7F76DC-34F4-5907-BFBC-AB51B4F1D60C}" dt="2026-02-26T14:02:57.719" v="2793" actId="255"/>
          <ac:cxnSpMkLst>
            <pc:docMk/>
            <pc:sldMk cId="699225903" sldId="270"/>
            <ac:cxnSpMk id="15" creationId="{83F514C5-4319-DE7F-A2F4-CAD8572ABDE3}"/>
          </ac:cxnSpMkLst>
        </pc:cxnChg>
        <pc:cxnChg chg="add mod">
          <ac:chgData name="CRISTINA CARRERA RIVERO" userId="b06649ca40da2265" providerId="LiveId" clId="{ED7F76DC-34F4-5907-BFBC-AB51B4F1D60C}" dt="2026-02-26T14:02:24.183" v="2788" actId="13822"/>
          <ac:cxnSpMkLst>
            <pc:docMk/>
            <pc:sldMk cId="699225903" sldId="270"/>
            <ac:cxnSpMk id="28" creationId="{56740CB8-6D41-E5AA-5B9F-DCFA0EFDE477}"/>
          </ac:cxnSpMkLst>
        </pc:cxnChg>
        <pc:cxnChg chg="add del mod">
          <ac:chgData name="CRISTINA CARRERA RIVERO" userId="b06649ca40da2265" providerId="LiveId" clId="{ED7F76DC-34F4-5907-BFBC-AB51B4F1D60C}" dt="2026-02-26T14:02:32.717" v="2790" actId="11529"/>
          <ac:cxnSpMkLst>
            <pc:docMk/>
            <pc:sldMk cId="699225903" sldId="270"/>
            <ac:cxnSpMk id="30" creationId="{599FCA67-79A7-75EB-B3A2-2AB2513FA0EA}"/>
          </ac:cxnSpMkLst>
        </pc:cxnChg>
        <pc:cxnChg chg="add mod">
          <ac:chgData name="CRISTINA CARRERA RIVERO" userId="b06649ca40da2265" providerId="LiveId" clId="{ED7F76DC-34F4-5907-BFBC-AB51B4F1D60C}" dt="2026-02-26T14:02:39.547" v="2792" actId="13822"/>
          <ac:cxnSpMkLst>
            <pc:docMk/>
            <pc:sldMk cId="699225903" sldId="270"/>
            <ac:cxnSpMk id="32" creationId="{9C2C0737-FCFA-98A8-A276-6D826958976F}"/>
          </ac:cxnSpMkLst>
        </pc:cxnChg>
        <pc:cxnChg chg="add mod">
          <ac:chgData name="CRISTINA CARRERA RIVERO" userId="b06649ca40da2265" providerId="LiveId" clId="{ED7F76DC-34F4-5907-BFBC-AB51B4F1D60C}" dt="2026-02-26T14:06:08.950" v="2870" actId="13822"/>
          <ac:cxnSpMkLst>
            <pc:docMk/>
            <pc:sldMk cId="699225903" sldId="270"/>
            <ac:cxnSpMk id="39" creationId="{0FF99E25-3DDA-2517-A1AB-D0D1FCD6F5C1}"/>
          </ac:cxnSpMkLst>
        </pc:cxnChg>
      </pc:sldChg>
      <pc:sldChg chg="addSp delSp modSp new mod">
        <pc:chgData name="CRISTINA CARRERA RIVERO" userId="b06649ca40da2265" providerId="LiveId" clId="{ED7F76DC-34F4-5907-BFBC-AB51B4F1D60C}" dt="2026-02-27T19:58:26.326" v="4103" actId="113"/>
        <pc:sldMkLst>
          <pc:docMk/>
          <pc:sldMk cId="1163699050" sldId="271"/>
        </pc:sldMkLst>
        <pc:spChg chg="add mod">
          <ac:chgData name="CRISTINA CARRERA RIVERO" userId="b06649ca40da2265" providerId="LiveId" clId="{ED7F76DC-34F4-5907-BFBC-AB51B4F1D60C}" dt="2026-02-25T14:32:54.487" v="2451"/>
          <ac:spMkLst>
            <pc:docMk/>
            <pc:sldMk cId="1163699050" sldId="271"/>
            <ac:spMk id="2" creationId="{28EA5F7F-5A7B-5B0E-9BF9-59B880920031}"/>
          </ac:spMkLst>
        </pc:spChg>
        <pc:spChg chg="add mod">
          <ac:chgData name="CRISTINA CARRERA RIVERO" userId="b06649ca40da2265" providerId="LiveId" clId="{ED7F76DC-34F4-5907-BFBC-AB51B4F1D60C}" dt="2026-02-26T20:56:14.690" v="3436" actId="14100"/>
          <ac:spMkLst>
            <pc:docMk/>
            <pc:sldMk cId="1163699050" sldId="271"/>
            <ac:spMk id="6" creationId="{443B3FC8-11FE-9658-D51A-1B43022DA65D}"/>
          </ac:spMkLst>
        </pc:spChg>
        <pc:spChg chg="add mod">
          <ac:chgData name="CRISTINA CARRERA RIVERO" userId="b06649ca40da2265" providerId="LiveId" clId="{ED7F76DC-34F4-5907-BFBC-AB51B4F1D60C}" dt="2026-02-26T14:34:18.308" v="3172" actId="1076"/>
          <ac:spMkLst>
            <pc:docMk/>
            <pc:sldMk cId="1163699050" sldId="271"/>
            <ac:spMk id="7" creationId="{A1048FA5-4BCE-712F-83DE-D816653E80F4}"/>
          </ac:spMkLst>
        </pc:spChg>
        <pc:spChg chg="add mod">
          <ac:chgData name="CRISTINA CARRERA RIVERO" userId="b06649ca40da2265" providerId="LiveId" clId="{ED7F76DC-34F4-5907-BFBC-AB51B4F1D60C}" dt="2026-02-26T14:34:25.694" v="3174" actId="1076"/>
          <ac:spMkLst>
            <pc:docMk/>
            <pc:sldMk cId="1163699050" sldId="271"/>
            <ac:spMk id="8" creationId="{08078F9F-BE8D-0515-5B51-F74487E85C23}"/>
          </ac:spMkLst>
        </pc:spChg>
        <pc:spChg chg="add mod">
          <ac:chgData name="CRISTINA CARRERA RIVERO" userId="b06649ca40da2265" providerId="LiveId" clId="{ED7F76DC-34F4-5907-BFBC-AB51B4F1D60C}" dt="2026-02-26T14:35:47.893" v="3208" actId="1076"/>
          <ac:spMkLst>
            <pc:docMk/>
            <pc:sldMk cId="1163699050" sldId="271"/>
            <ac:spMk id="9" creationId="{CC2CC35E-4D01-5164-7AF2-D2388F55D4CD}"/>
          </ac:spMkLst>
        </pc:spChg>
        <pc:spChg chg="add mod">
          <ac:chgData name="CRISTINA CARRERA RIVERO" userId="b06649ca40da2265" providerId="LiveId" clId="{ED7F76DC-34F4-5907-BFBC-AB51B4F1D60C}" dt="2026-02-26T14:35:59.093" v="3211" actId="1076"/>
          <ac:spMkLst>
            <pc:docMk/>
            <pc:sldMk cId="1163699050" sldId="271"/>
            <ac:spMk id="10" creationId="{9D220394-E336-3E81-79D5-FEBA5376494E}"/>
          </ac:spMkLst>
        </pc:spChg>
        <pc:spChg chg="add mod">
          <ac:chgData name="CRISTINA CARRERA RIVERO" userId="b06649ca40da2265" providerId="LiveId" clId="{ED7F76DC-34F4-5907-BFBC-AB51B4F1D60C}" dt="2026-02-26T14:36:04.893" v="3213" actId="1076"/>
          <ac:spMkLst>
            <pc:docMk/>
            <pc:sldMk cId="1163699050" sldId="271"/>
            <ac:spMk id="11" creationId="{F594C9FC-54DD-3A83-E528-4B4B61CD89DB}"/>
          </ac:spMkLst>
        </pc:spChg>
        <pc:spChg chg="add del mod">
          <ac:chgData name="CRISTINA CARRERA RIVERO" userId="b06649ca40da2265" providerId="LiveId" clId="{ED7F76DC-34F4-5907-BFBC-AB51B4F1D60C}" dt="2026-02-26T14:36:26.286" v="3219" actId="478"/>
          <ac:spMkLst>
            <pc:docMk/>
            <pc:sldMk cId="1163699050" sldId="271"/>
            <ac:spMk id="12" creationId="{183E4D1B-4EC5-EA19-FE71-B009F580B8F6}"/>
          </ac:spMkLst>
        </pc:spChg>
        <pc:spChg chg="add del mod">
          <ac:chgData name="CRISTINA CARRERA RIVERO" userId="b06649ca40da2265" providerId="LiveId" clId="{ED7F76DC-34F4-5907-BFBC-AB51B4F1D60C}" dt="2026-02-26T14:37:53.966" v="3346" actId="478"/>
          <ac:spMkLst>
            <pc:docMk/>
            <pc:sldMk cId="1163699050" sldId="271"/>
            <ac:spMk id="14" creationId="{34CFA91E-E54A-DF4E-D62C-26555FD32F07}"/>
          </ac:spMkLst>
        </pc:spChg>
        <pc:spChg chg="add mod">
          <ac:chgData name="CRISTINA CARRERA RIVERO" userId="b06649ca40da2265" providerId="LiveId" clId="{ED7F76DC-34F4-5907-BFBC-AB51B4F1D60C}" dt="2026-02-26T14:40:24.727" v="3423" actId="14100"/>
          <ac:spMkLst>
            <pc:docMk/>
            <pc:sldMk cId="1163699050" sldId="271"/>
            <ac:spMk id="15" creationId="{02AE4762-661A-FE06-88F7-D8B56A929551}"/>
          </ac:spMkLst>
        </pc:spChg>
        <pc:spChg chg="add mod">
          <ac:chgData name="CRISTINA CARRERA RIVERO" userId="b06649ca40da2265" providerId="LiveId" clId="{ED7F76DC-34F4-5907-BFBC-AB51B4F1D60C}" dt="2026-02-26T14:34:16.309" v="3171" actId="1076"/>
          <ac:spMkLst>
            <pc:docMk/>
            <pc:sldMk cId="1163699050" sldId="271"/>
            <ac:spMk id="17" creationId="{F7F13538-883A-F29E-7132-8C45AAFB65BD}"/>
          </ac:spMkLst>
        </pc:spChg>
        <pc:spChg chg="add mod">
          <ac:chgData name="CRISTINA CARRERA RIVERO" userId="b06649ca40da2265" providerId="LiveId" clId="{ED7F76DC-34F4-5907-BFBC-AB51B4F1D60C}" dt="2026-02-26T14:35:40.993" v="3207" actId="1076"/>
          <ac:spMkLst>
            <pc:docMk/>
            <pc:sldMk cId="1163699050" sldId="271"/>
            <ac:spMk id="19" creationId="{F3B8F251-6616-F4BC-D122-9591805446E0}"/>
          </ac:spMkLst>
        </pc:spChg>
        <pc:spChg chg="add mod">
          <ac:chgData name="CRISTINA CARRERA RIVERO" userId="b06649ca40da2265" providerId="LiveId" clId="{ED7F76DC-34F4-5907-BFBC-AB51B4F1D60C}" dt="2026-02-26T14:35:56.326" v="3210" actId="1076"/>
          <ac:spMkLst>
            <pc:docMk/>
            <pc:sldMk cId="1163699050" sldId="271"/>
            <ac:spMk id="21" creationId="{9831B47B-EC23-F077-D0DB-41126BE35B51}"/>
          </ac:spMkLst>
        </pc:spChg>
        <pc:spChg chg="add mod">
          <ac:chgData name="CRISTINA CARRERA RIVERO" userId="b06649ca40da2265" providerId="LiveId" clId="{ED7F76DC-34F4-5907-BFBC-AB51B4F1D60C}" dt="2026-02-26T14:36:01.909" v="3212" actId="1076"/>
          <ac:spMkLst>
            <pc:docMk/>
            <pc:sldMk cId="1163699050" sldId="271"/>
            <ac:spMk id="23" creationId="{7FAAF8C1-0FE7-F3A2-3758-45B89302755C}"/>
          </ac:spMkLst>
        </pc:spChg>
        <pc:spChg chg="add mod">
          <ac:chgData name="CRISTINA CARRERA RIVERO" userId="b06649ca40da2265" providerId="LiveId" clId="{ED7F76DC-34F4-5907-BFBC-AB51B4F1D60C}" dt="2026-02-26T14:36:24.193" v="3218" actId="1076"/>
          <ac:spMkLst>
            <pc:docMk/>
            <pc:sldMk cId="1163699050" sldId="271"/>
            <ac:spMk id="25" creationId="{F2B3EE88-9CF9-FE85-1E66-5DBAC148A9AD}"/>
          </ac:spMkLst>
        </pc:spChg>
        <pc:spChg chg="add mod">
          <ac:chgData name="CRISTINA CARRERA RIVERO" userId="b06649ca40da2265" providerId="LiveId" clId="{ED7F76DC-34F4-5907-BFBC-AB51B4F1D60C}" dt="2026-02-27T19:46:09.707" v="4094" actId="207"/>
          <ac:spMkLst>
            <pc:docMk/>
            <pc:sldMk cId="1163699050" sldId="271"/>
            <ac:spMk id="26" creationId="{0183A739-B5BA-57B6-6994-ACA0764036F8}"/>
          </ac:spMkLst>
        </pc:spChg>
        <pc:spChg chg="add mod">
          <ac:chgData name="CRISTINA CARRERA RIVERO" userId="b06649ca40da2265" providerId="LiveId" clId="{ED7F76DC-34F4-5907-BFBC-AB51B4F1D60C}" dt="2026-02-27T19:46:12.040" v="4095" actId="207"/>
          <ac:spMkLst>
            <pc:docMk/>
            <pc:sldMk cId="1163699050" sldId="271"/>
            <ac:spMk id="27" creationId="{E5B6DCEF-E2B1-B511-91DB-5E5BCF72516B}"/>
          </ac:spMkLst>
        </pc:spChg>
        <pc:spChg chg="add mod">
          <ac:chgData name="CRISTINA CARRERA RIVERO" userId="b06649ca40da2265" providerId="LiveId" clId="{ED7F76DC-34F4-5907-BFBC-AB51B4F1D60C}" dt="2026-02-27T19:46:06.962" v="4093" actId="207"/>
          <ac:spMkLst>
            <pc:docMk/>
            <pc:sldMk cId="1163699050" sldId="271"/>
            <ac:spMk id="32" creationId="{8602BC1E-7A71-F89B-96C7-A95FB10E3893}"/>
          </ac:spMkLst>
        </pc:spChg>
        <pc:spChg chg="add mod">
          <ac:chgData name="CRISTINA CARRERA RIVERO" userId="b06649ca40da2265" providerId="LiveId" clId="{ED7F76DC-34F4-5907-BFBC-AB51B4F1D60C}" dt="2026-02-27T19:58:26.326" v="4103" actId="113"/>
          <ac:spMkLst>
            <pc:docMk/>
            <pc:sldMk cId="1163699050" sldId="271"/>
            <ac:spMk id="38" creationId="{DAFE97F6-BA0A-47EE-DBB1-406E478AFF97}"/>
          </ac:spMkLst>
        </pc:spChg>
        <pc:picChg chg="add mod">
          <ac:chgData name="CRISTINA CARRERA RIVERO" userId="b06649ca40da2265" providerId="LiveId" clId="{ED7F76DC-34F4-5907-BFBC-AB51B4F1D60C}" dt="2026-02-26T14:26:13.809" v="2889" actId="1076"/>
          <ac:picMkLst>
            <pc:docMk/>
            <pc:sldMk cId="1163699050" sldId="271"/>
            <ac:picMk id="4" creationId="{9CCD7E43-45A7-0B30-B69A-192DED69123E}"/>
          </ac:picMkLst>
        </pc:picChg>
        <pc:picChg chg="add mod">
          <ac:chgData name="CRISTINA CARRERA RIVERO" userId="b06649ca40da2265" providerId="LiveId" clId="{ED7F76DC-34F4-5907-BFBC-AB51B4F1D60C}" dt="2026-02-26T21:02:03.728" v="3545" actId="1076"/>
          <ac:picMkLst>
            <pc:docMk/>
            <pc:sldMk cId="1163699050" sldId="271"/>
            <ac:picMk id="1026" creationId="{BD1F28BC-570C-7484-1341-0D160791FB8D}"/>
          </ac:picMkLst>
        </pc:picChg>
        <pc:cxnChg chg="add del mod">
          <ac:chgData name="CRISTINA CARRERA RIVERO" userId="b06649ca40da2265" providerId="LiveId" clId="{ED7F76DC-34F4-5907-BFBC-AB51B4F1D60C}" dt="2026-02-26T14:39:04.278" v="3380" actId="11529"/>
          <ac:cxnSpMkLst>
            <pc:docMk/>
            <pc:sldMk cId="1163699050" sldId="271"/>
            <ac:cxnSpMk id="29" creationId="{E808073A-55ED-40F6-44A6-46309CEE4424}"/>
          </ac:cxnSpMkLst>
        </pc:cxnChg>
        <pc:cxnChg chg="add del mod">
          <ac:chgData name="CRISTINA CARRERA RIVERO" userId="b06649ca40da2265" providerId="LiveId" clId="{ED7F76DC-34F4-5907-BFBC-AB51B4F1D60C}" dt="2026-02-26T14:39:03.764" v="3378" actId="11529"/>
          <ac:cxnSpMkLst>
            <pc:docMk/>
            <pc:sldMk cId="1163699050" sldId="271"/>
            <ac:cxnSpMk id="31" creationId="{995D77F9-F9C3-4D52-1560-8EE6205AB8B3}"/>
          </ac:cxnSpMkLst>
        </pc:cxnChg>
        <pc:cxnChg chg="add mod">
          <ac:chgData name="CRISTINA CARRERA RIVERO" userId="b06649ca40da2265" providerId="LiveId" clId="{ED7F76DC-34F4-5907-BFBC-AB51B4F1D60C}" dt="2026-02-26T20:58:24.754" v="3541" actId="113"/>
          <ac:cxnSpMkLst>
            <pc:docMk/>
            <pc:sldMk cId="1163699050" sldId="271"/>
            <ac:cxnSpMk id="34" creationId="{350EC2F3-0FC0-3C80-3E43-ADBAF7241280}"/>
          </ac:cxnSpMkLst>
        </pc:cxnChg>
        <pc:cxnChg chg="add mod">
          <ac:chgData name="CRISTINA CARRERA RIVERO" userId="b06649ca40da2265" providerId="LiveId" clId="{ED7F76DC-34F4-5907-BFBC-AB51B4F1D60C}" dt="2026-02-26T20:58:24.754" v="3541" actId="113"/>
          <ac:cxnSpMkLst>
            <pc:docMk/>
            <pc:sldMk cId="1163699050" sldId="271"/>
            <ac:cxnSpMk id="36" creationId="{6FC75C6D-4B8A-8627-63C5-14D3C61BC65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2EEC81-98B1-EC4C-BFC9-F9DC27D53064}" type="doc">
      <dgm:prSet loTypeId="urn:microsoft.com/office/officeart/2005/8/layout/list1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09E0FB8D-307D-144A-99F5-214F7C2B91D1}">
      <dgm:prSet phldrT="[Texto]"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1. INTRODUCCIÓN</a:t>
          </a:r>
        </a:p>
      </dgm:t>
    </dgm:pt>
    <dgm:pt modelId="{D8D2621A-A59F-674B-A64C-93E5A73EE9FE}" type="parTrans" cxnId="{54D22135-CA35-EF4E-8628-B511ED3206EB}">
      <dgm:prSet/>
      <dgm:spPr/>
      <dgm:t>
        <a:bodyPr/>
        <a:lstStyle/>
        <a:p>
          <a:endParaRPr lang="es-ES"/>
        </a:p>
      </dgm:t>
    </dgm:pt>
    <dgm:pt modelId="{BCA9B1D7-2240-0247-ABE7-1156539CBD30}" type="sibTrans" cxnId="{54D22135-CA35-EF4E-8628-B511ED3206EB}">
      <dgm:prSet/>
      <dgm:spPr/>
      <dgm:t>
        <a:bodyPr/>
        <a:lstStyle/>
        <a:p>
          <a:endParaRPr lang="es-ES"/>
        </a:p>
      </dgm:t>
    </dgm:pt>
    <dgm:pt modelId="{909EA81C-C9D7-0541-87DA-F737A9E4259D}">
      <dgm:prSet phldrT="[Texto]"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3. RESULTADOS</a:t>
          </a:r>
        </a:p>
      </dgm:t>
    </dgm:pt>
    <dgm:pt modelId="{40E0FBB6-D940-5842-92B0-FD809DA2BA35}" type="parTrans" cxnId="{EA65C994-76C3-DE42-86C2-80FBF1790E4D}">
      <dgm:prSet/>
      <dgm:spPr/>
      <dgm:t>
        <a:bodyPr/>
        <a:lstStyle/>
        <a:p>
          <a:endParaRPr lang="es-ES"/>
        </a:p>
      </dgm:t>
    </dgm:pt>
    <dgm:pt modelId="{627179EC-5144-E944-94F9-910AC70A6C39}" type="sibTrans" cxnId="{EA65C994-76C3-DE42-86C2-80FBF1790E4D}">
      <dgm:prSet/>
      <dgm:spPr/>
      <dgm:t>
        <a:bodyPr/>
        <a:lstStyle/>
        <a:p>
          <a:endParaRPr lang="es-ES"/>
        </a:p>
      </dgm:t>
    </dgm:pt>
    <dgm:pt modelId="{6D176990-2D3E-D146-92AF-DB40E62F67D1}">
      <dgm:prSet phldrT="[Texto]"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4. CONCLUSIÓN </a:t>
          </a:r>
        </a:p>
      </dgm:t>
    </dgm:pt>
    <dgm:pt modelId="{13141ECF-02E8-3046-A3F9-A2D7CB192FAA}" type="parTrans" cxnId="{4AB3C606-6D33-9B48-B863-7DF1B8F8752A}">
      <dgm:prSet/>
      <dgm:spPr/>
      <dgm:t>
        <a:bodyPr/>
        <a:lstStyle/>
        <a:p>
          <a:endParaRPr lang="es-ES"/>
        </a:p>
      </dgm:t>
    </dgm:pt>
    <dgm:pt modelId="{AFC6EF4D-A140-9940-ABA7-0CA36334FA92}" type="sibTrans" cxnId="{4AB3C606-6D33-9B48-B863-7DF1B8F8752A}">
      <dgm:prSet/>
      <dgm:spPr/>
      <dgm:t>
        <a:bodyPr/>
        <a:lstStyle/>
        <a:p>
          <a:endParaRPr lang="es-ES"/>
        </a:p>
      </dgm:t>
    </dgm:pt>
    <dgm:pt modelId="{52A88254-E614-A642-867F-F8FDBB307D10}">
      <dgm:prSet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2. MATERIAL Y MÉTODOS</a:t>
          </a:r>
        </a:p>
      </dgm:t>
    </dgm:pt>
    <dgm:pt modelId="{7F490D88-8338-A344-9E07-BF51793B3AF0}" type="parTrans" cxnId="{DE3E5ABA-2D34-6942-A508-255CBA184302}">
      <dgm:prSet/>
      <dgm:spPr/>
      <dgm:t>
        <a:bodyPr/>
        <a:lstStyle/>
        <a:p>
          <a:endParaRPr lang="es-ES"/>
        </a:p>
      </dgm:t>
    </dgm:pt>
    <dgm:pt modelId="{AA304939-BA06-F34E-B633-9425AB01E97A}" type="sibTrans" cxnId="{DE3E5ABA-2D34-6942-A508-255CBA184302}">
      <dgm:prSet/>
      <dgm:spPr/>
      <dgm:t>
        <a:bodyPr/>
        <a:lstStyle/>
        <a:p>
          <a:endParaRPr lang="es-ES"/>
        </a:p>
      </dgm:t>
    </dgm:pt>
    <dgm:pt modelId="{2A70B482-48A0-184D-B817-9DBAA6E2FCD5}" type="pres">
      <dgm:prSet presAssocID="{572EEC81-98B1-EC4C-BFC9-F9DC27D53064}" presName="linear" presStyleCnt="0">
        <dgm:presLayoutVars>
          <dgm:dir/>
          <dgm:animLvl val="lvl"/>
          <dgm:resizeHandles val="exact"/>
        </dgm:presLayoutVars>
      </dgm:prSet>
      <dgm:spPr/>
    </dgm:pt>
    <dgm:pt modelId="{DC2DF1D7-60B9-7345-8C15-017851E03EAF}" type="pres">
      <dgm:prSet presAssocID="{09E0FB8D-307D-144A-99F5-214F7C2B91D1}" presName="parentLin" presStyleCnt="0"/>
      <dgm:spPr/>
    </dgm:pt>
    <dgm:pt modelId="{879B7CAA-4E20-494A-95E1-FECEC0AD8F87}" type="pres">
      <dgm:prSet presAssocID="{09E0FB8D-307D-144A-99F5-214F7C2B91D1}" presName="parentLeftMargin" presStyleLbl="node1" presStyleIdx="0" presStyleCnt="4"/>
      <dgm:spPr/>
    </dgm:pt>
    <dgm:pt modelId="{C3960270-9AA1-EE48-82EB-3AEF8C0BCB1F}" type="pres">
      <dgm:prSet presAssocID="{09E0FB8D-307D-144A-99F5-214F7C2B91D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D47923A-3034-1E43-9DE9-7A311C6E4A11}" type="pres">
      <dgm:prSet presAssocID="{09E0FB8D-307D-144A-99F5-214F7C2B91D1}" presName="negativeSpace" presStyleCnt="0"/>
      <dgm:spPr/>
    </dgm:pt>
    <dgm:pt modelId="{060B8A68-6BF2-B640-824C-84D7C93B57B3}" type="pres">
      <dgm:prSet presAssocID="{09E0FB8D-307D-144A-99F5-214F7C2B91D1}" presName="childText" presStyleLbl="conFgAcc1" presStyleIdx="0" presStyleCnt="4">
        <dgm:presLayoutVars>
          <dgm:bulletEnabled val="1"/>
        </dgm:presLayoutVars>
      </dgm:prSet>
      <dgm:spPr/>
    </dgm:pt>
    <dgm:pt modelId="{968BDB84-3752-294F-A0BE-9CE93C03509A}" type="pres">
      <dgm:prSet presAssocID="{BCA9B1D7-2240-0247-ABE7-1156539CBD30}" presName="spaceBetweenRectangles" presStyleCnt="0"/>
      <dgm:spPr/>
    </dgm:pt>
    <dgm:pt modelId="{AD5425E1-577E-5045-9B52-305B17CD036B}" type="pres">
      <dgm:prSet presAssocID="{52A88254-E614-A642-867F-F8FDBB307D10}" presName="parentLin" presStyleCnt="0"/>
      <dgm:spPr/>
    </dgm:pt>
    <dgm:pt modelId="{7F18E37F-EC30-3C46-90C9-91D076406DDD}" type="pres">
      <dgm:prSet presAssocID="{52A88254-E614-A642-867F-F8FDBB307D10}" presName="parentLeftMargin" presStyleLbl="node1" presStyleIdx="0" presStyleCnt="4"/>
      <dgm:spPr/>
    </dgm:pt>
    <dgm:pt modelId="{06FC87AE-1420-504E-B4A6-614CBCF2C294}" type="pres">
      <dgm:prSet presAssocID="{52A88254-E614-A642-867F-F8FDBB307D1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254A4C8-D82C-1F4C-994F-3DE70AFFC24C}" type="pres">
      <dgm:prSet presAssocID="{52A88254-E614-A642-867F-F8FDBB307D10}" presName="negativeSpace" presStyleCnt="0"/>
      <dgm:spPr/>
    </dgm:pt>
    <dgm:pt modelId="{8B6C051C-F406-CA4A-9F9F-E3C629005107}" type="pres">
      <dgm:prSet presAssocID="{52A88254-E614-A642-867F-F8FDBB307D10}" presName="childText" presStyleLbl="conFgAcc1" presStyleIdx="1" presStyleCnt="4">
        <dgm:presLayoutVars>
          <dgm:bulletEnabled val="1"/>
        </dgm:presLayoutVars>
      </dgm:prSet>
      <dgm:spPr/>
    </dgm:pt>
    <dgm:pt modelId="{46D22697-31CE-6942-B8E2-FB7B24B2E1B1}" type="pres">
      <dgm:prSet presAssocID="{AA304939-BA06-F34E-B633-9425AB01E97A}" presName="spaceBetweenRectangles" presStyleCnt="0"/>
      <dgm:spPr/>
    </dgm:pt>
    <dgm:pt modelId="{C709FC8A-BF9A-DF4D-BF1C-C569B19609FF}" type="pres">
      <dgm:prSet presAssocID="{909EA81C-C9D7-0541-87DA-F737A9E4259D}" presName="parentLin" presStyleCnt="0"/>
      <dgm:spPr/>
    </dgm:pt>
    <dgm:pt modelId="{BC2CD9D1-8761-0144-A021-37D72F0AE5D1}" type="pres">
      <dgm:prSet presAssocID="{909EA81C-C9D7-0541-87DA-F737A9E4259D}" presName="parentLeftMargin" presStyleLbl="node1" presStyleIdx="1" presStyleCnt="4"/>
      <dgm:spPr/>
    </dgm:pt>
    <dgm:pt modelId="{3515DB25-1E89-A241-B388-933E55838687}" type="pres">
      <dgm:prSet presAssocID="{909EA81C-C9D7-0541-87DA-F737A9E4259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7D06621-E4A3-E440-A95F-788C3A497894}" type="pres">
      <dgm:prSet presAssocID="{909EA81C-C9D7-0541-87DA-F737A9E4259D}" presName="negativeSpace" presStyleCnt="0"/>
      <dgm:spPr/>
    </dgm:pt>
    <dgm:pt modelId="{FED528BA-B68C-0848-B2EF-F079EDA8A8B7}" type="pres">
      <dgm:prSet presAssocID="{909EA81C-C9D7-0541-87DA-F737A9E4259D}" presName="childText" presStyleLbl="conFgAcc1" presStyleIdx="2" presStyleCnt="4">
        <dgm:presLayoutVars>
          <dgm:bulletEnabled val="1"/>
        </dgm:presLayoutVars>
      </dgm:prSet>
      <dgm:spPr/>
    </dgm:pt>
    <dgm:pt modelId="{49AC65C0-627C-474C-9355-7CACED38BB71}" type="pres">
      <dgm:prSet presAssocID="{627179EC-5144-E944-94F9-910AC70A6C39}" presName="spaceBetweenRectangles" presStyleCnt="0"/>
      <dgm:spPr/>
    </dgm:pt>
    <dgm:pt modelId="{211E07B5-1C49-EB4F-BADE-A850DC9D27EA}" type="pres">
      <dgm:prSet presAssocID="{6D176990-2D3E-D146-92AF-DB40E62F67D1}" presName="parentLin" presStyleCnt="0"/>
      <dgm:spPr/>
    </dgm:pt>
    <dgm:pt modelId="{F1097007-8BA8-9B46-8AC0-A4FC6D82C615}" type="pres">
      <dgm:prSet presAssocID="{6D176990-2D3E-D146-92AF-DB40E62F67D1}" presName="parentLeftMargin" presStyleLbl="node1" presStyleIdx="2" presStyleCnt="4"/>
      <dgm:spPr/>
    </dgm:pt>
    <dgm:pt modelId="{7BE67D08-9270-0E44-8FCF-12163402E1F9}" type="pres">
      <dgm:prSet presAssocID="{6D176990-2D3E-D146-92AF-DB40E62F67D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462F88B-3FD8-2E49-A1C0-FA8E729A4635}" type="pres">
      <dgm:prSet presAssocID="{6D176990-2D3E-D146-92AF-DB40E62F67D1}" presName="negativeSpace" presStyleCnt="0"/>
      <dgm:spPr/>
    </dgm:pt>
    <dgm:pt modelId="{DF577B8E-0014-1746-93D7-D9687274EC64}" type="pres">
      <dgm:prSet presAssocID="{6D176990-2D3E-D146-92AF-DB40E62F67D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97A4005-215E-D34E-9BDF-D509110722D8}" type="presOf" srcId="{09E0FB8D-307D-144A-99F5-214F7C2B91D1}" destId="{879B7CAA-4E20-494A-95E1-FECEC0AD8F87}" srcOrd="0" destOrd="0" presId="urn:microsoft.com/office/officeart/2005/8/layout/list1"/>
    <dgm:cxn modelId="{4AB3C606-6D33-9B48-B863-7DF1B8F8752A}" srcId="{572EEC81-98B1-EC4C-BFC9-F9DC27D53064}" destId="{6D176990-2D3E-D146-92AF-DB40E62F67D1}" srcOrd="3" destOrd="0" parTransId="{13141ECF-02E8-3046-A3F9-A2D7CB192FAA}" sibTransId="{AFC6EF4D-A140-9940-ABA7-0CA36334FA92}"/>
    <dgm:cxn modelId="{6BA6C82A-A091-5A40-B741-B0E705AD6A66}" type="presOf" srcId="{572EEC81-98B1-EC4C-BFC9-F9DC27D53064}" destId="{2A70B482-48A0-184D-B817-9DBAA6E2FCD5}" srcOrd="0" destOrd="0" presId="urn:microsoft.com/office/officeart/2005/8/layout/list1"/>
    <dgm:cxn modelId="{54D22135-CA35-EF4E-8628-B511ED3206EB}" srcId="{572EEC81-98B1-EC4C-BFC9-F9DC27D53064}" destId="{09E0FB8D-307D-144A-99F5-214F7C2B91D1}" srcOrd="0" destOrd="0" parTransId="{D8D2621A-A59F-674B-A64C-93E5A73EE9FE}" sibTransId="{BCA9B1D7-2240-0247-ABE7-1156539CBD30}"/>
    <dgm:cxn modelId="{F66F1E37-E28A-DA46-97B6-F18E6D0DD8AD}" type="presOf" srcId="{909EA81C-C9D7-0541-87DA-F737A9E4259D}" destId="{3515DB25-1E89-A241-B388-933E55838687}" srcOrd="1" destOrd="0" presId="urn:microsoft.com/office/officeart/2005/8/layout/list1"/>
    <dgm:cxn modelId="{61AFE55D-6B65-A144-A852-30229DE6C92B}" type="presOf" srcId="{6D176990-2D3E-D146-92AF-DB40E62F67D1}" destId="{F1097007-8BA8-9B46-8AC0-A4FC6D82C615}" srcOrd="0" destOrd="0" presId="urn:microsoft.com/office/officeart/2005/8/layout/list1"/>
    <dgm:cxn modelId="{A87EF05E-7450-1044-8BF7-E6A2B40EFB60}" type="presOf" srcId="{52A88254-E614-A642-867F-F8FDBB307D10}" destId="{7F18E37F-EC30-3C46-90C9-91D076406DDD}" srcOrd="0" destOrd="0" presId="urn:microsoft.com/office/officeart/2005/8/layout/list1"/>
    <dgm:cxn modelId="{E78FFB60-B438-EE49-A155-D04F2B9E6393}" type="presOf" srcId="{52A88254-E614-A642-867F-F8FDBB307D10}" destId="{06FC87AE-1420-504E-B4A6-614CBCF2C294}" srcOrd="1" destOrd="0" presId="urn:microsoft.com/office/officeart/2005/8/layout/list1"/>
    <dgm:cxn modelId="{6396D484-10C6-834B-8046-618CF35BE158}" type="presOf" srcId="{6D176990-2D3E-D146-92AF-DB40E62F67D1}" destId="{7BE67D08-9270-0E44-8FCF-12163402E1F9}" srcOrd="1" destOrd="0" presId="urn:microsoft.com/office/officeart/2005/8/layout/list1"/>
    <dgm:cxn modelId="{EA65C994-76C3-DE42-86C2-80FBF1790E4D}" srcId="{572EEC81-98B1-EC4C-BFC9-F9DC27D53064}" destId="{909EA81C-C9D7-0541-87DA-F737A9E4259D}" srcOrd="2" destOrd="0" parTransId="{40E0FBB6-D940-5842-92B0-FD809DA2BA35}" sibTransId="{627179EC-5144-E944-94F9-910AC70A6C39}"/>
    <dgm:cxn modelId="{DE3E5ABA-2D34-6942-A508-255CBA184302}" srcId="{572EEC81-98B1-EC4C-BFC9-F9DC27D53064}" destId="{52A88254-E614-A642-867F-F8FDBB307D10}" srcOrd="1" destOrd="0" parTransId="{7F490D88-8338-A344-9E07-BF51793B3AF0}" sibTransId="{AA304939-BA06-F34E-B633-9425AB01E97A}"/>
    <dgm:cxn modelId="{A690D6D5-CFEC-D34F-886E-5FC9C9E426C0}" type="presOf" srcId="{09E0FB8D-307D-144A-99F5-214F7C2B91D1}" destId="{C3960270-9AA1-EE48-82EB-3AEF8C0BCB1F}" srcOrd="1" destOrd="0" presId="urn:microsoft.com/office/officeart/2005/8/layout/list1"/>
    <dgm:cxn modelId="{49E19FEA-C1D2-DA4C-A81B-53DF3D6A001A}" type="presOf" srcId="{909EA81C-C9D7-0541-87DA-F737A9E4259D}" destId="{BC2CD9D1-8761-0144-A021-37D72F0AE5D1}" srcOrd="0" destOrd="0" presId="urn:microsoft.com/office/officeart/2005/8/layout/list1"/>
    <dgm:cxn modelId="{B67959F5-09C6-1546-90BC-8F7BD42E20AF}" type="presParOf" srcId="{2A70B482-48A0-184D-B817-9DBAA6E2FCD5}" destId="{DC2DF1D7-60B9-7345-8C15-017851E03EAF}" srcOrd="0" destOrd="0" presId="urn:microsoft.com/office/officeart/2005/8/layout/list1"/>
    <dgm:cxn modelId="{A20EAC41-BBEF-3540-8BEE-D555A211D895}" type="presParOf" srcId="{DC2DF1D7-60B9-7345-8C15-017851E03EAF}" destId="{879B7CAA-4E20-494A-95E1-FECEC0AD8F87}" srcOrd="0" destOrd="0" presId="urn:microsoft.com/office/officeart/2005/8/layout/list1"/>
    <dgm:cxn modelId="{71644C6B-5654-E34F-A11C-2A7786F5C9E4}" type="presParOf" srcId="{DC2DF1D7-60B9-7345-8C15-017851E03EAF}" destId="{C3960270-9AA1-EE48-82EB-3AEF8C0BCB1F}" srcOrd="1" destOrd="0" presId="urn:microsoft.com/office/officeart/2005/8/layout/list1"/>
    <dgm:cxn modelId="{237323D9-284B-954E-BE2B-86437BB25FE5}" type="presParOf" srcId="{2A70B482-48A0-184D-B817-9DBAA6E2FCD5}" destId="{4D47923A-3034-1E43-9DE9-7A311C6E4A11}" srcOrd="1" destOrd="0" presId="urn:microsoft.com/office/officeart/2005/8/layout/list1"/>
    <dgm:cxn modelId="{11C750A9-122C-594C-ACA6-70EB86541C56}" type="presParOf" srcId="{2A70B482-48A0-184D-B817-9DBAA6E2FCD5}" destId="{060B8A68-6BF2-B640-824C-84D7C93B57B3}" srcOrd="2" destOrd="0" presId="urn:microsoft.com/office/officeart/2005/8/layout/list1"/>
    <dgm:cxn modelId="{E6AF8B6A-71EC-A044-A697-2E5E659EA051}" type="presParOf" srcId="{2A70B482-48A0-184D-B817-9DBAA6E2FCD5}" destId="{968BDB84-3752-294F-A0BE-9CE93C03509A}" srcOrd="3" destOrd="0" presId="urn:microsoft.com/office/officeart/2005/8/layout/list1"/>
    <dgm:cxn modelId="{EF8D329D-4E04-1C4D-9FA6-FDF0BBE79EB4}" type="presParOf" srcId="{2A70B482-48A0-184D-B817-9DBAA6E2FCD5}" destId="{AD5425E1-577E-5045-9B52-305B17CD036B}" srcOrd="4" destOrd="0" presId="urn:microsoft.com/office/officeart/2005/8/layout/list1"/>
    <dgm:cxn modelId="{383E8DD2-608C-E748-9478-7586516F97AE}" type="presParOf" srcId="{AD5425E1-577E-5045-9B52-305B17CD036B}" destId="{7F18E37F-EC30-3C46-90C9-91D076406DDD}" srcOrd="0" destOrd="0" presId="urn:microsoft.com/office/officeart/2005/8/layout/list1"/>
    <dgm:cxn modelId="{4426B1B4-7411-1B49-AF6A-8C3970F785CD}" type="presParOf" srcId="{AD5425E1-577E-5045-9B52-305B17CD036B}" destId="{06FC87AE-1420-504E-B4A6-614CBCF2C294}" srcOrd="1" destOrd="0" presId="urn:microsoft.com/office/officeart/2005/8/layout/list1"/>
    <dgm:cxn modelId="{E9DA1C1A-7F5D-4C49-8919-F26FB93F07C3}" type="presParOf" srcId="{2A70B482-48A0-184D-B817-9DBAA6E2FCD5}" destId="{4254A4C8-D82C-1F4C-994F-3DE70AFFC24C}" srcOrd="5" destOrd="0" presId="urn:microsoft.com/office/officeart/2005/8/layout/list1"/>
    <dgm:cxn modelId="{BAD42F28-C589-2545-AAED-235B29514B62}" type="presParOf" srcId="{2A70B482-48A0-184D-B817-9DBAA6E2FCD5}" destId="{8B6C051C-F406-CA4A-9F9F-E3C629005107}" srcOrd="6" destOrd="0" presId="urn:microsoft.com/office/officeart/2005/8/layout/list1"/>
    <dgm:cxn modelId="{FDACCCE9-194F-1742-9A5F-98FA6200F15D}" type="presParOf" srcId="{2A70B482-48A0-184D-B817-9DBAA6E2FCD5}" destId="{46D22697-31CE-6942-B8E2-FB7B24B2E1B1}" srcOrd="7" destOrd="0" presId="urn:microsoft.com/office/officeart/2005/8/layout/list1"/>
    <dgm:cxn modelId="{21E41466-92AF-9747-AF57-D4CAB7CA987F}" type="presParOf" srcId="{2A70B482-48A0-184D-B817-9DBAA6E2FCD5}" destId="{C709FC8A-BF9A-DF4D-BF1C-C569B19609FF}" srcOrd="8" destOrd="0" presId="urn:microsoft.com/office/officeart/2005/8/layout/list1"/>
    <dgm:cxn modelId="{CCA3CFAE-1B00-7F47-AA76-C90E0013601E}" type="presParOf" srcId="{C709FC8A-BF9A-DF4D-BF1C-C569B19609FF}" destId="{BC2CD9D1-8761-0144-A021-37D72F0AE5D1}" srcOrd="0" destOrd="0" presId="urn:microsoft.com/office/officeart/2005/8/layout/list1"/>
    <dgm:cxn modelId="{5E07022E-9756-3E4B-820F-6A568ED6C2A4}" type="presParOf" srcId="{C709FC8A-BF9A-DF4D-BF1C-C569B19609FF}" destId="{3515DB25-1E89-A241-B388-933E55838687}" srcOrd="1" destOrd="0" presId="urn:microsoft.com/office/officeart/2005/8/layout/list1"/>
    <dgm:cxn modelId="{10AB37A4-ABDC-9945-9ED3-D760BE358F3C}" type="presParOf" srcId="{2A70B482-48A0-184D-B817-9DBAA6E2FCD5}" destId="{B7D06621-E4A3-E440-A95F-788C3A497894}" srcOrd="9" destOrd="0" presId="urn:microsoft.com/office/officeart/2005/8/layout/list1"/>
    <dgm:cxn modelId="{5E8D650F-CFD9-234D-8876-1FAFB61375BD}" type="presParOf" srcId="{2A70B482-48A0-184D-B817-9DBAA6E2FCD5}" destId="{FED528BA-B68C-0848-B2EF-F079EDA8A8B7}" srcOrd="10" destOrd="0" presId="urn:microsoft.com/office/officeart/2005/8/layout/list1"/>
    <dgm:cxn modelId="{D6FA69C3-BBDA-734D-86FD-0157EA0A4776}" type="presParOf" srcId="{2A70B482-48A0-184D-B817-9DBAA6E2FCD5}" destId="{49AC65C0-627C-474C-9355-7CACED38BB71}" srcOrd="11" destOrd="0" presId="urn:microsoft.com/office/officeart/2005/8/layout/list1"/>
    <dgm:cxn modelId="{952E721D-08F3-5046-A910-D1A0970388F4}" type="presParOf" srcId="{2A70B482-48A0-184D-B817-9DBAA6E2FCD5}" destId="{211E07B5-1C49-EB4F-BADE-A850DC9D27EA}" srcOrd="12" destOrd="0" presId="urn:microsoft.com/office/officeart/2005/8/layout/list1"/>
    <dgm:cxn modelId="{83C271D1-0342-EF4D-934F-BCCD7A0E1758}" type="presParOf" srcId="{211E07B5-1C49-EB4F-BADE-A850DC9D27EA}" destId="{F1097007-8BA8-9B46-8AC0-A4FC6D82C615}" srcOrd="0" destOrd="0" presId="urn:microsoft.com/office/officeart/2005/8/layout/list1"/>
    <dgm:cxn modelId="{3AD632FD-4413-2943-81A3-435E75772E66}" type="presParOf" srcId="{211E07B5-1C49-EB4F-BADE-A850DC9D27EA}" destId="{7BE67D08-9270-0E44-8FCF-12163402E1F9}" srcOrd="1" destOrd="0" presId="urn:microsoft.com/office/officeart/2005/8/layout/list1"/>
    <dgm:cxn modelId="{C73A8023-D1EB-3640-B131-2BE69BE40E4A}" type="presParOf" srcId="{2A70B482-48A0-184D-B817-9DBAA6E2FCD5}" destId="{B462F88B-3FD8-2E49-A1C0-FA8E729A4635}" srcOrd="13" destOrd="0" presId="urn:microsoft.com/office/officeart/2005/8/layout/list1"/>
    <dgm:cxn modelId="{27B6F20F-F364-8947-985C-729F87FC11B8}" type="presParOf" srcId="{2A70B482-48A0-184D-B817-9DBAA6E2FCD5}" destId="{DF577B8E-0014-1746-93D7-D9687274EC6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6B389C-D181-7941-A451-169650130D47}" type="doc">
      <dgm:prSet loTypeId="urn:microsoft.com/office/officeart/2005/8/layout/chevron1" loCatId="" qsTypeId="urn:microsoft.com/office/officeart/2005/8/quickstyle/simple1" qsCatId="simple" csTypeId="urn:microsoft.com/office/officeart/2005/8/colors/colorful2" csCatId="colorful" phldr="1"/>
      <dgm:spPr/>
    </dgm:pt>
    <dgm:pt modelId="{0479290B-5336-6D4D-AE0B-9620B34DA370}">
      <dgm:prSet phldrT="[Texto]" custT="1"/>
      <dgm:spPr/>
      <dgm:t>
        <a:bodyPr/>
        <a:lstStyle/>
        <a:p>
          <a:r>
            <a:rPr lang="es-ES" sz="1600" dirty="0">
              <a:latin typeface="Arial" panose="020B0604020202020204" pitchFamily="34" charset="0"/>
              <a:cs typeface="Arial" panose="020B0604020202020204" pitchFamily="34" charset="0"/>
            </a:rPr>
            <a:t>Demográficas</a:t>
          </a:r>
        </a:p>
      </dgm:t>
    </dgm:pt>
    <dgm:pt modelId="{129337F8-C57E-F04C-B2C3-0A5A81F3F0CD}" type="parTrans" cxnId="{FD1912E6-3DB8-9946-B8F9-C9F2FD815B50}">
      <dgm:prSet/>
      <dgm:spPr/>
      <dgm:t>
        <a:bodyPr/>
        <a:lstStyle/>
        <a:p>
          <a:endParaRPr lang="es-ES"/>
        </a:p>
      </dgm:t>
    </dgm:pt>
    <dgm:pt modelId="{78605DD5-ECDD-9942-9030-DEE280F155A5}" type="sibTrans" cxnId="{FD1912E6-3DB8-9946-B8F9-C9F2FD815B50}">
      <dgm:prSet/>
      <dgm:spPr/>
      <dgm:t>
        <a:bodyPr/>
        <a:lstStyle/>
        <a:p>
          <a:endParaRPr lang="es-ES"/>
        </a:p>
      </dgm:t>
    </dgm:pt>
    <dgm:pt modelId="{59BA3620-9F4B-9940-A832-F057507A04B3}">
      <dgm:prSet phldrT="[Texto]"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Clínicas </a:t>
          </a:r>
        </a:p>
      </dgm:t>
    </dgm:pt>
    <dgm:pt modelId="{62A2F0D6-D187-B34D-845A-42CC2CAAD249}" type="parTrans" cxnId="{6E52627E-A91A-844F-97E7-60A59255E239}">
      <dgm:prSet/>
      <dgm:spPr/>
      <dgm:t>
        <a:bodyPr/>
        <a:lstStyle/>
        <a:p>
          <a:endParaRPr lang="es-ES"/>
        </a:p>
      </dgm:t>
    </dgm:pt>
    <dgm:pt modelId="{CCE96AE0-DC9B-7644-9F83-8D0694CF3804}" type="sibTrans" cxnId="{6E52627E-A91A-844F-97E7-60A59255E239}">
      <dgm:prSet/>
      <dgm:spPr/>
      <dgm:t>
        <a:bodyPr/>
        <a:lstStyle/>
        <a:p>
          <a:endParaRPr lang="es-ES"/>
        </a:p>
      </dgm:t>
    </dgm:pt>
    <dgm:pt modelId="{20C1DE69-1CFF-0140-8420-32841908415C}">
      <dgm:prSet phldrT="[Texto]"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Funcionales</a:t>
          </a:r>
        </a:p>
      </dgm:t>
    </dgm:pt>
    <dgm:pt modelId="{C47608A0-513F-4B4C-8030-B9FAB8230EC7}" type="parTrans" cxnId="{B25257E0-B03F-A24E-AEB2-68E6041FD4B2}">
      <dgm:prSet/>
      <dgm:spPr/>
      <dgm:t>
        <a:bodyPr/>
        <a:lstStyle/>
        <a:p>
          <a:endParaRPr lang="es-ES"/>
        </a:p>
      </dgm:t>
    </dgm:pt>
    <dgm:pt modelId="{E201E544-7D1F-D446-B9AB-FC81D3071BBA}" type="sibTrans" cxnId="{B25257E0-B03F-A24E-AEB2-68E6041FD4B2}">
      <dgm:prSet/>
      <dgm:spPr/>
      <dgm:t>
        <a:bodyPr/>
        <a:lstStyle/>
        <a:p>
          <a:endParaRPr lang="es-ES"/>
        </a:p>
      </dgm:t>
    </dgm:pt>
    <dgm:pt modelId="{25FE7902-02DE-9D47-9490-2D427BBBF9A2}">
      <dgm:prSet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Quirúrgica</a:t>
          </a:r>
        </a:p>
      </dgm:t>
    </dgm:pt>
    <dgm:pt modelId="{44BBEF6A-B75F-F247-B9D5-EEB1F71A16D2}" type="parTrans" cxnId="{E5E3579B-D13A-754E-9691-FB2514529EE9}">
      <dgm:prSet/>
      <dgm:spPr/>
      <dgm:t>
        <a:bodyPr/>
        <a:lstStyle/>
        <a:p>
          <a:endParaRPr lang="es-ES"/>
        </a:p>
      </dgm:t>
    </dgm:pt>
    <dgm:pt modelId="{F8D1DDF7-0445-1E47-8D7F-ED93E76F30F0}" type="sibTrans" cxnId="{E5E3579B-D13A-754E-9691-FB2514529EE9}">
      <dgm:prSet/>
      <dgm:spPr/>
      <dgm:t>
        <a:bodyPr/>
        <a:lstStyle/>
        <a:p>
          <a:endParaRPr lang="es-ES"/>
        </a:p>
      </dgm:t>
    </dgm:pt>
    <dgm:pt modelId="{ECD04472-5DD9-A04F-82F6-FAE998EE9CA4}" type="pres">
      <dgm:prSet presAssocID="{096B389C-D181-7941-A451-169650130D47}" presName="Name0" presStyleCnt="0">
        <dgm:presLayoutVars>
          <dgm:dir/>
          <dgm:animLvl val="lvl"/>
          <dgm:resizeHandles val="exact"/>
        </dgm:presLayoutVars>
      </dgm:prSet>
      <dgm:spPr/>
    </dgm:pt>
    <dgm:pt modelId="{01CCC976-E1DB-D148-AD0D-28EB297AB46B}" type="pres">
      <dgm:prSet presAssocID="{0479290B-5336-6D4D-AE0B-9620B34DA370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8ED7AE6-4160-9D4E-BB3A-62ED1BD46E0E}" type="pres">
      <dgm:prSet presAssocID="{78605DD5-ECDD-9942-9030-DEE280F155A5}" presName="parTxOnlySpace" presStyleCnt="0"/>
      <dgm:spPr/>
    </dgm:pt>
    <dgm:pt modelId="{0028E974-7821-804D-ACF4-4E0FB10CD4DF}" type="pres">
      <dgm:prSet presAssocID="{59BA3620-9F4B-9940-A832-F057507A04B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9B0DB4C-A54E-0F40-88F1-4111D44B4DD2}" type="pres">
      <dgm:prSet presAssocID="{CCE96AE0-DC9B-7644-9F83-8D0694CF3804}" presName="parTxOnlySpace" presStyleCnt="0"/>
      <dgm:spPr/>
    </dgm:pt>
    <dgm:pt modelId="{D13DFB38-2C89-FD4D-B786-882253F36BC2}" type="pres">
      <dgm:prSet presAssocID="{20C1DE69-1CFF-0140-8420-32841908415C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3CF7F4E-8CDD-4B41-91D5-7517CC5265B6}" type="pres">
      <dgm:prSet presAssocID="{E201E544-7D1F-D446-B9AB-FC81D3071BBA}" presName="parTxOnlySpace" presStyleCnt="0"/>
      <dgm:spPr/>
    </dgm:pt>
    <dgm:pt modelId="{36B511B5-8AB9-A643-B3F8-778C5ABB41C1}" type="pres">
      <dgm:prSet presAssocID="{25FE7902-02DE-9D47-9490-2D427BBBF9A2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DA7672C-9AE8-0F41-8D22-F2B8B603B960}" type="presOf" srcId="{0479290B-5336-6D4D-AE0B-9620B34DA370}" destId="{01CCC976-E1DB-D148-AD0D-28EB297AB46B}" srcOrd="0" destOrd="0" presId="urn:microsoft.com/office/officeart/2005/8/layout/chevron1"/>
    <dgm:cxn modelId="{6E52627E-A91A-844F-97E7-60A59255E239}" srcId="{096B389C-D181-7941-A451-169650130D47}" destId="{59BA3620-9F4B-9940-A832-F057507A04B3}" srcOrd="1" destOrd="0" parTransId="{62A2F0D6-D187-B34D-845A-42CC2CAAD249}" sibTransId="{CCE96AE0-DC9B-7644-9F83-8D0694CF3804}"/>
    <dgm:cxn modelId="{E5E3579B-D13A-754E-9691-FB2514529EE9}" srcId="{096B389C-D181-7941-A451-169650130D47}" destId="{25FE7902-02DE-9D47-9490-2D427BBBF9A2}" srcOrd="3" destOrd="0" parTransId="{44BBEF6A-B75F-F247-B9D5-EEB1F71A16D2}" sibTransId="{F8D1DDF7-0445-1E47-8D7F-ED93E76F30F0}"/>
    <dgm:cxn modelId="{9C7194A1-63AC-6F44-B7BC-FC726187889B}" type="presOf" srcId="{096B389C-D181-7941-A451-169650130D47}" destId="{ECD04472-5DD9-A04F-82F6-FAE998EE9CA4}" srcOrd="0" destOrd="0" presId="urn:microsoft.com/office/officeart/2005/8/layout/chevron1"/>
    <dgm:cxn modelId="{8C72D1AD-A689-F644-91E4-B179166D8F2C}" type="presOf" srcId="{59BA3620-9F4B-9940-A832-F057507A04B3}" destId="{0028E974-7821-804D-ACF4-4E0FB10CD4DF}" srcOrd="0" destOrd="0" presId="urn:microsoft.com/office/officeart/2005/8/layout/chevron1"/>
    <dgm:cxn modelId="{90DC46CC-9D90-F549-9F9F-709D6BF16DA3}" type="presOf" srcId="{25FE7902-02DE-9D47-9490-2D427BBBF9A2}" destId="{36B511B5-8AB9-A643-B3F8-778C5ABB41C1}" srcOrd="0" destOrd="0" presId="urn:microsoft.com/office/officeart/2005/8/layout/chevron1"/>
    <dgm:cxn modelId="{32E0A4D2-EC02-B248-B213-CB5277793E73}" type="presOf" srcId="{20C1DE69-1CFF-0140-8420-32841908415C}" destId="{D13DFB38-2C89-FD4D-B786-882253F36BC2}" srcOrd="0" destOrd="0" presId="urn:microsoft.com/office/officeart/2005/8/layout/chevron1"/>
    <dgm:cxn modelId="{B25257E0-B03F-A24E-AEB2-68E6041FD4B2}" srcId="{096B389C-D181-7941-A451-169650130D47}" destId="{20C1DE69-1CFF-0140-8420-32841908415C}" srcOrd="2" destOrd="0" parTransId="{C47608A0-513F-4B4C-8030-B9FAB8230EC7}" sibTransId="{E201E544-7D1F-D446-B9AB-FC81D3071BBA}"/>
    <dgm:cxn modelId="{FD1912E6-3DB8-9946-B8F9-C9F2FD815B50}" srcId="{096B389C-D181-7941-A451-169650130D47}" destId="{0479290B-5336-6D4D-AE0B-9620B34DA370}" srcOrd="0" destOrd="0" parTransId="{129337F8-C57E-F04C-B2C3-0A5A81F3F0CD}" sibTransId="{78605DD5-ECDD-9942-9030-DEE280F155A5}"/>
    <dgm:cxn modelId="{ADD6EE83-5AFC-AA48-B32C-0898D4F4880A}" type="presParOf" srcId="{ECD04472-5DD9-A04F-82F6-FAE998EE9CA4}" destId="{01CCC976-E1DB-D148-AD0D-28EB297AB46B}" srcOrd="0" destOrd="0" presId="urn:microsoft.com/office/officeart/2005/8/layout/chevron1"/>
    <dgm:cxn modelId="{3004D016-D0F8-8A49-AACA-CFA76E29599A}" type="presParOf" srcId="{ECD04472-5DD9-A04F-82F6-FAE998EE9CA4}" destId="{58ED7AE6-4160-9D4E-BB3A-62ED1BD46E0E}" srcOrd="1" destOrd="0" presId="urn:microsoft.com/office/officeart/2005/8/layout/chevron1"/>
    <dgm:cxn modelId="{46F20966-F567-DA45-8A24-6ED049E38008}" type="presParOf" srcId="{ECD04472-5DD9-A04F-82F6-FAE998EE9CA4}" destId="{0028E974-7821-804D-ACF4-4E0FB10CD4DF}" srcOrd="2" destOrd="0" presId="urn:microsoft.com/office/officeart/2005/8/layout/chevron1"/>
    <dgm:cxn modelId="{D438C6E3-7A14-9B40-8A0E-27FE7A0C73B4}" type="presParOf" srcId="{ECD04472-5DD9-A04F-82F6-FAE998EE9CA4}" destId="{49B0DB4C-A54E-0F40-88F1-4111D44B4DD2}" srcOrd="3" destOrd="0" presId="urn:microsoft.com/office/officeart/2005/8/layout/chevron1"/>
    <dgm:cxn modelId="{574FEE9F-423C-B646-8EA6-65126CF86656}" type="presParOf" srcId="{ECD04472-5DD9-A04F-82F6-FAE998EE9CA4}" destId="{D13DFB38-2C89-FD4D-B786-882253F36BC2}" srcOrd="4" destOrd="0" presId="urn:microsoft.com/office/officeart/2005/8/layout/chevron1"/>
    <dgm:cxn modelId="{093BC90D-FAD2-7A42-A868-966D71F7C89A}" type="presParOf" srcId="{ECD04472-5DD9-A04F-82F6-FAE998EE9CA4}" destId="{53CF7F4E-8CDD-4B41-91D5-7517CC5265B6}" srcOrd="5" destOrd="0" presId="urn:microsoft.com/office/officeart/2005/8/layout/chevron1"/>
    <dgm:cxn modelId="{D8AD2C8D-3207-F542-BECF-3F1929238D66}" type="presParOf" srcId="{ECD04472-5DD9-A04F-82F6-FAE998EE9CA4}" destId="{36B511B5-8AB9-A643-B3F8-778C5ABB41C1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B8A68-6BF2-B640-824C-84D7C93B57B3}">
      <dsp:nvSpPr>
        <dsp:cNvPr id="0" name=""/>
        <dsp:cNvSpPr/>
      </dsp:nvSpPr>
      <dsp:spPr>
        <a:xfrm>
          <a:off x="0" y="347020"/>
          <a:ext cx="6096000" cy="579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960270-9AA1-EE48-82EB-3AEF8C0BCB1F}">
      <dsp:nvSpPr>
        <dsp:cNvPr id="0" name=""/>
        <dsp:cNvSpPr/>
      </dsp:nvSpPr>
      <dsp:spPr>
        <a:xfrm>
          <a:off x="304800" y="7540"/>
          <a:ext cx="4267200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>
              <a:latin typeface="Arial" panose="020B0604020202020204" pitchFamily="34" charset="0"/>
              <a:cs typeface="Arial" panose="020B0604020202020204" pitchFamily="34" charset="0"/>
            </a:rPr>
            <a:t>1. INTRODUCCIÓN</a:t>
          </a:r>
        </a:p>
      </dsp:txBody>
      <dsp:txXfrm>
        <a:off x="337944" y="40684"/>
        <a:ext cx="4200912" cy="612672"/>
      </dsp:txXfrm>
    </dsp:sp>
    <dsp:sp modelId="{8B6C051C-F406-CA4A-9F9F-E3C629005107}">
      <dsp:nvSpPr>
        <dsp:cNvPr id="0" name=""/>
        <dsp:cNvSpPr/>
      </dsp:nvSpPr>
      <dsp:spPr>
        <a:xfrm>
          <a:off x="0" y="1390300"/>
          <a:ext cx="6096000" cy="579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7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FC87AE-1420-504E-B4A6-614CBCF2C294}">
      <dsp:nvSpPr>
        <dsp:cNvPr id="0" name=""/>
        <dsp:cNvSpPr/>
      </dsp:nvSpPr>
      <dsp:spPr>
        <a:xfrm>
          <a:off x="304800" y="1050820"/>
          <a:ext cx="4267200" cy="678960"/>
        </a:xfrm>
        <a:prstGeom prst="roundRect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>
              <a:latin typeface="Arial" panose="020B0604020202020204" pitchFamily="34" charset="0"/>
              <a:cs typeface="Arial" panose="020B0604020202020204" pitchFamily="34" charset="0"/>
            </a:rPr>
            <a:t>2. MATERIAL Y MÉTODOS</a:t>
          </a:r>
        </a:p>
      </dsp:txBody>
      <dsp:txXfrm>
        <a:off x="337944" y="1083964"/>
        <a:ext cx="4200912" cy="612672"/>
      </dsp:txXfrm>
    </dsp:sp>
    <dsp:sp modelId="{FED528BA-B68C-0848-B2EF-F079EDA8A8B7}">
      <dsp:nvSpPr>
        <dsp:cNvPr id="0" name=""/>
        <dsp:cNvSpPr/>
      </dsp:nvSpPr>
      <dsp:spPr>
        <a:xfrm>
          <a:off x="0" y="2433580"/>
          <a:ext cx="6096000" cy="579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15DB25-1E89-A241-B388-933E55838687}">
      <dsp:nvSpPr>
        <dsp:cNvPr id="0" name=""/>
        <dsp:cNvSpPr/>
      </dsp:nvSpPr>
      <dsp:spPr>
        <a:xfrm>
          <a:off x="304800" y="2094100"/>
          <a:ext cx="4267200" cy="6789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>
              <a:latin typeface="Arial" panose="020B0604020202020204" pitchFamily="34" charset="0"/>
              <a:cs typeface="Arial" panose="020B0604020202020204" pitchFamily="34" charset="0"/>
            </a:rPr>
            <a:t>3. RESULTADOS</a:t>
          </a:r>
        </a:p>
      </dsp:txBody>
      <dsp:txXfrm>
        <a:off x="337944" y="2127244"/>
        <a:ext cx="4200912" cy="612672"/>
      </dsp:txXfrm>
    </dsp:sp>
    <dsp:sp modelId="{DF577B8E-0014-1746-93D7-D9687274EC64}">
      <dsp:nvSpPr>
        <dsp:cNvPr id="0" name=""/>
        <dsp:cNvSpPr/>
      </dsp:nvSpPr>
      <dsp:spPr>
        <a:xfrm>
          <a:off x="0" y="3476859"/>
          <a:ext cx="6096000" cy="5795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67D08-9270-0E44-8FCF-12163402E1F9}">
      <dsp:nvSpPr>
        <dsp:cNvPr id="0" name=""/>
        <dsp:cNvSpPr/>
      </dsp:nvSpPr>
      <dsp:spPr>
        <a:xfrm>
          <a:off x="304800" y="3137380"/>
          <a:ext cx="4267200" cy="67896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>
              <a:latin typeface="Arial" panose="020B0604020202020204" pitchFamily="34" charset="0"/>
              <a:cs typeface="Arial" panose="020B0604020202020204" pitchFamily="34" charset="0"/>
            </a:rPr>
            <a:t>4. CONCLUSIÓN </a:t>
          </a:r>
        </a:p>
      </dsp:txBody>
      <dsp:txXfrm>
        <a:off x="337944" y="3170524"/>
        <a:ext cx="4200912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CC976-E1DB-D148-AD0D-28EB297AB46B}">
      <dsp:nvSpPr>
        <dsp:cNvPr id="0" name=""/>
        <dsp:cNvSpPr/>
      </dsp:nvSpPr>
      <dsp:spPr>
        <a:xfrm>
          <a:off x="3891" y="282580"/>
          <a:ext cx="2265175" cy="90607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Arial" panose="020B0604020202020204" pitchFamily="34" charset="0"/>
              <a:cs typeface="Arial" panose="020B0604020202020204" pitchFamily="34" charset="0"/>
            </a:rPr>
            <a:t>Demográficas</a:t>
          </a:r>
        </a:p>
      </dsp:txBody>
      <dsp:txXfrm>
        <a:off x="456926" y="282580"/>
        <a:ext cx="1359105" cy="906070"/>
      </dsp:txXfrm>
    </dsp:sp>
    <dsp:sp modelId="{0028E974-7821-804D-ACF4-4E0FB10CD4DF}">
      <dsp:nvSpPr>
        <dsp:cNvPr id="0" name=""/>
        <dsp:cNvSpPr/>
      </dsp:nvSpPr>
      <dsp:spPr>
        <a:xfrm>
          <a:off x="2042549" y="282580"/>
          <a:ext cx="2265175" cy="906070"/>
        </a:xfrm>
        <a:prstGeom prst="chevron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Clínicas </a:t>
          </a:r>
        </a:p>
      </dsp:txBody>
      <dsp:txXfrm>
        <a:off x="2495584" y="282580"/>
        <a:ext cx="1359105" cy="906070"/>
      </dsp:txXfrm>
    </dsp:sp>
    <dsp:sp modelId="{D13DFB38-2C89-FD4D-B786-882253F36BC2}">
      <dsp:nvSpPr>
        <dsp:cNvPr id="0" name=""/>
        <dsp:cNvSpPr/>
      </dsp:nvSpPr>
      <dsp:spPr>
        <a:xfrm>
          <a:off x="4081207" y="282580"/>
          <a:ext cx="2265175" cy="906070"/>
        </a:xfrm>
        <a:prstGeom prst="chevron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Funcionales</a:t>
          </a:r>
        </a:p>
      </dsp:txBody>
      <dsp:txXfrm>
        <a:off x="4534242" y="282580"/>
        <a:ext cx="1359105" cy="906070"/>
      </dsp:txXfrm>
    </dsp:sp>
    <dsp:sp modelId="{36B511B5-8AB9-A643-B3F8-778C5ABB41C1}">
      <dsp:nvSpPr>
        <dsp:cNvPr id="0" name=""/>
        <dsp:cNvSpPr/>
      </dsp:nvSpPr>
      <dsp:spPr>
        <a:xfrm>
          <a:off x="6119865" y="282580"/>
          <a:ext cx="2265175" cy="906070"/>
        </a:xfrm>
        <a:prstGeom prst="chevron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Arial" panose="020B0604020202020204" pitchFamily="34" charset="0"/>
              <a:cs typeface="Arial" panose="020B0604020202020204" pitchFamily="34" charset="0"/>
            </a:rPr>
            <a:t>Quirúrgica</a:t>
          </a:r>
        </a:p>
      </dsp:txBody>
      <dsp:txXfrm>
        <a:off x="6572900" y="282580"/>
        <a:ext cx="1359105" cy="906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E6CDA-589F-9240-B26F-6296E8E17CD9}" type="datetimeFigureOut">
              <a:rPr lang="es-ES" smtClean="0"/>
              <a:t>25/2/26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40040-6A67-3144-ADC3-339B046FC6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5554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0040-6A67-3144-ADC3-339B046FC61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2221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0040-6A67-3144-ADC3-339B046FC61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0090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0040-6A67-3144-ADC3-339B046FC61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10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898193F-747A-8DE8-B2F4-18B126AB8D88}"/>
              </a:ext>
            </a:extLst>
          </p:cNvPr>
          <p:cNvSpPr txBox="1"/>
          <p:nvPr/>
        </p:nvSpPr>
        <p:spPr>
          <a:xfrm>
            <a:off x="1835696" y="1491630"/>
            <a:ext cx="59046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FUGA AÉREA PROLONGADA: ANÁLISIS DE FACTORES ASOCIADOS</a:t>
            </a:r>
            <a:endParaRPr lang="es-ES" sz="2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7BA68D-C85A-EB65-BA4F-0E44356CA726}"/>
              </a:ext>
            </a:extLst>
          </p:cNvPr>
          <p:cNvSpPr txBox="1"/>
          <p:nvPr/>
        </p:nvSpPr>
        <p:spPr>
          <a:xfrm>
            <a:off x="168146" y="4011910"/>
            <a:ext cx="41815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Cristina Carrera Rivero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Servicio de Cirugía Torácica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Hospital Universitario Virgen Macarena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EF4CEA-50DF-B7D1-5A70-45DA63D16929}"/>
              </a:ext>
            </a:extLst>
          </p:cNvPr>
          <p:cNvSpPr txBox="1"/>
          <p:nvPr/>
        </p:nvSpPr>
        <p:spPr>
          <a:xfrm>
            <a:off x="3957889" y="123478"/>
            <a:ext cx="1228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6877A65-4EED-DF7B-F0FF-3218BA4881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4673802"/>
              </p:ext>
            </p:extLst>
          </p:nvPr>
        </p:nvGraphicFramePr>
        <p:xfrm>
          <a:off x="1523999" y="84355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9ACCC57-F34A-5471-34AF-ECBF4D919189}"/>
              </a:ext>
            </a:extLst>
          </p:cNvPr>
          <p:cNvSpPr txBox="1"/>
          <p:nvPr/>
        </p:nvSpPr>
        <p:spPr>
          <a:xfrm>
            <a:off x="3445729" y="126353"/>
            <a:ext cx="2252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INTRODUCCIÓN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1E3F4D-06C7-150D-5AFA-65AFA0AF0108}"/>
              </a:ext>
            </a:extLst>
          </p:cNvPr>
          <p:cNvSpPr txBox="1"/>
          <p:nvPr/>
        </p:nvSpPr>
        <p:spPr>
          <a:xfrm>
            <a:off x="1187624" y="900081"/>
            <a:ext cx="7704856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fuga aérea prolongada (FAP) es aquella que persiste más de 3-5 días.  </a:t>
            </a:r>
            <a:endParaRPr lang="es-ES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695EF8-A523-7545-28B0-1E0BD36112AB}"/>
              </a:ext>
            </a:extLst>
          </p:cNvPr>
          <p:cNvSpPr txBox="1"/>
          <p:nvPr/>
        </p:nvSpPr>
        <p:spPr>
          <a:xfrm>
            <a:off x="1480496" y="4155926"/>
            <a:ext cx="673456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objetivo del estudio fue identificar los factores de riesgo asociados a la aparición y severidad de la FAP.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73699D-0516-B2A9-465C-102ACEE618E2}"/>
              </a:ext>
            </a:extLst>
          </p:cNvPr>
          <p:cNvSpPr txBox="1"/>
          <p:nvPr/>
        </p:nvSpPr>
        <p:spPr>
          <a:xfrm>
            <a:off x="1480496" y="1752670"/>
            <a:ext cx="6734569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la complicación más frecuente tras la resección pulmonar y tiene un impacto directo en la morbilidad, así como en la estancia hospitalaria.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Cómo establecer objetivos comerciales - Cepymenews">
            <a:extLst>
              <a:ext uri="{FF2B5EF4-FFF2-40B4-BE49-F238E27FC236}">
                <a16:creationId xmlns:a16="http://schemas.microsoft.com/office/drawing/2014/main" id="{BF522AF2-1F4B-D0BD-B53F-32D187EB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587" y="3219822"/>
            <a:ext cx="1456514" cy="77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echa abajo 6">
            <a:extLst>
              <a:ext uri="{FF2B5EF4-FFF2-40B4-BE49-F238E27FC236}">
                <a16:creationId xmlns:a16="http://schemas.microsoft.com/office/drawing/2014/main" id="{E9DF20B7-6B65-821B-18E3-96A4F97EAF59}"/>
              </a:ext>
            </a:extLst>
          </p:cNvPr>
          <p:cNvSpPr/>
          <p:nvPr/>
        </p:nvSpPr>
        <p:spPr>
          <a:xfrm>
            <a:off x="4839995" y="1308270"/>
            <a:ext cx="163698" cy="369332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6254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3A97A9A-ED4F-159A-1224-721223333B97}"/>
              </a:ext>
            </a:extLst>
          </p:cNvPr>
          <p:cNvSpPr txBox="1"/>
          <p:nvPr/>
        </p:nvSpPr>
        <p:spPr>
          <a:xfrm>
            <a:off x="1547664" y="908015"/>
            <a:ext cx="60486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20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s-ES" sz="20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studio retrospectivo de 405 pacientes sometidos a resección pulmonar. </a:t>
            </a:r>
            <a:endParaRPr lang="es-ES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62CB122-A632-D466-A953-F756B7456B5A}"/>
              </a:ext>
            </a:extLst>
          </p:cNvPr>
          <p:cNvSpPr txBox="1"/>
          <p:nvPr/>
        </p:nvSpPr>
        <p:spPr>
          <a:xfrm>
            <a:off x="3030071" y="123478"/>
            <a:ext cx="3083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A04AF0F-CA52-DA7D-0E4D-6D3DD893CE9F}"/>
              </a:ext>
            </a:extLst>
          </p:cNvPr>
          <p:cNvSpPr txBox="1"/>
          <p:nvPr/>
        </p:nvSpPr>
        <p:spPr>
          <a:xfrm>
            <a:off x="410748" y="3687978"/>
            <a:ext cx="81369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s-ES" sz="20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 emplearon pruebas Chi-cuadrado, ANOVA/Kruskal-Wallis y regresión logística ordinal para determinar asociaciones y fuerza de relación.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90C0586-87CA-D779-8B22-AFF90FFA18C6}"/>
              </a:ext>
            </a:extLst>
          </p:cNvPr>
          <p:cNvSpPr txBox="1"/>
          <p:nvPr/>
        </p:nvSpPr>
        <p:spPr>
          <a:xfrm>
            <a:off x="1259632" y="1765072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Enero 2023</a:t>
            </a:r>
          </a:p>
        </p:txBody>
      </p:sp>
      <p:sp>
        <p:nvSpPr>
          <p:cNvPr id="10" name="Flecha izquierda 9">
            <a:extLst>
              <a:ext uri="{FF2B5EF4-FFF2-40B4-BE49-F238E27FC236}">
                <a16:creationId xmlns:a16="http://schemas.microsoft.com/office/drawing/2014/main" id="{85EA1BF5-B7C2-0652-4EC8-0388AB583B61}"/>
              </a:ext>
            </a:extLst>
          </p:cNvPr>
          <p:cNvSpPr/>
          <p:nvPr/>
        </p:nvSpPr>
        <p:spPr>
          <a:xfrm>
            <a:off x="2842117" y="1769718"/>
            <a:ext cx="3274166" cy="360040"/>
          </a:xfrm>
          <a:prstGeom prst="lef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FC224AC-262C-3B59-C4F9-AF03ACE790B8}"/>
              </a:ext>
            </a:extLst>
          </p:cNvPr>
          <p:cNvSpPr txBox="1"/>
          <p:nvPr/>
        </p:nvSpPr>
        <p:spPr>
          <a:xfrm>
            <a:off x="6321468" y="1747973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Octubre 2025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4E688EE0-F2D3-3D15-6CA1-37A2BD220B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1362234"/>
              </p:ext>
            </p:extLst>
          </p:nvPr>
        </p:nvGraphicFramePr>
        <p:xfrm>
          <a:off x="377534" y="2249377"/>
          <a:ext cx="8388932" cy="1471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960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0880E01-C676-68DE-9A5D-802EBBB71AB6}"/>
              </a:ext>
            </a:extLst>
          </p:cNvPr>
          <p:cNvSpPr txBox="1"/>
          <p:nvPr/>
        </p:nvSpPr>
        <p:spPr>
          <a:xfrm>
            <a:off x="3701697" y="61835"/>
            <a:ext cx="174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0505967-31D0-DB1B-758C-BA9A4B37F70F}"/>
              </a:ext>
            </a:extLst>
          </p:cNvPr>
          <p:cNvSpPr txBox="1"/>
          <p:nvPr/>
        </p:nvSpPr>
        <p:spPr>
          <a:xfrm>
            <a:off x="1933646" y="925511"/>
            <a:ext cx="185178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 405 pacientes</a:t>
            </a:r>
          </a:p>
        </p:txBody>
      </p:sp>
      <p:pic>
        <p:nvPicPr>
          <p:cNvPr id="2050" name="Picture 2" descr="ilustración de una silueta de un hombre y una mujer 14719550 Vector en  Vecteezy">
            <a:extLst>
              <a:ext uri="{FF2B5EF4-FFF2-40B4-BE49-F238E27FC236}">
                <a16:creationId xmlns:a16="http://schemas.microsoft.com/office/drawing/2014/main" id="{57C6F8D0-74E1-8D4E-FE1C-4C55196ED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480" y="1835513"/>
            <a:ext cx="108012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E3D7B64-94D7-F0D7-0E01-7A948091FE83}"/>
              </a:ext>
            </a:extLst>
          </p:cNvPr>
          <p:cNvSpPr txBox="1"/>
          <p:nvPr/>
        </p:nvSpPr>
        <p:spPr>
          <a:xfrm>
            <a:off x="3491853" y="2052408"/>
            <a:ext cx="27363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Hombres: 66,5%</a:t>
            </a:r>
            <a:endParaRPr lang="es-E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Mujeres: 33,5%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6F8567A-6030-B783-A013-0A9D99DD7A53}"/>
              </a:ext>
            </a:extLst>
          </p:cNvPr>
          <p:cNvSpPr txBox="1"/>
          <p:nvPr/>
        </p:nvSpPr>
        <p:spPr>
          <a:xfrm>
            <a:off x="4716016" y="704281"/>
            <a:ext cx="3260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Edad media 66,3 ± 9,35 años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9B9F728-E72A-A7E3-BD08-DC80D6DEFE63}"/>
              </a:ext>
            </a:extLst>
          </p:cNvPr>
          <p:cNvSpPr txBox="1"/>
          <p:nvPr/>
        </p:nvSpPr>
        <p:spPr>
          <a:xfrm>
            <a:off x="4716016" y="1152676"/>
            <a:ext cx="1512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FAP 12,4%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BCE16CB-54E0-FDCE-620B-A2CB74A3E503}"/>
              </a:ext>
            </a:extLst>
          </p:cNvPr>
          <p:cNvCxnSpPr>
            <a:stCxn id="7" idx="3"/>
            <a:endCxn id="12" idx="1"/>
          </p:cNvCxnSpPr>
          <p:nvPr/>
        </p:nvCxnSpPr>
        <p:spPr>
          <a:xfrm flipV="1">
            <a:off x="3785435" y="888947"/>
            <a:ext cx="930581" cy="2212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14014477-AABB-0A91-945D-E5CA44940E77}"/>
              </a:ext>
            </a:extLst>
          </p:cNvPr>
          <p:cNvCxnSpPr>
            <a:stCxn id="7" idx="3"/>
            <a:endCxn id="13" idx="1"/>
          </p:cNvCxnSpPr>
          <p:nvPr/>
        </p:nvCxnSpPr>
        <p:spPr>
          <a:xfrm>
            <a:off x="3785435" y="1110177"/>
            <a:ext cx="930581" cy="227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0706AEB-D7D2-8A8F-A54A-AED1E3D482C6}"/>
              </a:ext>
            </a:extLst>
          </p:cNvPr>
          <p:cNvSpPr txBox="1"/>
          <p:nvPr/>
        </p:nvSpPr>
        <p:spPr>
          <a:xfrm>
            <a:off x="1933646" y="3295252"/>
            <a:ext cx="4300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 = 1,96; </a:t>
            </a:r>
            <a:r>
              <a:rPr lang="es-ES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IC95%: 1,17–3,23; p = 0,008</a:t>
            </a:r>
            <a:r>
              <a:rPr lang="es-E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lecha abajo 22">
            <a:extLst>
              <a:ext uri="{FF2B5EF4-FFF2-40B4-BE49-F238E27FC236}">
                <a16:creationId xmlns:a16="http://schemas.microsoft.com/office/drawing/2014/main" id="{82FF7B42-04E2-B035-B3BD-FACE8B1FD0BA}"/>
              </a:ext>
            </a:extLst>
          </p:cNvPr>
          <p:cNvSpPr/>
          <p:nvPr/>
        </p:nvSpPr>
        <p:spPr>
          <a:xfrm>
            <a:off x="2563642" y="2980789"/>
            <a:ext cx="144016" cy="277577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6" name="Picture 8" descr="1.600+ Señal De Advertencia De Peligro Roja Atención Exclamation Mark  Pictograma Forma Triangular Ilustraciones de Stock, gráficos vectoriales  libres de derechos y clip art - iStock">
            <a:extLst>
              <a:ext uri="{FF2B5EF4-FFF2-40B4-BE49-F238E27FC236}">
                <a16:creationId xmlns:a16="http://schemas.microsoft.com/office/drawing/2014/main" id="{5F2456CE-ADE2-E2F0-DB09-8C91A2AF9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127" y="3119577"/>
            <a:ext cx="576519" cy="57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F555265C-2F7A-58E1-8F7D-B04DD488F05B}"/>
              </a:ext>
            </a:extLst>
          </p:cNvPr>
          <p:cNvSpPr/>
          <p:nvPr/>
        </p:nvSpPr>
        <p:spPr>
          <a:xfrm>
            <a:off x="2411760" y="1889542"/>
            <a:ext cx="447780" cy="102552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29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481FE8B-DCA3-E883-6CF5-DBF082A590C6}"/>
              </a:ext>
            </a:extLst>
          </p:cNvPr>
          <p:cNvSpPr txBox="1"/>
          <p:nvPr/>
        </p:nvSpPr>
        <p:spPr>
          <a:xfrm>
            <a:off x="3701697" y="49732"/>
            <a:ext cx="174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6BA3446-E68B-063A-02FC-C48715F76546}"/>
              </a:ext>
            </a:extLst>
          </p:cNvPr>
          <p:cNvSpPr txBox="1"/>
          <p:nvPr/>
        </p:nvSpPr>
        <p:spPr>
          <a:xfrm>
            <a:off x="1359092" y="2441943"/>
            <a:ext cx="6425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9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Gráfica1</a:t>
            </a:r>
            <a:r>
              <a:rPr lang="es-E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Distribución de los hábitos tóxicos de los pacientes incluidos en el estudio, diferenciado fumadores activos, exfumadores y nunca fumadores.</a:t>
            </a:r>
          </a:p>
        </p:txBody>
      </p:sp>
      <p:pic>
        <p:nvPicPr>
          <p:cNvPr id="7" name="Imagen 6" descr="Gráfico, Gráfico circular&#10;&#10;El contenido generado por IA puede ser incorrecto.">
            <a:extLst>
              <a:ext uri="{FF2B5EF4-FFF2-40B4-BE49-F238E27FC236}">
                <a16:creationId xmlns:a16="http://schemas.microsoft.com/office/drawing/2014/main" id="{C6594F04-9738-8233-F92A-13F4942E7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006" y="471010"/>
            <a:ext cx="2976082" cy="2013019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605CFEFD-377A-7D1B-5784-35922B9885E0}"/>
              </a:ext>
            </a:extLst>
          </p:cNvPr>
          <p:cNvSpPr/>
          <p:nvPr/>
        </p:nvSpPr>
        <p:spPr>
          <a:xfrm>
            <a:off x="5679277" y="1029213"/>
            <a:ext cx="127376" cy="14401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DC9784B3-CC9E-E9F0-481F-DDF584FE2AC1}"/>
              </a:ext>
            </a:extLst>
          </p:cNvPr>
          <p:cNvSpPr/>
          <p:nvPr/>
        </p:nvSpPr>
        <p:spPr>
          <a:xfrm>
            <a:off x="5679277" y="1289989"/>
            <a:ext cx="127376" cy="14401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1C76805-A3BC-D686-0756-88CC13E2E8FD}"/>
              </a:ext>
            </a:extLst>
          </p:cNvPr>
          <p:cNvSpPr/>
          <p:nvPr/>
        </p:nvSpPr>
        <p:spPr>
          <a:xfrm>
            <a:off x="5679277" y="1535088"/>
            <a:ext cx="127376" cy="144016"/>
          </a:xfrm>
          <a:prstGeom prst="ellipse">
            <a:avLst/>
          </a:prstGeom>
          <a:solidFill>
            <a:srgbClr val="942093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0CBAD0E-F11D-5D6C-51E2-5D995AB39B47}"/>
              </a:ext>
            </a:extLst>
          </p:cNvPr>
          <p:cNvSpPr txBox="1"/>
          <p:nvPr/>
        </p:nvSpPr>
        <p:spPr>
          <a:xfrm>
            <a:off x="5836688" y="895726"/>
            <a:ext cx="17748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Fumador activo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Exfumador</a:t>
            </a:r>
          </a:p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Nunca fumador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12D1E61-14A1-2367-7747-4EC7F9B46182}"/>
              </a:ext>
            </a:extLst>
          </p:cNvPr>
          <p:cNvSpPr txBox="1"/>
          <p:nvPr/>
        </p:nvSpPr>
        <p:spPr>
          <a:xfrm>
            <a:off x="658247" y="3837280"/>
            <a:ext cx="4292610" cy="36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 = 2,31; IC95%: 1,14–4,70; p = 0,021</a:t>
            </a:r>
            <a:r>
              <a:rPr lang="es-E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958F331-B2E5-F58D-FAA5-6EA6A702F8A6}"/>
              </a:ext>
            </a:extLst>
          </p:cNvPr>
          <p:cNvSpPr/>
          <p:nvPr/>
        </p:nvSpPr>
        <p:spPr>
          <a:xfrm>
            <a:off x="562609" y="3945862"/>
            <a:ext cx="127376" cy="14401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194DC61-A791-E4D5-C4D5-BBDE1A83B00F}"/>
              </a:ext>
            </a:extLst>
          </p:cNvPr>
          <p:cNvSpPr txBox="1"/>
          <p:nvPr/>
        </p:nvSpPr>
        <p:spPr>
          <a:xfrm>
            <a:off x="658247" y="4234121"/>
            <a:ext cx="4360374" cy="381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 = 2,13; IC95%: 1,06–4,25; p = 0,033</a:t>
            </a:r>
            <a:r>
              <a:rPr lang="es-E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86F395D2-CA72-CD3C-B296-E50767AE8B5E}"/>
              </a:ext>
            </a:extLst>
          </p:cNvPr>
          <p:cNvSpPr/>
          <p:nvPr/>
        </p:nvSpPr>
        <p:spPr>
          <a:xfrm>
            <a:off x="570760" y="4355709"/>
            <a:ext cx="127376" cy="144016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DC302D2-CBDE-DB81-3241-9DBC1DCF7F19}"/>
              </a:ext>
            </a:extLst>
          </p:cNvPr>
          <p:cNvSpPr txBox="1"/>
          <p:nvPr/>
        </p:nvSpPr>
        <p:spPr>
          <a:xfrm>
            <a:off x="567609" y="2983551"/>
            <a:ext cx="800878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 tabaquismo mostró una asociación significativa con la FAP </a:t>
            </a:r>
            <a:r>
              <a:rPr lang="es-ES" sz="1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(18,5% vs 13,97%; p = 0,021).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80BBBE7-9905-492D-3A4C-EF826CD11472}"/>
              </a:ext>
            </a:extLst>
          </p:cNvPr>
          <p:cNvSpPr txBox="1"/>
          <p:nvPr/>
        </p:nvSpPr>
        <p:spPr>
          <a:xfrm>
            <a:off x="4996920" y="3740602"/>
            <a:ext cx="344894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tabaco representa un factor de riesgo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Duplica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probabilidad de presentar FAP frente a los no fumadores. </a:t>
            </a:r>
          </a:p>
        </p:txBody>
      </p:sp>
      <p:pic>
        <p:nvPicPr>
          <p:cNvPr id="4" name="Picture 8" descr="1.600+ Señal De Advertencia De Peligro Roja Atención Exclamation Mark  Pictograma Forma Triangular Ilustraciones de Stock, gráficos vectoriales  libres de derechos y clip art - iStock">
            <a:extLst>
              <a:ext uri="{FF2B5EF4-FFF2-40B4-BE49-F238E27FC236}">
                <a16:creationId xmlns:a16="http://schemas.microsoft.com/office/drawing/2014/main" id="{7A2D9FDC-D2CC-317B-81A4-ECFAE64C8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863" y="3657602"/>
            <a:ext cx="576519" cy="57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647494B-08E9-4AD9-CE0F-8144CE545B61}"/>
              </a:ext>
            </a:extLst>
          </p:cNvPr>
          <p:cNvSpPr txBox="1"/>
          <p:nvPr/>
        </p:nvSpPr>
        <p:spPr>
          <a:xfrm>
            <a:off x="2911216" y="419064"/>
            <a:ext cx="139974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Hábitos tóxicos</a:t>
            </a:r>
          </a:p>
        </p:txBody>
      </p:sp>
    </p:spTree>
    <p:extLst>
      <p:ext uri="{BB962C8B-B14F-4D97-AF65-F5344CB8AC3E}">
        <p14:creationId xmlns:p14="http://schemas.microsoft.com/office/powerpoint/2010/main" val="301117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C7D7E9C-C665-7551-E9A6-6B7A9A80DF2A}"/>
              </a:ext>
            </a:extLst>
          </p:cNvPr>
          <p:cNvSpPr txBox="1"/>
          <p:nvPr/>
        </p:nvSpPr>
        <p:spPr>
          <a:xfrm>
            <a:off x="3613050" y="51470"/>
            <a:ext cx="174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 descr="Gráfico, Gráfico circular&#10;&#10;El contenido generado por IA puede ser incorrecto.">
            <a:extLst>
              <a:ext uri="{FF2B5EF4-FFF2-40B4-BE49-F238E27FC236}">
                <a16:creationId xmlns:a16="http://schemas.microsoft.com/office/drawing/2014/main" id="{AD6E910C-8E59-DA89-D89A-59C17D476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852867"/>
            <a:ext cx="2989321" cy="172254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7547BF1-C675-50E2-A4AF-03F566DF2EA8}"/>
              </a:ext>
            </a:extLst>
          </p:cNvPr>
          <p:cNvSpPr txBox="1"/>
          <p:nvPr/>
        </p:nvSpPr>
        <p:spPr>
          <a:xfrm>
            <a:off x="306019" y="2986785"/>
            <a:ext cx="4752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9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Gráfica 2.  </a:t>
            </a:r>
            <a:r>
              <a:rPr lang="es-ES" sz="9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Representación de las distintitas enfermedades pulmonares, como la EPOC, EPID, otros y sin enfermedad.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E25A67A-17FA-C933-DEC3-FC360B1F3663}"/>
              </a:ext>
            </a:extLst>
          </p:cNvPr>
          <p:cNvSpPr txBox="1"/>
          <p:nvPr/>
        </p:nvSpPr>
        <p:spPr>
          <a:xfrm>
            <a:off x="1705093" y="471786"/>
            <a:ext cx="1954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Enfermedad pulmonar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1499A062-3A62-E23B-FE5D-ED128A4D765E}"/>
              </a:ext>
            </a:extLst>
          </p:cNvPr>
          <p:cNvSpPr/>
          <p:nvPr/>
        </p:nvSpPr>
        <p:spPr>
          <a:xfrm>
            <a:off x="673574" y="2721563"/>
            <a:ext cx="127376" cy="14401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E059056B-D611-D685-14FD-9092634271BA}"/>
              </a:ext>
            </a:extLst>
          </p:cNvPr>
          <p:cNvSpPr/>
          <p:nvPr/>
        </p:nvSpPr>
        <p:spPr>
          <a:xfrm>
            <a:off x="1512193" y="2717066"/>
            <a:ext cx="127376" cy="14401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65FE145-E3C5-22D9-763A-AADA3DC4BFFA}"/>
              </a:ext>
            </a:extLst>
          </p:cNvPr>
          <p:cNvSpPr/>
          <p:nvPr/>
        </p:nvSpPr>
        <p:spPr>
          <a:xfrm>
            <a:off x="2248724" y="2738812"/>
            <a:ext cx="127376" cy="14401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114D166C-1BC5-C102-3341-4C8669ABB684}"/>
              </a:ext>
            </a:extLst>
          </p:cNvPr>
          <p:cNvSpPr/>
          <p:nvPr/>
        </p:nvSpPr>
        <p:spPr>
          <a:xfrm>
            <a:off x="3703046" y="2730762"/>
            <a:ext cx="127376" cy="14401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FA55635-C631-3B50-BBB8-0535B72EF171}"/>
              </a:ext>
            </a:extLst>
          </p:cNvPr>
          <p:cNvSpPr txBox="1"/>
          <p:nvPr/>
        </p:nvSpPr>
        <p:spPr>
          <a:xfrm>
            <a:off x="4967056" y="1284226"/>
            <a:ext cx="374489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Asociación significativa entre enfermedad pulmonar y FAP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0206317-DF1D-73CE-A0A1-3890A4D1121D}"/>
              </a:ext>
            </a:extLst>
          </p:cNvPr>
          <p:cNvSpPr txBox="1"/>
          <p:nvPr/>
        </p:nvSpPr>
        <p:spPr>
          <a:xfrm>
            <a:off x="5381496" y="2433272"/>
            <a:ext cx="315094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5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23,9% en EPOC; 26,7% en EPID; 8,9% en pacientes sin enfermedad pulmonar; p = 0,015. </a:t>
            </a:r>
            <a:endParaRPr lang="es-ES" sz="1500" dirty="0"/>
          </a:p>
        </p:txBody>
      </p:sp>
      <p:sp>
        <p:nvSpPr>
          <p:cNvPr id="23" name="Flecha abajo 22">
            <a:extLst>
              <a:ext uri="{FF2B5EF4-FFF2-40B4-BE49-F238E27FC236}">
                <a16:creationId xmlns:a16="http://schemas.microsoft.com/office/drawing/2014/main" id="{1A30EC54-096C-B108-E9E3-C6A61BFCA72D}"/>
              </a:ext>
            </a:extLst>
          </p:cNvPr>
          <p:cNvSpPr/>
          <p:nvPr/>
        </p:nvSpPr>
        <p:spPr>
          <a:xfrm>
            <a:off x="6740365" y="2066755"/>
            <a:ext cx="198276" cy="289613"/>
          </a:xfrm>
          <a:prstGeom prst="downArrow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F419FC8-6C23-0FF5-207B-139EC542C70E}"/>
              </a:ext>
            </a:extLst>
          </p:cNvPr>
          <p:cNvSpPr txBox="1"/>
          <p:nvPr/>
        </p:nvSpPr>
        <p:spPr>
          <a:xfrm>
            <a:off x="763649" y="2620376"/>
            <a:ext cx="7738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EPOC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1D06F85-874C-9ADF-6A0E-54FCE54391BD}"/>
              </a:ext>
            </a:extLst>
          </p:cNvPr>
          <p:cNvSpPr txBox="1"/>
          <p:nvPr/>
        </p:nvSpPr>
        <p:spPr>
          <a:xfrm>
            <a:off x="1606646" y="2633493"/>
            <a:ext cx="7738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EPID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755116A-D86D-7A88-3B05-4DBFE2E418A0}"/>
              </a:ext>
            </a:extLst>
          </p:cNvPr>
          <p:cNvSpPr txBox="1"/>
          <p:nvPr/>
        </p:nvSpPr>
        <p:spPr>
          <a:xfrm>
            <a:off x="2368151" y="2640862"/>
            <a:ext cx="15476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Sin patología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F7C65C2-437F-2487-5EBC-A022BABA1054}"/>
              </a:ext>
            </a:extLst>
          </p:cNvPr>
          <p:cNvSpPr txBox="1"/>
          <p:nvPr/>
        </p:nvSpPr>
        <p:spPr>
          <a:xfrm>
            <a:off x="3790029" y="2628221"/>
            <a:ext cx="7738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Otras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D4AE711-E592-8DD0-1968-E5D4EBE36AEF}"/>
              </a:ext>
            </a:extLst>
          </p:cNvPr>
          <p:cNvSpPr txBox="1"/>
          <p:nvPr/>
        </p:nvSpPr>
        <p:spPr>
          <a:xfrm>
            <a:off x="371915" y="3641786"/>
            <a:ext cx="358139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</a:t>
            </a:r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iesgo mayor en EPOC y EPID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AEE3DA7E-9613-AF19-9F1A-F238A0F30700}"/>
              </a:ext>
            </a:extLst>
          </p:cNvPr>
          <p:cNvSpPr txBox="1"/>
          <p:nvPr/>
        </p:nvSpPr>
        <p:spPr>
          <a:xfrm>
            <a:off x="454888" y="4303998"/>
            <a:ext cx="4572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 = 2,67; </a:t>
            </a:r>
            <a:r>
              <a:rPr lang="es-E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IC95%:1,67-4,29 ; </a:t>
            </a:r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 &lt; 0,001</a:t>
            </a:r>
            <a:endParaRPr lang="es-ES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s-ES" sz="18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OR = 3,55; IC 95%: 1,47-10,89; p = 0,001</a:t>
            </a:r>
            <a:r>
              <a:rPr lang="es-E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8" descr="1.600+ Señal De Advertencia De Peligro Roja Atención Exclamation Mark  Pictograma Forma Triangular Ilustraciones de Stock, gráficos vectoriales  libres de derechos y clip art - iStock">
            <a:extLst>
              <a:ext uri="{FF2B5EF4-FFF2-40B4-BE49-F238E27FC236}">
                <a16:creationId xmlns:a16="http://schemas.microsoft.com/office/drawing/2014/main" id="{8AC56478-D0E9-6620-E6AA-7ABD7AD4C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803" y="3538192"/>
            <a:ext cx="576519" cy="57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Elipse 36">
            <a:extLst>
              <a:ext uri="{FF2B5EF4-FFF2-40B4-BE49-F238E27FC236}">
                <a16:creationId xmlns:a16="http://schemas.microsoft.com/office/drawing/2014/main" id="{CB4BA0E2-E908-1DB3-AA62-C385CA0A970C}"/>
              </a:ext>
            </a:extLst>
          </p:cNvPr>
          <p:cNvSpPr/>
          <p:nvPr/>
        </p:nvSpPr>
        <p:spPr>
          <a:xfrm>
            <a:off x="371915" y="4426171"/>
            <a:ext cx="127376" cy="14401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B3886C4B-BD03-527F-BA39-A96546F678BB}"/>
              </a:ext>
            </a:extLst>
          </p:cNvPr>
          <p:cNvSpPr/>
          <p:nvPr/>
        </p:nvSpPr>
        <p:spPr>
          <a:xfrm>
            <a:off x="380228" y="4688250"/>
            <a:ext cx="127376" cy="14401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223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BCDE385-F55A-B1DE-9DA3-048D2A30C9EB}"/>
              </a:ext>
            </a:extLst>
          </p:cNvPr>
          <p:cNvSpPr txBox="1"/>
          <p:nvPr/>
        </p:nvSpPr>
        <p:spPr>
          <a:xfrm>
            <a:off x="3613050" y="51470"/>
            <a:ext cx="174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B53DD7B-C9E6-7364-BE3B-88DA94F45F1A}"/>
              </a:ext>
            </a:extLst>
          </p:cNvPr>
          <p:cNvSpPr txBox="1"/>
          <p:nvPr/>
        </p:nvSpPr>
        <p:spPr>
          <a:xfrm>
            <a:off x="2807804" y="887112"/>
            <a:ext cx="3528392" cy="6436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FEV1 media 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86,81 ± 19,24% </a:t>
            </a:r>
            <a:endParaRPr lang="es-E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DLCO 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74,65 ± 21,09%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FFC118-EA03-1FA5-E346-12F7AA2167C5}"/>
              </a:ext>
            </a:extLst>
          </p:cNvPr>
          <p:cNvSpPr txBox="1"/>
          <p:nvPr/>
        </p:nvSpPr>
        <p:spPr>
          <a:xfrm>
            <a:off x="4211960" y="4027858"/>
            <a:ext cx="42484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 = 0,982; IC95%: 0,971–0,993; p = 0,002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52BB4D4-81AD-AEED-7E57-93B9E4EF447E}"/>
              </a:ext>
            </a:extLst>
          </p:cNvPr>
          <p:cNvSpPr txBox="1"/>
          <p:nvPr/>
        </p:nvSpPr>
        <p:spPr>
          <a:xfrm>
            <a:off x="681481" y="2180822"/>
            <a:ext cx="352839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FEV1 </a:t>
            </a:r>
            <a:endParaRPr lang="es-ES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  <a:sym typeface="Wingdings" pitchFamily="2" charset="2"/>
            </a:endParaRPr>
          </a:p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No mostró asociación con FAP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86F3D3D-15AF-35F7-2DD0-CB3C72D11C0A}"/>
              </a:ext>
            </a:extLst>
          </p:cNvPr>
          <p:cNvSpPr txBox="1"/>
          <p:nvPr/>
        </p:nvSpPr>
        <p:spPr>
          <a:xfrm>
            <a:off x="4572000" y="2162908"/>
            <a:ext cx="3528392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DLCO</a:t>
            </a:r>
          </a:p>
          <a:p>
            <a:r>
              <a:rPr lang="es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 cada punto porcentual de descenso aumentó la probabilidad de desarrollar una fuga aérea más prolongada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lecha abajo 14">
            <a:extLst>
              <a:ext uri="{FF2B5EF4-FFF2-40B4-BE49-F238E27FC236}">
                <a16:creationId xmlns:a16="http://schemas.microsoft.com/office/drawing/2014/main" id="{9E9F8431-E8F6-E52B-15F2-A1FEE1A4D5BD}"/>
              </a:ext>
            </a:extLst>
          </p:cNvPr>
          <p:cNvSpPr/>
          <p:nvPr/>
        </p:nvSpPr>
        <p:spPr>
          <a:xfrm>
            <a:off x="6228184" y="3656184"/>
            <a:ext cx="216024" cy="37167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Picture 8" descr="1.600+ Señal De Advertencia De Peligro Roja Atención Exclamation Mark  Pictograma Forma Triangular Ilustraciones de Stock, gráficos vectoriales  libres de derechos y clip art - iStock">
            <a:extLst>
              <a:ext uri="{FF2B5EF4-FFF2-40B4-BE49-F238E27FC236}">
                <a16:creationId xmlns:a16="http://schemas.microsoft.com/office/drawing/2014/main" id="{0B338BF1-3BC0-86E8-B55F-824D6FCA3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917" y="2067694"/>
            <a:ext cx="576519" cy="57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349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6D4189-A719-FE89-706B-51ECC9826201}"/>
              </a:ext>
            </a:extLst>
          </p:cNvPr>
          <p:cNvSpPr txBox="1"/>
          <p:nvPr/>
        </p:nvSpPr>
        <p:spPr>
          <a:xfrm>
            <a:off x="3613050" y="51470"/>
            <a:ext cx="174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3" name="Imagen 2" descr="Gráfico&#10;&#10;El contenido generado por IA puede ser incorrecto.">
            <a:extLst>
              <a:ext uri="{FF2B5EF4-FFF2-40B4-BE49-F238E27FC236}">
                <a16:creationId xmlns:a16="http://schemas.microsoft.com/office/drawing/2014/main" id="{2FF6CF51-A58E-E3D7-8259-21C61A392C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27534"/>
            <a:ext cx="5400040" cy="330263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982DB37-84AF-CF5F-A9C2-514602F85243}"/>
              </a:ext>
            </a:extLst>
          </p:cNvPr>
          <p:cNvSpPr txBox="1"/>
          <p:nvPr/>
        </p:nvSpPr>
        <p:spPr>
          <a:xfrm>
            <a:off x="2096572" y="3975471"/>
            <a:ext cx="372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2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Gráfica 3. </a:t>
            </a:r>
            <a:r>
              <a:rPr lang="es-ES" sz="1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Distribución por técnica quirúrgica.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0DFF35-3314-D7B8-DF57-4A93642CE975}"/>
              </a:ext>
            </a:extLst>
          </p:cNvPr>
          <p:cNvSpPr txBox="1"/>
          <p:nvPr/>
        </p:nvSpPr>
        <p:spPr>
          <a:xfrm>
            <a:off x="111995" y="4371950"/>
            <a:ext cx="654767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Las resecciones de menor volumen se asociaron con una reducción significativa del riesgo de FAP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3E59A8C-9332-8C02-6C12-AAED76DAA227}"/>
              </a:ext>
            </a:extLst>
          </p:cNvPr>
          <p:cNvSpPr txBox="1"/>
          <p:nvPr/>
        </p:nvSpPr>
        <p:spPr>
          <a:xfrm>
            <a:off x="1691680" y="3709279"/>
            <a:ext cx="1298753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Resección atípica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FFE4F4A-D8C6-AF19-5716-8147EB6467FA}"/>
              </a:ext>
            </a:extLst>
          </p:cNvPr>
          <p:cNvSpPr txBox="1"/>
          <p:nvPr/>
        </p:nvSpPr>
        <p:spPr>
          <a:xfrm>
            <a:off x="2935100" y="3709279"/>
            <a:ext cx="124906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Segmentectomía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E7DC295-2501-E5C5-9412-99E71EE07652}"/>
              </a:ext>
            </a:extLst>
          </p:cNvPr>
          <p:cNvSpPr txBox="1"/>
          <p:nvPr/>
        </p:nvSpPr>
        <p:spPr>
          <a:xfrm>
            <a:off x="4111777" y="3709279"/>
            <a:ext cx="92044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Lobectomía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C6A4A34-FC2F-4E14-55C5-33E2115D2374}"/>
              </a:ext>
            </a:extLst>
          </p:cNvPr>
          <p:cNvSpPr txBox="1"/>
          <p:nvPr/>
        </p:nvSpPr>
        <p:spPr>
          <a:xfrm>
            <a:off x="4959842" y="3709279"/>
            <a:ext cx="100059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Bilobectomía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C1130D7-9B67-DC18-CFDA-0DDF7D526F37}"/>
              </a:ext>
            </a:extLst>
          </p:cNvPr>
          <p:cNvSpPr txBox="1"/>
          <p:nvPr/>
        </p:nvSpPr>
        <p:spPr>
          <a:xfrm>
            <a:off x="5292080" y="995874"/>
            <a:ext cx="3707904" cy="22159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r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esección atípica mostró una disminución del 95,6% </a:t>
            </a:r>
            <a:r>
              <a:rPr lang="es-ES" sz="1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(OR = 0,045; IC95%: 0,011–0,188; p = 0,001)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segmentectomía una reducción del 88% </a:t>
            </a:r>
            <a:r>
              <a:rPr lang="es-ES" sz="1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(OR = 0,12; IC95%: 0,043–0,320; p = 0,001).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</a:t>
            </a:r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lobectomía una reducción del 80% </a:t>
            </a:r>
            <a:r>
              <a:rPr lang="es-ES" sz="1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(OR = 0,20; IC95%: 0,052–0,765; p = 0,001).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667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0E86B71-C34C-406E-7873-7F0B6A6D9F7C}"/>
              </a:ext>
            </a:extLst>
          </p:cNvPr>
          <p:cNvSpPr txBox="1"/>
          <p:nvPr/>
        </p:nvSpPr>
        <p:spPr>
          <a:xfrm>
            <a:off x="3613050" y="51470"/>
            <a:ext cx="174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36336D3-3852-9097-C90C-6F81457F265B}"/>
              </a:ext>
            </a:extLst>
          </p:cNvPr>
          <p:cNvSpPr txBox="1"/>
          <p:nvPr/>
        </p:nvSpPr>
        <p:spPr>
          <a:xfrm>
            <a:off x="1384631" y="1024315"/>
            <a:ext cx="222841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VATS en 346 </a:t>
            </a:r>
          </a:p>
          <a:p>
            <a:pPr algn="ctr"/>
            <a:r>
              <a:rPr lang="es-ES" sz="16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pacientes (85,4%)</a:t>
            </a:r>
            <a:r>
              <a:rPr lang="es-E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AC040A-D9F5-5213-5FF5-CA28B57E9787}"/>
              </a:ext>
            </a:extLst>
          </p:cNvPr>
          <p:cNvSpPr txBox="1"/>
          <p:nvPr/>
        </p:nvSpPr>
        <p:spPr>
          <a:xfrm>
            <a:off x="3563888" y="537644"/>
            <a:ext cx="2016224" cy="338554"/>
          </a:xfrm>
          <a:prstGeom prst="rect">
            <a:avLst/>
          </a:prstGeom>
          <a:solidFill>
            <a:srgbClr val="FF9300">
              <a:alpha val="23922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Vía de abordaje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94D583C-04F6-B38F-B6C6-11E95FA54553}"/>
              </a:ext>
            </a:extLst>
          </p:cNvPr>
          <p:cNvSpPr txBox="1"/>
          <p:nvPr/>
        </p:nvSpPr>
        <p:spPr>
          <a:xfrm>
            <a:off x="4572000" y="1051630"/>
            <a:ext cx="4221596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</a:t>
            </a: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educción del 83% en la probabilidad de padecer FAP respecto a la toracotomía.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F545CDF-2F28-BF30-9846-EC85E25E5E4A}"/>
              </a:ext>
            </a:extLst>
          </p:cNvPr>
          <p:cNvSpPr txBox="1"/>
          <p:nvPr/>
        </p:nvSpPr>
        <p:spPr>
          <a:xfrm>
            <a:off x="4783714" y="1636405"/>
            <a:ext cx="37981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 = 0,17; IC95%: 0,097–0,290; p &lt; 0,001</a:t>
            </a:r>
          </a:p>
        </p:txBody>
      </p:sp>
      <p:cxnSp>
        <p:nvCxnSpPr>
          <p:cNvPr id="13" name="Conector angular 12">
            <a:extLst>
              <a:ext uri="{FF2B5EF4-FFF2-40B4-BE49-F238E27FC236}">
                <a16:creationId xmlns:a16="http://schemas.microsoft.com/office/drawing/2014/main" id="{3E4430F0-F443-6E86-B829-60CDA7FC8D16}"/>
              </a:ext>
            </a:extLst>
          </p:cNvPr>
          <p:cNvCxnSpPr>
            <a:stCxn id="7" idx="3"/>
            <a:endCxn id="9" idx="0"/>
          </p:cNvCxnSpPr>
          <p:nvPr/>
        </p:nvCxnSpPr>
        <p:spPr>
          <a:xfrm>
            <a:off x="5580112" y="706921"/>
            <a:ext cx="1102686" cy="3447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ector angular 14">
            <a:extLst>
              <a:ext uri="{FF2B5EF4-FFF2-40B4-BE49-F238E27FC236}">
                <a16:creationId xmlns:a16="http://schemas.microsoft.com/office/drawing/2014/main" id="{83F514C5-4319-DE7F-A2F4-CAD8572ABDE3}"/>
              </a:ext>
            </a:extLst>
          </p:cNvPr>
          <p:cNvCxnSpPr>
            <a:stCxn id="7" idx="1"/>
            <a:endCxn id="5" idx="0"/>
          </p:cNvCxnSpPr>
          <p:nvPr/>
        </p:nvCxnSpPr>
        <p:spPr>
          <a:xfrm rot="10800000" flipV="1">
            <a:off x="2498842" y="706921"/>
            <a:ext cx="1065047" cy="31739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089FB72-DF2B-07FF-BC44-B4EFD8EF71CC}"/>
              </a:ext>
            </a:extLst>
          </p:cNvPr>
          <p:cNvSpPr txBox="1"/>
          <p:nvPr/>
        </p:nvSpPr>
        <p:spPr>
          <a:xfrm>
            <a:off x="2899812" y="2245209"/>
            <a:ext cx="3344375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</a:t>
            </a:r>
            <a:r>
              <a:rPr lang="es-ES" sz="1600" b="1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dherencias pleuropulmonares</a:t>
            </a:r>
          </a:p>
          <a:p>
            <a:pPr algn="ctr"/>
            <a:r>
              <a:rPr lang="es-ES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164 pacientes (40,5%)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2189437-18DB-D383-69B2-F5D3332B5CB0}"/>
              </a:ext>
            </a:extLst>
          </p:cNvPr>
          <p:cNvSpPr txBox="1"/>
          <p:nvPr/>
        </p:nvSpPr>
        <p:spPr>
          <a:xfrm>
            <a:off x="251520" y="3041966"/>
            <a:ext cx="3577834" cy="8002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Incidencia de FAP mayor en pacientes con adherencias 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(22,6% Vs 8,3%; p = 0,001).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168C36D-F9DA-152F-49E9-CC65BBF72D0C}"/>
              </a:ext>
            </a:extLst>
          </p:cNvPr>
          <p:cNvSpPr txBox="1"/>
          <p:nvPr/>
        </p:nvSpPr>
        <p:spPr>
          <a:xfrm>
            <a:off x="5174940" y="3165076"/>
            <a:ext cx="3717540" cy="5539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Factor de riesgo para FAP </a:t>
            </a:r>
          </a:p>
          <a:p>
            <a:pPr algn="ctr">
              <a:buNone/>
            </a:pP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 = 2,55; IC95%: </a:t>
            </a:r>
            <a:r>
              <a:rPr lang="es-E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1,64 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3,96; p &lt; 0,001).</a:t>
            </a:r>
          </a:p>
        </p:txBody>
      </p:sp>
      <p:cxnSp>
        <p:nvCxnSpPr>
          <p:cNvPr id="28" name="Conector angular 27">
            <a:extLst>
              <a:ext uri="{FF2B5EF4-FFF2-40B4-BE49-F238E27FC236}">
                <a16:creationId xmlns:a16="http://schemas.microsoft.com/office/drawing/2014/main" id="{56740CB8-6D41-E5AA-5B9F-DCFA0EFDE477}"/>
              </a:ext>
            </a:extLst>
          </p:cNvPr>
          <p:cNvCxnSpPr>
            <a:stCxn id="21" idx="3"/>
            <a:endCxn id="26" idx="0"/>
          </p:cNvCxnSpPr>
          <p:nvPr/>
        </p:nvCxnSpPr>
        <p:spPr>
          <a:xfrm>
            <a:off x="6244187" y="2537597"/>
            <a:ext cx="789523" cy="62747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angular 31">
            <a:extLst>
              <a:ext uri="{FF2B5EF4-FFF2-40B4-BE49-F238E27FC236}">
                <a16:creationId xmlns:a16="http://schemas.microsoft.com/office/drawing/2014/main" id="{9C2C0737-FCFA-98A8-A276-6D826958976F}"/>
              </a:ext>
            </a:extLst>
          </p:cNvPr>
          <p:cNvCxnSpPr>
            <a:stCxn id="21" idx="1"/>
            <a:endCxn id="24" idx="0"/>
          </p:cNvCxnSpPr>
          <p:nvPr/>
        </p:nvCxnSpPr>
        <p:spPr>
          <a:xfrm rot="10800000" flipV="1">
            <a:off x="2040438" y="2537596"/>
            <a:ext cx="859375" cy="50436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3" name="Picture 8" descr="1.600+ Señal De Advertencia De Peligro Roja Atención Exclamation Mark  Pictograma Forma Triangular Ilustraciones de Stock, gráficos vectoriales  libres de derechos y clip art - iStock">
            <a:extLst>
              <a:ext uri="{FF2B5EF4-FFF2-40B4-BE49-F238E27FC236}">
                <a16:creationId xmlns:a16="http://schemas.microsoft.com/office/drawing/2014/main" id="{DDBCA511-E069-A8D8-1D6A-FF838866B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134146"/>
            <a:ext cx="576519" cy="57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0DF17EAE-5869-229D-664C-ED1763B41306}"/>
              </a:ext>
            </a:extLst>
          </p:cNvPr>
          <p:cNvSpPr txBox="1"/>
          <p:nvPr/>
        </p:nvSpPr>
        <p:spPr>
          <a:xfrm>
            <a:off x="3275855" y="4032128"/>
            <a:ext cx="2592288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Diabetes y la FAP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E2DFD55A-0297-924A-B41F-4A0617BD32F8}"/>
              </a:ext>
            </a:extLst>
          </p:cNvPr>
          <p:cNvSpPr txBox="1"/>
          <p:nvPr/>
        </p:nvSpPr>
        <p:spPr>
          <a:xfrm>
            <a:off x="2285999" y="4605856"/>
            <a:ext cx="4572000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Sin asociación (12,6% </a:t>
            </a:r>
            <a:r>
              <a:rPr lang="es-E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Vs 14,5%; </a:t>
            </a: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 = 0,663).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0FF99E25-3DDA-2517-A1AB-D0D1FCD6F5C1}"/>
              </a:ext>
            </a:extLst>
          </p:cNvPr>
          <p:cNvCxnSpPr>
            <a:stCxn id="35" idx="2"/>
            <a:endCxn id="37" idx="0"/>
          </p:cNvCxnSpPr>
          <p:nvPr/>
        </p:nvCxnSpPr>
        <p:spPr>
          <a:xfrm>
            <a:off x="4571999" y="4370682"/>
            <a:ext cx="0" cy="235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225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8EA5F7F-5A7B-5B0E-9BF9-59B880920031}"/>
              </a:ext>
            </a:extLst>
          </p:cNvPr>
          <p:cNvSpPr txBox="1"/>
          <p:nvPr/>
        </p:nvSpPr>
        <p:spPr>
          <a:xfrm>
            <a:off x="3613050" y="51470"/>
            <a:ext cx="174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4" name="Imagen 3" descr="Gráfico&#10;&#10;El contenido generado por IA puede ser incorrecto.">
            <a:extLst>
              <a:ext uri="{FF2B5EF4-FFF2-40B4-BE49-F238E27FC236}">
                <a16:creationId xmlns:a16="http://schemas.microsoft.com/office/drawing/2014/main" id="{9CCD7E43-45A7-0B30-B69A-192DED691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67554"/>
            <a:ext cx="2952893" cy="297626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43B3FC8-11FE-9658-D51A-1B43022DA65D}"/>
              </a:ext>
            </a:extLst>
          </p:cNvPr>
          <p:cNvSpPr txBox="1"/>
          <p:nvPr/>
        </p:nvSpPr>
        <p:spPr>
          <a:xfrm>
            <a:off x="197960" y="3898005"/>
            <a:ext cx="64622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1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Gráfica 4. </a:t>
            </a:r>
            <a:r>
              <a:rPr lang="es-ES" sz="1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Representación de los pacientes sin fuga, con fuga de 2 días de duración, de tres días, de 4 días y de más de 4 días.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1048FA5-4BCE-712F-83DE-D816653E80F4}"/>
              </a:ext>
            </a:extLst>
          </p:cNvPr>
          <p:cNvSpPr/>
          <p:nvPr/>
        </p:nvSpPr>
        <p:spPr>
          <a:xfrm>
            <a:off x="197960" y="3633514"/>
            <a:ext cx="144016" cy="144016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08078F9F-BE8D-0515-5B51-F74487E85C23}"/>
              </a:ext>
            </a:extLst>
          </p:cNvPr>
          <p:cNvSpPr/>
          <p:nvPr/>
        </p:nvSpPr>
        <p:spPr>
          <a:xfrm>
            <a:off x="1691680" y="3641034"/>
            <a:ext cx="144016" cy="14401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CC2CC35E-4D01-5164-7AF2-D2388F55D4CD}"/>
              </a:ext>
            </a:extLst>
          </p:cNvPr>
          <p:cNvSpPr/>
          <p:nvPr/>
        </p:nvSpPr>
        <p:spPr>
          <a:xfrm>
            <a:off x="2953852" y="3637681"/>
            <a:ext cx="144016" cy="14401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9D220394-E336-3E81-79D5-FEBA5376494E}"/>
              </a:ext>
            </a:extLst>
          </p:cNvPr>
          <p:cNvSpPr/>
          <p:nvPr/>
        </p:nvSpPr>
        <p:spPr>
          <a:xfrm>
            <a:off x="4177374" y="3641034"/>
            <a:ext cx="144016" cy="144016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594C9FC-54DD-3A83-E528-4B4B61CD89DB}"/>
              </a:ext>
            </a:extLst>
          </p:cNvPr>
          <p:cNvSpPr/>
          <p:nvPr/>
        </p:nvSpPr>
        <p:spPr>
          <a:xfrm>
            <a:off x="5391315" y="3657497"/>
            <a:ext cx="144016" cy="144016"/>
          </a:xfrm>
          <a:prstGeom prst="ellipse">
            <a:avLst/>
          </a:prstGeom>
          <a:solidFill>
            <a:srgbClr val="942093"/>
          </a:solidFill>
          <a:ln>
            <a:solidFill>
              <a:srgbClr val="942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2AE4762-661A-FE06-88F7-D8B56A929551}"/>
              </a:ext>
            </a:extLst>
          </p:cNvPr>
          <p:cNvSpPr txBox="1"/>
          <p:nvPr/>
        </p:nvSpPr>
        <p:spPr>
          <a:xfrm>
            <a:off x="4597646" y="620389"/>
            <a:ext cx="388177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Fuga aérea inferior a 5 días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14,1%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Fuga aérea prolongada  12,4%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7F13538-883A-F29E-7132-8C45AAFB65BD}"/>
              </a:ext>
            </a:extLst>
          </p:cNvPr>
          <p:cNvSpPr txBox="1"/>
          <p:nvPr/>
        </p:nvSpPr>
        <p:spPr>
          <a:xfrm>
            <a:off x="325437" y="3551634"/>
            <a:ext cx="16821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Sin fuga aérea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3B8F251-6616-F4BC-D122-9591805446E0}"/>
              </a:ext>
            </a:extLst>
          </p:cNvPr>
          <p:cNvSpPr txBox="1"/>
          <p:nvPr/>
        </p:nvSpPr>
        <p:spPr>
          <a:xfrm>
            <a:off x="1812454" y="3560469"/>
            <a:ext cx="12506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Fuga 2 días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831B47B-EC23-F077-D0DB-41126BE35B51}"/>
              </a:ext>
            </a:extLst>
          </p:cNvPr>
          <p:cNvSpPr txBox="1"/>
          <p:nvPr/>
        </p:nvSpPr>
        <p:spPr>
          <a:xfrm>
            <a:off x="3071276" y="3565333"/>
            <a:ext cx="11781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Fuga 3 días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FAAF8C1-0FE7-F3A2-3758-45B89302755C}"/>
              </a:ext>
            </a:extLst>
          </p:cNvPr>
          <p:cNvSpPr txBox="1"/>
          <p:nvPr/>
        </p:nvSpPr>
        <p:spPr>
          <a:xfrm>
            <a:off x="4277074" y="3570009"/>
            <a:ext cx="1299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Fuga 4 días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2B3EE88-9CF9-FE85-1E66-5DBAC148A9AD}"/>
              </a:ext>
            </a:extLst>
          </p:cNvPr>
          <p:cNvSpPr txBox="1"/>
          <p:nvPr/>
        </p:nvSpPr>
        <p:spPr>
          <a:xfrm>
            <a:off x="5503965" y="3570008"/>
            <a:ext cx="1299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Fuga ≥ 5 días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183A739-B5BA-57B6-6994-ACA0764036F8}"/>
              </a:ext>
            </a:extLst>
          </p:cNvPr>
          <p:cNvSpPr txBox="1"/>
          <p:nvPr/>
        </p:nvSpPr>
        <p:spPr>
          <a:xfrm>
            <a:off x="5868144" y="1587870"/>
            <a:ext cx="261127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Reintervención </a:t>
            </a:r>
            <a:r>
              <a:rPr lang="es-ES" dirty="0">
                <a:sym typeface="Wingdings" pitchFamily="2" charset="2"/>
              </a:rPr>
              <a:t> </a:t>
            </a:r>
            <a:r>
              <a:rPr lang="es-ES" dirty="0"/>
              <a:t>1 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5B6DCEF-E2B1-B511-91DB-5E5BCF72516B}"/>
              </a:ext>
            </a:extLst>
          </p:cNvPr>
          <p:cNvSpPr txBox="1"/>
          <p:nvPr/>
        </p:nvSpPr>
        <p:spPr>
          <a:xfrm>
            <a:off x="5868144" y="2248584"/>
            <a:ext cx="261127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Resto tratamiento conservador 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602BC1E-7A71-F89B-96C7-A95FB10E3893}"/>
              </a:ext>
            </a:extLst>
          </p:cNvPr>
          <p:cNvSpPr txBox="1"/>
          <p:nvPr/>
        </p:nvSpPr>
        <p:spPr>
          <a:xfrm>
            <a:off x="4567688" y="1954127"/>
            <a:ext cx="63357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FAP</a:t>
            </a:r>
          </a:p>
        </p:txBody>
      </p: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350EC2F3-0FC0-3C80-3E43-ADBAF7241280}"/>
              </a:ext>
            </a:extLst>
          </p:cNvPr>
          <p:cNvCxnSpPr>
            <a:stCxn id="32" idx="3"/>
            <a:endCxn id="26" idx="1"/>
          </p:cNvCxnSpPr>
          <p:nvPr/>
        </p:nvCxnSpPr>
        <p:spPr>
          <a:xfrm flipV="1">
            <a:off x="5201259" y="1772536"/>
            <a:ext cx="666885" cy="366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6FC75C6D-4B8A-8627-63C5-14D3C61BC650}"/>
              </a:ext>
            </a:extLst>
          </p:cNvPr>
          <p:cNvCxnSpPr>
            <a:stCxn id="32" idx="3"/>
            <a:endCxn id="27" idx="1"/>
          </p:cNvCxnSpPr>
          <p:nvPr/>
        </p:nvCxnSpPr>
        <p:spPr>
          <a:xfrm>
            <a:off x="5201259" y="2138793"/>
            <a:ext cx="666885" cy="4329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DAFE97F6-BA0A-47EE-DBB1-406E478AFF97}"/>
              </a:ext>
            </a:extLst>
          </p:cNvPr>
          <p:cNvSpPr txBox="1"/>
          <p:nvPr/>
        </p:nvSpPr>
        <p:spPr>
          <a:xfrm>
            <a:off x="197960" y="4513371"/>
            <a:ext cx="7470384" cy="584775"/>
          </a:xfrm>
          <a:prstGeom prst="rect">
            <a:avLst/>
          </a:prstGeom>
          <a:solidFill>
            <a:schemeClr val="accent6">
              <a:lumMod val="20000"/>
              <a:lumOff val="80000"/>
              <a:alpha val="32941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Por cada incremento en la categoría de fuga, la estancia hospitalaria aumentó en 1,745 días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(B = 1,745; p &lt; 0,001)</a:t>
            </a:r>
          </a:p>
        </p:txBody>
      </p:sp>
      <p:pic>
        <p:nvPicPr>
          <p:cNvPr id="1026" name="Picture 2" descr="Imágenes de Emoji curioso libres de derechos | DepositPhotos">
            <a:extLst>
              <a:ext uri="{FF2B5EF4-FFF2-40B4-BE49-F238E27FC236}">
                <a16:creationId xmlns:a16="http://schemas.microsoft.com/office/drawing/2014/main" id="{BD1F28BC-570C-7484-1341-0D160791F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182580"/>
            <a:ext cx="915566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699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551F458-7F39-A878-B1D5-F2E1246DFA5F}"/>
              </a:ext>
            </a:extLst>
          </p:cNvPr>
          <p:cNvSpPr txBox="1"/>
          <p:nvPr/>
        </p:nvSpPr>
        <p:spPr>
          <a:xfrm>
            <a:off x="2430015" y="714810"/>
            <a:ext cx="45720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FAP presenta un carácter multifactorial. </a:t>
            </a:r>
            <a:endParaRPr lang="es-ES" sz="18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EFE072F-127E-1D15-69E9-C4F35C5F8C8A}"/>
              </a:ext>
            </a:extLst>
          </p:cNvPr>
          <p:cNvSpPr txBox="1"/>
          <p:nvPr/>
        </p:nvSpPr>
        <p:spPr>
          <a:xfrm>
            <a:off x="3725199" y="57444"/>
            <a:ext cx="1981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CONCLUSIÓN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277E5F-7863-7F17-BF45-A5D3709FA678}"/>
              </a:ext>
            </a:extLst>
          </p:cNvPr>
          <p:cNvSpPr txBox="1"/>
          <p:nvPr/>
        </p:nvSpPr>
        <p:spPr>
          <a:xfrm>
            <a:off x="1115615" y="1340739"/>
            <a:ext cx="720080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nuestro estudio los factores de riesgo independientes que influyeron en la presencia de FAP fueron: </a:t>
            </a:r>
            <a:endParaRPr lang="es-ES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lvl="1" indent="-285750" algn="just">
              <a:buFontTx/>
              <a:buChar char="-"/>
            </a:pP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s-ES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exo masculino</a:t>
            </a: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742950" lvl="1" indent="-285750" algn="just">
              <a:buFontTx/>
              <a:buChar char="-"/>
            </a:pPr>
            <a:r>
              <a:rPr lang="es-ES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Tabaquismo.</a:t>
            </a:r>
          </a:p>
          <a:p>
            <a:pPr marL="742950" lvl="1" indent="-285750" algn="just">
              <a:buFontTx/>
              <a:buChar char="-"/>
            </a:pP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s-ES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nfermedad pulmonar</a:t>
            </a: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742950" lvl="1" indent="-285750" algn="just">
              <a:buFontTx/>
              <a:buChar char="-"/>
            </a:pPr>
            <a:r>
              <a:rPr lang="es-ES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DLCO disminuida</a:t>
            </a: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742950" lvl="1" indent="-285750" algn="just">
              <a:buFontTx/>
              <a:buChar char="-"/>
            </a:pP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Presencia de a</a:t>
            </a:r>
            <a:r>
              <a:rPr lang="es-ES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dherencias pleuropulmonares</a:t>
            </a: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742950" lvl="1" indent="-285750" algn="just">
              <a:buFontTx/>
              <a:buChar char="-"/>
            </a:pPr>
            <a:r>
              <a:rPr lang="es-ES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Resecciones pulmonares mayores.</a:t>
            </a:r>
          </a:p>
          <a:p>
            <a:pPr marL="742950" lvl="1" indent="-285750" algn="just">
              <a:buFontTx/>
              <a:buChar char="-"/>
            </a:pPr>
            <a:r>
              <a:rPr lang="es-ES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</a:t>
            </a:r>
            <a:r>
              <a:rPr lang="es-ES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ía de abordaje a través de toracotomía.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BE378A4-7E0E-0F9B-2C8C-A479748FBCAA}"/>
              </a:ext>
            </a:extLst>
          </p:cNvPr>
          <p:cNvSpPr txBox="1"/>
          <p:nvPr/>
        </p:nvSpPr>
        <p:spPr>
          <a:xfrm>
            <a:off x="1104545" y="4105524"/>
            <a:ext cx="72008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identificación preoperatoria de estos determinantes permite optimizar la planificación quirúrgica y reducir la morbilidad asociada.</a:t>
            </a:r>
            <a:endParaRPr lang="es-ES" dirty="0"/>
          </a:p>
        </p:txBody>
      </p:sp>
      <p:pic>
        <p:nvPicPr>
          <p:cNvPr id="2050" name="Picture 2" descr="Conclusión de un informe de prácticas: redacción y ejemplos">
            <a:extLst>
              <a:ext uri="{FF2B5EF4-FFF2-40B4-BE49-F238E27FC236}">
                <a16:creationId xmlns:a16="http://schemas.microsoft.com/office/drawing/2014/main" id="{F4018ABF-54C5-7BFF-3442-40F7437F2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3338"/>
            <a:ext cx="1599180" cy="109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927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Qué Visitar en Mérida en Dos Días? | Caracol Viajero">
            <a:extLst>
              <a:ext uri="{FF2B5EF4-FFF2-40B4-BE49-F238E27FC236}">
                <a16:creationId xmlns:a16="http://schemas.microsoft.com/office/drawing/2014/main" id="{A1DE4C6E-B180-5106-91EA-89C5782B3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5" b="7626"/>
          <a:stretch>
            <a:fillRect/>
          </a:stretch>
        </p:blipFill>
        <p:spPr bwMode="auto">
          <a:xfrm>
            <a:off x="20" y="10"/>
            <a:ext cx="9143980" cy="514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8" name="Rectangle 309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90106"/>
            <a:ext cx="9144000" cy="552413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0096ED9-C017-3783-EFD7-A096E47F6C00}"/>
              </a:ext>
            </a:extLst>
          </p:cNvPr>
          <p:cNvSpPr txBox="1"/>
          <p:nvPr/>
        </p:nvSpPr>
        <p:spPr>
          <a:xfrm>
            <a:off x="392906" y="3987930"/>
            <a:ext cx="8408194" cy="558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GRACIAS POR SU ATENCIÓN </a:t>
            </a:r>
          </a:p>
        </p:txBody>
      </p:sp>
      <p:cxnSp>
        <p:nvCxnSpPr>
          <p:cNvPr id="3121" name="Straight Connector 310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931487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8" name="Straight Connector 310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601139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2514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4410</TotalTime>
  <Words>758</Words>
  <Application>Microsoft Macintosh PowerPoint</Application>
  <PresentationFormat>Presentación en pantalla (16:9)</PresentationFormat>
  <Paragraphs>111</Paragraphs>
  <Slides>13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CRISTINA CARRERA RIVERO</cp:lastModifiedBy>
  <cp:revision>3</cp:revision>
  <dcterms:created xsi:type="dcterms:W3CDTF">2025-10-16T09:08:13Z</dcterms:created>
  <dcterms:modified xsi:type="dcterms:W3CDTF">2026-02-27T20:47:16Z</dcterms:modified>
</cp:coreProperties>
</file>