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BABA62D-6B5A-1825-627E-EC53BF75BD97}"/>
              </a:ext>
            </a:extLst>
          </p:cNvPr>
          <p:cNvSpPr/>
          <p:nvPr/>
        </p:nvSpPr>
        <p:spPr>
          <a:xfrm>
            <a:off x="4860831" y="2290102"/>
            <a:ext cx="3815625" cy="42566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CDADE9C-30CC-529D-F1D7-5E8F77FB325C}"/>
              </a:ext>
            </a:extLst>
          </p:cNvPr>
          <p:cNvSpPr/>
          <p:nvPr/>
        </p:nvSpPr>
        <p:spPr>
          <a:xfrm>
            <a:off x="536068" y="2290102"/>
            <a:ext cx="4035932" cy="42566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59882937-FB7F-89C7-6CAF-ADC4FF479E2E}"/>
              </a:ext>
            </a:extLst>
          </p:cNvPr>
          <p:cNvSpPr/>
          <p:nvPr/>
        </p:nvSpPr>
        <p:spPr>
          <a:xfrm>
            <a:off x="2051720" y="339502"/>
            <a:ext cx="6624736" cy="16561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13B212-60F2-0BF1-4FD0-CEE0CA35C79C}"/>
              </a:ext>
            </a:extLst>
          </p:cNvPr>
          <p:cNvSpPr txBox="1"/>
          <p:nvPr/>
        </p:nvSpPr>
        <p:spPr>
          <a:xfrm>
            <a:off x="2051720" y="483518"/>
            <a:ext cx="6624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Resultados con ecobroncoscopia radial en Hospital Universitario Torrecárdenas</a:t>
            </a:r>
          </a:p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Alejandro López León, Miguel Martos Maldonado, Judith del Mar Sánchez Álvarez, Juan José Cruz Rueda</a:t>
            </a:r>
          </a:p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Hospital Universitario Torrecárdenas, Almería </a:t>
            </a:r>
            <a:endParaRPr lang="es-ES" sz="1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C9E119-13A7-288E-900F-11276E3308F8}"/>
              </a:ext>
            </a:extLst>
          </p:cNvPr>
          <p:cNvSpPr txBox="1"/>
          <p:nvPr/>
        </p:nvSpPr>
        <p:spPr>
          <a:xfrm>
            <a:off x="540351" y="2307520"/>
            <a:ext cx="43204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utilización de ultrasonografía radial en procedimientos endoscópicos ha supuesto una mejora en la capacidad para la caracterización de lesiones pulmonares periféricas. </a:t>
            </a:r>
          </a:p>
          <a:p>
            <a:pPr algn="l"/>
            <a:endParaRPr lang="es-E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Nuestro objetivo es analizar los resultados obtenidos en los R-EBUS realizados en nuestro centro.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86236A4-60DF-C197-54FF-398D04CD53B8}"/>
              </a:ext>
            </a:extLst>
          </p:cNvPr>
          <p:cNvSpPr txBox="1"/>
          <p:nvPr/>
        </p:nvSpPr>
        <p:spPr>
          <a:xfrm>
            <a:off x="4860831" y="2307520"/>
            <a:ext cx="388843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Estudio descriptivo de los 51 R-EBUS realizados en el Hospital Universitario Torrecárdenas (Almería) hasta la fecha. </a:t>
            </a: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reflejaron variables demográficas y patologías previas de los pacientes, lugar de realización y resultados tras la prueba, así como el diagnóstico definitivo por otros medios.</a:t>
            </a:r>
            <a:endParaRPr lang="es-E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ED53E32-FB17-A361-C508-1AFE7F40E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02317"/>
            <a:ext cx="1728192" cy="457240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6CF7A4C-2EA2-5388-7F3A-E79A7F2C8515}"/>
              </a:ext>
            </a:extLst>
          </p:cNvPr>
          <p:cNvSpPr/>
          <p:nvPr/>
        </p:nvSpPr>
        <p:spPr>
          <a:xfrm>
            <a:off x="2195736" y="339502"/>
            <a:ext cx="1368152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C562A0-FF1D-6970-8512-1CB67FBA25BC}"/>
              </a:ext>
            </a:extLst>
          </p:cNvPr>
          <p:cNvSpPr txBox="1"/>
          <p:nvPr/>
        </p:nvSpPr>
        <p:spPr>
          <a:xfrm>
            <a:off x="2195736" y="33950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2C50BD-7370-292C-390F-03405E41C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848" y="339503"/>
            <a:ext cx="2675702" cy="231201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326A8DE-1BD7-6BD0-FC70-63A44FD91E95}"/>
              </a:ext>
            </a:extLst>
          </p:cNvPr>
          <p:cNvSpPr txBox="1"/>
          <p:nvPr/>
        </p:nvSpPr>
        <p:spPr>
          <a:xfrm>
            <a:off x="618456" y="2927509"/>
            <a:ext cx="7704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La rentabilidad diagnóstica en nuestro centro es similar a la descrita en la literatura.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El resultado histológico más frecuente fue carcinoma primario pulmonar, con adenocarcinoma como variante predominante.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En un 88% de muestras con diagnóstico maligno, fue posible el análisis de biomarcadores.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En los pacientes con etiología benigna, el R-EBUS fue suficiente para alcanzar dicho diagnóstico.</a:t>
            </a:r>
          </a:p>
          <a:p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DF4826B-CA83-BFD2-BA2A-7A25D99EC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1118374"/>
            <a:ext cx="3258005" cy="16385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189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14</cp:revision>
  <dcterms:created xsi:type="dcterms:W3CDTF">2024-02-05T13:08:18Z</dcterms:created>
  <dcterms:modified xsi:type="dcterms:W3CDTF">2025-02-27T15:24:50Z</dcterms:modified>
</cp:coreProperties>
</file>