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946" y="178"/>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menvelascoalcazar@outlook.es" userId="a67bfb6ad19438ce" providerId="LiveId" clId="{D36BDFA0-BFC6-4297-8E55-6679DB741352}"/>
    <pc:docChg chg="undo custSel addSld delSld modSld">
      <pc:chgData name="carmenvelascoalcazar@outlook.es" userId="a67bfb6ad19438ce" providerId="LiveId" clId="{D36BDFA0-BFC6-4297-8E55-6679DB741352}" dt="2025-03-01T18:55:41.139" v="866" actId="1076"/>
      <pc:docMkLst>
        <pc:docMk/>
      </pc:docMkLst>
      <pc:sldChg chg="addSp delSp modSp mod">
        <pc:chgData name="carmenvelascoalcazar@outlook.es" userId="a67bfb6ad19438ce" providerId="LiveId" clId="{D36BDFA0-BFC6-4297-8E55-6679DB741352}" dt="2025-03-01T18:55:07.440" v="860" actId="207"/>
        <pc:sldMkLst>
          <pc:docMk/>
          <pc:sldMk cId="0" sldId="256"/>
        </pc:sldMkLst>
        <pc:spChg chg="mod">
          <ac:chgData name="carmenvelascoalcazar@outlook.es" userId="a67bfb6ad19438ce" providerId="LiveId" clId="{D36BDFA0-BFC6-4297-8E55-6679DB741352}" dt="2025-03-01T17:44:55.303" v="12" actId="123"/>
          <ac:spMkLst>
            <pc:docMk/>
            <pc:sldMk cId="0" sldId="256"/>
            <ac:spMk id="2" creationId="{00000000-0000-0000-0000-000000000000}"/>
          </ac:spMkLst>
        </pc:spChg>
        <pc:spChg chg="add mod">
          <ac:chgData name="carmenvelascoalcazar@outlook.es" userId="a67bfb6ad19438ce" providerId="LiveId" clId="{D36BDFA0-BFC6-4297-8E55-6679DB741352}" dt="2025-03-01T17:47:57.645" v="124" actId="20577"/>
          <ac:spMkLst>
            <pc:docMk/>
            <pc:sldMk cId="0" sldId="256"/>
            <ac:spMk id="4" creationId="{87D88099-1122-CAEB-4C58-DFD4CAB3D871}"/>
          </ac:spMkLst>
        </pc:spChg>
        <pc:spChg chg="add mod">
          <ac:chgData name="carmenvelascoalcazar@outlook.es" userId="a67bfb6ad19438ce" providerId="LiveId" clId="{D36BDFA0-BFC6-4297-8E55-6679DB741352}" dt="2025-03-01T18:14:02.915" v="472" actId="207"/>
          <ac:spMkLst>
            <pc:docMk/>
            <pc:sldMk cId="0" sldId="256"/>
            <ac:spMk id="5" creationId="{8E33DD64-31AF-BF9E-F5EE-9F08029E7118}"/>
          </ac:spMkLst>
        </pc:spChg>
        <pc:spChg chg="add mod">
          <ac:chgData name="carmenvelascoalcazar@outlook.es" userId="a67bfb6ad19438ce" providerId="LiveId" clId="{D36BDFA0-BFC6-4297-8E55-6679DB741352}" dt="2025-03-01T18:14:06.575" v="473" actId="207"/>
          <ac:spMkLst>
            <pc:docMk/>
            <pc:sldMk cId="0" sldId="256"/>
            <ac:spMk id="6" creationId="{E58320CE-7EF6-95B3-30BD-BFD909845A76}"/>
          </ac:spMkLst>
        </pc:spChg>
        <pc:spChg chg="add mod">
          <ac:chgData name="carmenvelascoalcazar@outlook.es" userId="a67bfb6ad19438ce" providerId="LiveId" clId="{D36BDFA0-BFC6-4297-8E55-6679DB741352}" dt="2025-03-01T18:55:07.440" v="860" actId="207"/>
          <ac:spMkLst>
            <pc:docMk/>
            <pc:sldMk cId="0" sldId="256"/>
            <ac:spMk id="7" creationId="{C5BB5060-BFC0-0F3D-52E5-434F8D84CD84}"/>
          </ac:spMkLst>
        </pc:spChg>
        <pc:spChg chg="mod">
          <ac:chgData name="carmenvelascoalcazar@outlook.es" userId="a67bfb6ad19438ce" providerId="LiveId" clId="{D36BDFA0-BFC6-4297-8E55-6679DB741352}" dt="2025-03-01T17:50:53.701" v="147" actId="255"/>
          <ac:spMkLst>
            <pc:docMk/>
            <pc:sldMk cId="0" sldId="256"/>
            <ac:spMk id="9" creationId="{CCCF67DA-054A-7805-2576-91EA38AF06C2}"/>
          </ac:spMkLst>
        </pc:spChg>
        <pc:spChg chg="mod">
          <ac:chgData name="carmenvelascoalcazar@outlook.es" userId="a67bfb6ad19438ce" providerId="LiveId" clId="{D36BDFA0-BFC6-4297-8E55-6679DB741352}" dt="2025-03-01T17:51:06.196" v="150" actId="14100"/>
          <ac:spMkLst>
            <pc:docMk/>
            <pc:sldMk cId="0" sldId="256"/>
            <ac:spMk id="10" creationId="{6064BD62-97EE-02AF-58BE-74A93CE17B60}"/>
          </ac:spMkLst>
        </pc:spChg>
        <pc:spChg chg="del mod topLvl">
          <ac:chgData name="carmenvelascoalcazar@outlook.es" userId="a67bfb6ad19438ce" providerId="LiveId" clId="{D36BDFA0-BFC6-4297-8E55-6679DB741352}" dt="2025-03-01T17:51:01.209" v="149" actId="478"/>
          <ac:spMkLst>
            <pc:docMk/>
            <pc:sldMk cId="0" sldId="256"/>
            <ac:spMk id="12" creationId="{9C8C392A-2F95-9975-A983-68E118764106}"/>
          </ac:spMkLst>
        </pc:spChg>
        <pc:spChg chg="del mod topLvl">
          <ac:chgData name="carmenvelascoalcazar@outlook.es" userId="a67bfb6ad19438ce" providerId="LiveId" clId="{D36BDFA0-BFC6-4297-8E55-6679DB741352}" dt="2025-03-01T17:50:59.057" v="148" actId="478"/>
          <ac:spMkLst>
            <pc:docMk/>
            <pc:sldMk cId="0" sldId="256"/>
            <ac:spMk id="13" creationId="{7AC1DC0F-1870-D1C5-1C50-76F4DB8E6F88}"/>
          </ac:spMkLst>
        </pc:spChg>
        <pc:spChg chg="add mod">
          <ac:chgData name="carmenvelascoalcazar@outlook.es" userId="a67bfb6ad19438ce" providerId="LiveId" clId="{D36BDFA0-BFC6-4297-8E55-6679DB741352}" dt="2025-03-01T18:08:22.130" v="368" actId="1076"/>
          <ac:spMkLst>
            <pc:docMk/>
            <pc:sldMk cId="0" sldId="256"/>
            <ac:spMk id="14" creationId="{CB4968CD-3EA1-9984-C544-8AA9A7A1A5CB}"/>
          </ac:spMkLst>
        </pc:spChg>
        <pc:spChg chg="mod">
          <ac:chgData name="carmenvelascoalcazar@outlook.es" userId="a67bfb6ad19438ce" providerId="LiveId" clId="{D36BDFA0-BFC6-4297-8E55-6679DB741352}" dt="2025-03-01T17:52:28.295" v="166"/>
          <ac:spMkLst>
            <pc:docMk/>
            <pc:sldMk cId="0" sldId="256"/>
            <ac:spMk id="16" creationId="{99B4400B-A075-D070-C391-5A88AF7CA3E1}"/>
          </ac:spMkLst>
        </pc:spChg>
        <pc:spChg chg="mod">
          <ac:chgData name="carmenvelascoalcazar@outlook.es" userId="a67bfb6ad19438ce" providerId="LiveId" clId="{D36BDFA0-BFC6-4297-8E55-6679DB741352}" dt="2025-03-01T17:52:28.295" v="166"/>
          <ac:spMkLst>
            <pc:docMk/>
            <pc:sldMk cId="0" sldId="256"/>
            <ac:spMk id="17" creationId="{2D011C4B-000A-441E-09DF-7C94E76262E8}"/>
          </ac:spMkLst>
        </pc:spChg>
        <pc:spChg chg="mod">
          <ac:chgData name="carmenvelascoalcazar@outlook.es" userId="a67bfb6ad19438ce" providerId="LiveId" clId="{D36BDFA0-BFC6-4297-8E55-6679DB741352}" dt="2025-03-01T17:52:28.295" v="166"/>
          <ac:spMkLst>
            <pc:docMk/>
            <pc:sldMk cId="0" sldId="256"/>
            <ac:spMk id="18" creationId="{71F96C54-5E66-E785-F894-B61F553BE849}"/>
          </ac:spMkLst>
        </pc:spChg>
        <pc:spChg chg="mod">
          <ac:chgData name="carmenvelascoalcazar@outlook.es" userId="a67bfb6ad19438ce" providerId="LiveId" clId="{D36BDFA0-BFC6-4297-8E55-6679DB741352}" dt="2025-03-01T17:52:28.295" v="166"/>
          <ac:spMkLst>
            <pc:docMk/>
            <pc:sldMk cId="0" sldId="256"/>
            <ac:spMk id="19" creationId="{19C9DE79-91E8-4A16-3D4A-7403048E3E02}"/>
          </ac:spMkLst>
        </pc:spChg>
        <pc:spChg chg="mod">
          <ac:chgData name="carmenvelascoalcazar@outlook.es" userId="a67bfb6ad19438ce" providerId="LiveId" clId="{D36BDFA0-BFC6-4297-8E55-6679DB741352}" dt="2025-03-01T17:52:28.295" v="166"/>
          <ac:spMkLst>
            <pc:docMk/>
            <pc:sldMk cId="0" sldId="256"/>
            <ac:spMk id="20" creationId="{35B5DF54-80E1-3B91-D030-08BA3236A245}"/>
          </ac:spMkLst>
        </pc:spChg>
        <pc:spChg chg="mod">
          <ac:chgData name="carmenvelascoalcazar@outlook.es" userId="a67bfb6ad19438ce" providerId="LiveId" clId="{D36BDFA0-BFC6-4297-8E55-6679DB741352}" dt="2025-03-01T17:52:28.295" v="166"/>
          <ac:spMkLst>
            <pc:docMk/>
            <pc:sldMk cId="0" sldId="256"/>
            <ac:spMk id="21" creationId="{63A7158F-A70B-5CD8-C34F-EB188F72BC3C}"/>
          </ac:spMkLst>
        </pc:spChg>
        <pc:spChg chg="add del mod">
          <ac:chgData name="carmenvelascoalcazar@outlook.es" userId="a67bfb6ad19438ce" providerId="LiveId" clId="{D36BDFA0-BFC6-4297-8E55-6679DB741352}" dt="2025-03-01T18:06:55.060" v="353" actId="478"/>
          <ac:spMkLst>
            <pc:docMk/>
            <pc:sldMk cId="0" sldId="256"/>
            <ac:spMk id="22" creationId="{B04E1BAC-3BE2-F3CE-27A4-C59C3DCE5EC0}"/>
          </ac:spMkLst>
        </pc:spChg>
        <pc:spChg chg="add mod">
          <ac:chgData name="carmenvelascoalcazar@outlook.es" userId="a67bfb6ad19438ce" providerId="LiveId" clId="{D36BDFA0-BFC6-4297-8E55-6679DB741352}" dt="2025-03-01T18:09:41.987" v="373" actId="14100"/>
          <ac:spMkLst>
            <pc:docMk/>
            <pc:sldMk cId="0" sldId="256"/>
            <ac:spMk id="23" creationId="{D11FF4AA-E415-4E27-A873-1FEA6829A09B}"/>
          </ac:spMkLst>
        </pc:spChg>
        <pc:spChg chg="add del mod">
          <ac:chgData name="carmenvelascoalcazar@outlook.es" userId="a67bfb6ad19438ce" providerId="LiveId" clId="{D36BDFA0-BFC6-4297-8E55-6679DB741352}" dt="2025-03-01T17:57:34.222" v="222" actId="478"/>
          <ac:spMkLst>
            <pc:docMk/>
            <pc:sldMk cId="0" sldId="256"/>
            <ac:spMk id="24" creationId="{3C4DA6B4-D838-5F4C-2C7A-50682C76E3FC}"/>
          </ac:spMkLst>
        </pc:spChg>
        <pc:spChg chg="add del mod">
          <ac:chgData name="carmenvelascoalcazar@outlook.es" userId="a67bfb6ad19438ce" providerId="LiveId" clId="{D36BDFA0-BFC6-4297-8E55-6679DB741352}" dt="2025-03-01T18:06:53.263" v="352" actId="478"/>
          <ac:spMkLst>
            <pc:docMk/>
            <pc:sldMk cId="0" sldId="256"/>
            <ac:spMk id="25" creationId="{7D38A4B4-D61F-EC1C-A397-577CB204BD88}"/>
          </ac:spMkLst>
        </pc:spChg>
        <pc:spChg chg="add del mod">
          <ac:chgData name="carmenvelascoalcazar@outlook.es" userId="a67bfb6ad19438ce" providerId="LiveId" clId="{D36BDFA0-BFC6-4297-8E55-6679DB741352}" dt="2025-03-01T18:04:40.084" v="257" actId="478"/>
          <ac:spMkLst>
            <pc:docMk/>
            <pc:sldMk cId="0" sldId="256"/>
            <ac:spMk id="26" creationId="{78271303-8803-665F-9C3F-9B678888D9F4}"/>
          </ac:spMkLst>
        </pc:spChg>
        <pc:spChg chg="add mod">
          <ac:chgData name="carmenvelascoalcazar@outlook.es" userId="a67bfb6ad19438ce" providerId="LiveId" clId="{D36BDFA0-BFC6-4297-8E55-6679DB741352}" dt="2025-03-01T18:14:09.318" v="474" actId="207"/>
          <ac:spMkLst>
            <pc:docMk/>
            <pc:sldMk cId="0" sldId="256"/>
            <ac:spMk id="34" creationId="{E7802BD5-8235-43AD-D803-A0FD8689EA59}"/>
          </ac:spMkLst>
        </pc:spChg>
        <pc:spChg chg="add mod">
          <ac:chgData name="carmenvelascoalcazar@outlook.es" userId="a67bfb6ad19438ce" providerId="LiveId" clId="{D36BDFA0-BFC6-4297-8E55-6679DB741352}" dt="2025-03-01T18:29:07.100" v="559" actId="1076"/>
          <ac:spMkLst>
            <pc:docMk/>
            <pc:sldMk cId="0" sldId="256"/>
            <ac:spMk id="35" creationId="{9A61D8DC-BEDB-CCD8-03E0-41EF0E2DDD18}"/>
          </ac:spMkLst>
        </pc:spChg>
        <pc:spChg chg="add mod">
          <ac:chgData name="carmenvelascoalcazar@outlook.es" userId="a67bfb6ad19438ce" providerId="LiveId" clId="{D36BDFA0-BFC6-4297-8E55-6679DB741352}" dt="2025-03-01T18:29:09.795" v="560" actId="1076"/>
          <ac:spMkLst>
            <pc:docMk/>
            <pc:sldMk cId="0" sldId="256"/>
            <ac:spMk id="36" creationId="{1E114018-BFA2-8D6D-64A5-67D02DB4BD26}"/>
          </ac:spMkLst>
        </pc:spChg>
        <pc:spChg chg="add mod">
          <ac:chgData name="carmenvelascoalcazar@outlook.es" userId="a67bfb6ad19438ce" providerId="LiveId" clId="{D36BDFA0-BFC6-4297-8E55-6679DB741352}" dt="2025-03-01T18:29:12.499" v="561" actId="1076"/>
          <ac:spMkLst>
            <pc:docMk/>
            <pc:sldMk cId="0" sldId="256"/>
            <ac:spMk id="37" creationId="{33D06126-98F2-65FA-1D2A-D5DD0121BC5C}"/>
          </ac:spMkLst>
        </pc:spChg>
        <pc:spChg chg="add mod">
          <ac:chgData name="carmenvelascoalcazar@outlook.es" userId="a67bfb6ad19438ce" providerId="LiveId" clId="{D36BDFA0-BFC6-4297-8E55-6679DB741352}" dt="2025-03-01T18:29:22.129" v="562" actId="1076"/>
          <ac:spMkLst>
            <pc:docMk/>
            <pc:sldMk cId="0" sldId="256"/>
            <ac:spMk id="38" creationId="{2077C211-87F2-CAF8-E48B-87E583A88459}"/>
          </ac:spMkLst>
        </pc:spChg>
        <pc:spChg chg="add mod">
          <ac:chgData name="carmenvelascoalcazar@outlook.es" userId="a67bfb6ad19438ce" providerId="LiveId" clId="{D36BDFA0-BFC6-4297-8E55-6679DB741352}" dt="2025-03-01T18:52:56.701" v="784" actId="1076"/>
          <ac:spMkLst>
            <pc:docMk/>
            <pc:sldMk cId="0" sldId="256"/>
            <ac:spMk id="41" creationId="{26DEF016-58E7-6F63-0A72-269AE0B58FEE}"/>
          </ac:spMkLst>
        </pc:spChg>
        <pc:spChg chg="add mod">
          <ac:chgData name="carmenvelascoalcazar@outlook.es" userId="a67bfb6ad19438ce" providerId="LiveId" clId="{D36BDFA0-BFC6-4297-8E55-6679DB741352}" dt="2025-03-01T18:53:01.091" v="785" actId="1076"/>
          <ac:spMkLst>
            <pc:docMk/>
            <pc:sldMk cId="0" sldId="256"/>
            <ac:spMk id="42" creationId="{92C88720-F73F-EE0F-8C4A-235EDA72EFFC}"/>
          </ac:spMkLst>
        </pc:spChg>
        <pc:grpChg chg="add del mod">
          <ac:chgData name="carmenvelascoalcazar@outlook.es" userId="a67bfb6ad19438ce" providerId="LiveId" clId="{D36BDFA0-BFC6-4297-8E55-6679DB741352}" dt="2025-03-01T18:09:45.806" v="374" actId="1076"/>
          <ac:grpSpMkLst>
            <pc:docMk/>
            <pc:sldMk cId="0" sldId="256"/>
            <ac:grpSpMk id="8" creationId="{4E90CAF0-4422-A784-A31F-FB2375063646}"/>
          </ac:grpSpMkLst>
        </pc:grpChg>
        <pc:grpChg chg="add del mod">
          <ac:chgData name="carmenvelascoalcazar@outlook.es" userId="a67bfb6ad19438ce" providerId="LiveId" clId="{D36BDFA0-BFC6-4297-8E55-6679DB741352}" dt="2025-03-01T17:50:59.057" v="148" actId="478"/>
          <ac:grpSpMkLst>
            <pc:docMk/>
            <pc:sldMk cId="0" sldId="256"/>
            <ac:grpSpMk id="11" creationId="{8FB30694-0F89-160B-82D0-C8CA74D415E6}"/>
          </ac:grpSpMkLst>
        </pc:grpChg>
        <pc:grpChg chg="add del mod">
          <ac:chgData name="carmenvelascoalcazar@outlook.es" userId="a67bfb6ad19438ce" providerId="LiveId" clId="{D36BDFA0-BFC6-4297-8E55-6679DB741352}" dt="2025-03-01T17:52:58.260" v="168" actId="478"/>
          <ac:grpSpMkLst>
            <pc:docMk/>
            <pc:sldMk cId="0" sldId="256"/>
            <ac:grpSpMk id="15" creationId="{D39358CE-6DB6-619B-DC84-FD1C6D765A8B}"/>
          </ac:grpSpMkLst>
        </pc:grpChg>
        <pc:graphicFrameChg chg="add del mod">
          <ac:chgData name="carmenvelascoalcazar@outlook.es" userId="a67bfb6ad19438ce" providerId="LiveId" clId="{D36BDFA0-BFC6-4297-8E55-6679DB741352}" dt="2025-03-01T18:01:30.768" v="246" actId="478"/>
          <ac:graphicFrameMkLst>
            <pc:docMk/>
            <pc:sldMk cId="0" sldId="256"/>
            <ac:graphicFrameMk id="29" creationId="{F34E27B7-F016-2756-DF6A-357140EBD088}"/>
          </ac:graphicFrameMkLst>
        </pc:graphicFrameChg>
        <pc:picChg chg="add del mod modCrop">
          <ac:chgData name="carmenvelascoalcazar@outlook.es" userId="a67bfb6ad19438ce" providerId="LiveId" clId="{D36BDFA0-BFC6-4297-8E55-6679DB741352}" dt="2025-03-01T18:03:14.654" v="252" actId="478"/>
          <ac:picMkLst>
            <pc:docMk/>
            <pc:sldMk cId="0" sldId="256"/>
            <ac:picMk id="33" creationId="{7DACF6DF-A4E4-56DB-726B-4DC04E317894}"/>
          </ac:picMkLst>
        </pc:picChg>
        <pc:picChg chg="add del mod">
          <ac:chgData name="carmenvelascoalcazar@outlook.es" userId="a67bfb6ad19438ce" providerId="LiveId" clId="{D36BDFA0-BFC6-4297-8E55-6679DB741352}" dt="2025-03-01T18:32:39.577" v="579" actId="21"/>
          <ac:picMkLst>
            <pc:docMk/>
            <pc:sldMk cId="0" sldId="256"/>
            <ac:picMk id="40" creationId="{9AAFDC5D-F159-D67B-84B3-1734EF05126F}"/>
          </ac:picMkLst>
        </pc:picChg>
      </pc:sldChg>
      <pc:sldChg chg="addSp delSp modSp mod">
        <pc:chgData name="carmenvelascoalcazar@outlook.es" userId="a67bfb6ad19438ce" providerId="LiveId" clId="{D36BDFA0-BFC6-4297-8E55-6679DB741352}" dt="2025-03-01T18:55:41.139" v="866" actId="1076"/>
        <pc:sldMkLst>
          <pc:docMk/>
          <pc:sldMk cId="0" sldId="257"/>
        </pc:sldMkLst>
        <pc:spChg chg="del">
          <ac:chgData name="carmenvelascoalcazar@outlook.es" userId="a67bfb6ad19438ce" providerId="LiveId" clId="{D36BDFA0-BFC6-4297-8E55-6679DB741352}" dt="2025-03-01T17:58:39.552" v="226" actId="478"/>
          <ac:spMkLst>
            <pc:docMk/>
            <pc:sldMk cId="0" sldId="257"/>
            <ac:spMk id="2" creationId="{00000000-0000-0000-0000-000000000000}"/>
          </ac:spMkLst>
        </pc:spChg>
        <pc:spChg chg="del">
          <ac:chgData name="carmenvelascoalcazar@outlook.es" userId="a67bfb6ad19438ce" providerId="LiveId" clId="{D36BDFA0-BFC6-4297-8E55-6679DB741352}" dt="2025-03-01T17:58:41.559" v="227" actId="478"/>
          <ac:spMkLst>
            <pc:docMk/>
            <pc:sldMk cId="0" sldId="257"/>
            <ac:spMk id="3" creationId="{00000000-0000-0000-0000-000000000000}"/>
          </ac:spMkLst>
        </pc:spChg>
        <pc:spChg chg="add mod">
          <ac:chgData name="carmenvelascoalcazar@outlook.es" userId="a67bfb6ad19438ce" providerId="LiveId" clId="{D36BDFA0-BFC6-4297-8E55-6679DB741352}" dt="2025-03-01T18:55:41.139" v="866" actId="1076"/>
          <ac:spMkLst>
            <pc:docMk/>
            <pc:sldMk cId="0" sldId="257"/>
            <ac:spMk id="4" creationId="{28629278-ECEC-57B0-14A4-2E8523D6AF08}"/>
          </ac:spMkLst>
        </pc:spChg>
        <pc:spChg chg="add mod">
          <ac:chgData name="carmenvelascoalcazar@outlook.es" userId="a67bfb6ad19438ce" providerId="LiveId" clId="{D36BDFA0-BFC6-4297-8E55-6679DB741352}" dt="2025-03-01T18:27:24.361" v="548" actId="164"/>
          <ac:spMkLst>
            <pc:docMk/>
            <pc:sldMk cId="0" sldId="257"/>
            <ac:spMk id="6" creationId="{8BE135B1-D841-60FE-6B3D-FA912FB9658D}"/>
          </ac:spMkLst>
        </pc:spChg>
        <pc:spChg chg="add del mod">
          <ac:chgData name="carmenvelascoalcazar@outlook.es" userId="a67bfb6ad19438ce" providerId="LiveId" clId="{D36BDFA0-BFC6-4297-8E55-6679DB741352}" dt="2025-03-01T18:28:56.643" v="557" actId="21"/>
          <ac:spMkLst>
            <pc:docMk/>
            <pc:sldMk cId="0" sldId="257"/>
            <ac:spMk id="7" creationId="{CA1D8CBD-ACB7-7244-87AD-646168EDE17A}"/>
          </ac:spMkLst>
        </pc:spChg>
        <pc:spChg chg="add mod ord">
          <ac:chgData name="carmenvelascoalcazar@outlook.es" userId="a67bfb6ad19438ce" providerId="LiveId" clId="{D36BDFA0-BFC6-4297-8E55-6679DB741352}" dt="2025-03-01T18:27:24.361" v="548" actId="164"/>
          <ac:spMkLst>
            <pc:docMk/>
            <pc:sldMk cId="0" sldId="257"/>
            <ac:spMk id="8" creationId="{CA1784DC-5DF4-6C2E-0C5C-F77242ED4F7F}"/>
          </ac:spMkLst>
        </pc:spChg>
        <pc:spChg chg="add mod">
          <ac:chgData name="carmenvelascoalcazar@outlook.es" userId="a67bfb6ad19438ce" providerId="LiveId" clId="{D36BDFA0-BFC6-4297-8E55-6679DB741352}" dt="2025-03-01T18:54:36.248" v="859" actId="20577"/>
          <ac:spMkLst>
            <pc:docMk/>
            <pc:sldMk cId="0" sldId="257"/>
            <ac:spMk id="15" creationId="{387A685F-3801-4542-CD39-932E222214B5}"/>
          </ac:spMkLst>
        </pc:spChg>
        <pc:spChg chg="add mod">
          <ac:chgData name="carmenvelascoalcazar@outlook.es" userId="a67bfb6ad19438ce" providerId="LiveId" clId="{D36BDFA0-BFC6-4297-8E55-6679DB741352}" dt="2025-03-01T18:52:43.339" v="782" actId="1076"/>
          <ac:spMkLst>
            <pc:docMk/>
            <pc:sldMk cId="0" sldId="257"/>
            <ac:spMk id="16" creationId="{51BC57E9-CAF2-F684-C543-A8AF04643F3C}"/>
          </ac:spMkLst>
        </pc:spChg>
        <pc:spChg chg="add mod">
          <ac:chgData name="carmenvelascoalcazar@outlook.es" userId="a67bfb6ad19438ce" providerId="LiveId" clId="{D36BDFA0-BFC6-4297-8E55-6679DB741352}" dt="2025-03-01T18:52:45.918" v="783" actId="1076"/>
          <ac:spMkLst>
            <pc:docMk/>
            <pc:sldMk cId="0" sldId="257"/>
            <ac:spMk id="17" creationId="{C026F7C0-92EC-BA16-0645-63A9853D93F5}"/>
          </ac:spMkLst>
        </pc:spChg>
        <pc:spChg chg="mod">
          <ac:chgData name="carmenvelascoalcazar@outlook.es" userId="a67bfb6ad19438ce" providerId="LiveId" clId="{D36BDFA0-BFC6-4297-8E55-6679DB741352}" dt="2025-03-01T18:43:44.964" v="663"/>
          <ac:spMkLst>
            <pc:docMk/>
            <pc:sldMk cId="0" sldId="257"/>
            <ac:spMk id="19" creationId="{CA1784DC-5DF4-6C2E-0C5C-F77242ED4F7F}"/>
          </ac:spMkLst>
        </pc:spChg>
        <pc:spChg chg="mod">
          <ac:chgData name="carmenvelascoalcazar@outlook.es" userId="a67bfb6ad19438ce" providerId="LiveId" clId="{D36BDFA0-BFC6-4297-8E55-6679DB741352}" dt="2025-03-01T18:43:44.964" v="663"/>
          <ac:spMkLst>
            <pc:docMk/>
            <pc:sldMk cId="0" sldId="257"/>
            <ac:spMk id="20" creationId="{8BE135B1-D841-60FE-6B3D-FA912FB9658D}"/>
          </ac:spMkLst>
        </pc:spChg>
        <pc:spChg chg="add mod">
          <ac:chgData name="carmenvelascoalcazar@outlook.es" userId="a67bfb6ad19438ce" providerId="LiveId" clId="{D36BDFA0-BFC6-4297-8E55-6679DB741352}" dt="2025-03-01T18:55:30.928" v="863" actId="1076"/>
          <ac:spMkLst>
            <pc:docMk/>
            <pc:sldMk cId="0" sldId="257"/>
            <ac:spMk id="21" creationId="{CA1D8CBD-ACB7-7244-87AD-646168EDE17A}"/>
          </ac:spMkLst>
        </pc:spChg>
        <pc:spChg chg="add mod">
          <ac:chgData name="carmenvelascoalcazar@outlook.es" userId="a67bfb6ad19438ce" providerId="LiveId" clId="{D36BDFA0-BFC6-4297-8E55-6679DB741352}" dt="2025-03-01T18:54:31.563" v="857" actId="20577"/>
          <ac:spMkLst>
            <pc:docMk/>
            <pc:sldMk cId="0" sldId="257"/>
            <ac:spMk id="24" creationId="{6990A342-543F-FAC1-5AE3-C743475B38D3}"/>
          </ac:spMkLst>
        </pc:spChg>
        <pc:grpChg chg="add del mod">
          <ac:chgData name="carmenvelascoalcazar@outlook.es" userId="a67bfb6ad19438ce" providerId="LiveId" clId="{D36BDFA0-BFC6-4297-8E55-6679DB741352}" dt="2025-03-01T18:28:56.643" v="557" actId="21"/>
          <ac:grpSpMkLst>
            <pc:docMk/>
            <pc:sldMk cId="0" sldId="257"/>
            <ac:grpSpMk id="10" creationId="{758ED13C-E8DD-0E2E-1338-2313D2AC2AA9}"/>
          </ac:grpSpMkLst>
        </pc:grpChg>
        <pc:grpChg chg="add mod">
          <ac:chgData name="carmenvelascoalcazar@outlook.es" userId="a67bfb6ad19438ce" providerId="LiveId" clId="{D36BDFA0-BFC6-4297-8E55-6679DB741352}" dt="2025-03-01T18:51:31.289" v="768" actId="1076"/>
          <ac:grpSpMkLst>
            <pc:docMk/>
            <pc:sldMk cId="0" sldId="257"/>
            <ac:grpSpMk id="18" creationId="{758ED13C-E8DD-0E2E-1338-2313D2AC2AA9}"/>
          </ac:grpSpMkLst>
        </pc:grpChg>
        <pc:graphicFrameChg chg="add del mod modGraphic">
          <ac:chgData name="carmenvelascoalcazar@outlook.es" userId="a67bfb6ad19438ce" providerId="LiveId" clId="{D36BDFA0-BFC6-4297-8E55-6679DB741352}" dt="2025-03-01T18:49:21.160" v="671" actId="478"/>
          <ac:graphicFrameMkLst>
            <pc:docMk/>
            <pc:sldMk cId="0" sldId="257"/>
            <ac:graphicFrameMk id="9" creationId="{8139EAAD-D15F-290F-1610-335B49DA1383}"/>
          </ac:graphicFrameMkLst>
        </pc:graphicFrameChg>
        <pc:graphicFrameChg chg="add del mod modGraphic">
          <ac:chgData name="carmenvelascoalcazar@outlook.es" userId="a67bfb6ad19438ce" providerId="LiveId" clId="{D36BDFA0-BFC6-4297-8E55-6679DB741352}" dt="2025-03-01T18:34:23.890" v="598" actId="478"/>
          <ac:graphicFrameMkLst>
            <pc:docMk/>
            <pc:sldMk cId="0" sldId="257"/>
            <ac:graphicFrameMk id="11" creationId="{6740BAB7-7ECD-082A-3603-D25F2C79BDA8}"/>
          </ac:graphicFrameMkLst>
        </pc:graphicFrameChg>
        <pc:picChg chg="add mod">
          <ac:chgData name="carmenvelascoalcazar@outlook.es" userId="a67bfb6ad19438ce" providerId="LiveId" clId="{D36BDFA0-BFC6-4297-8E55-6679DB741352}" dt="2025-03-01T18:52:40.589" v="781" actId="1076"/>
          <ac:picMkLst>
            <pc:docMk/>
            <pc:sldMk cId="0" sldId="257"/>
            <ac:picMk id="13" creationId="{E8EDC39C-9F8C-469F-B011-A63288F8CC37}"/>
          </ac:picMkLst>
        </pc:picChg>
        <pc:picChg chg="add mod ord modCrop">
          <ac:chgData name="carmenvelascoalcazar@outlook.es" userId="a67bfb6ad19438ce" providerId="LiveId" clId="{D36BDFA0-BFC6-4297-8E55-6679DB741352}" dt="2025-03-01T18:50:10.819" v="678" actId="167"/>
          <ac:picMkLst>
            <pc:docMk/>
            <pc:sldMk cId="0" sldId="257"/>
            <ac:picMk id="23" creationId="{9D964442-0072-47B5-C67F-28133AB029DC}"/>
          </ac:picMkLst>
        </pc:picChg>
      </pc:sldChg>
      <pc:sldChg chg="addSp delSp modSp new del mod">
        <pc:chgData name="carmenvelascoalcazar@outlook.es" userId="a67bfb6ad19438ce" providerId="LiveId" clId="{D36BDFA0-BFC6-4297-8E55-6679DB741352}" dt="2025-03-01T18:51:18.530" v="766" actId="47"/>
        <pc:sldMkLst>
          <pc:docMk/>
          <pc:sldMk cId="1016203079" sldId="258"/>
        </pc:sldMkLst>
        <pc:spChg chg="del">
          <ac:chgData name="carmenvelascoalcazar@outlook.es" userId="a67bfb6ad19438ce" providerId="LiveId" clId="{D36BDFA0-BFC6-4297-8E55-6679DB741352}" dt="2025-03-01T18:42:16.439" v="648" actId="478"/>
          <ac:spMkLst>
            <pc:docMk/>
            <pc:sldMk cId="1016203079" sldId="258"/>
            <ac:spMk id="2" creationId="{C6DC5906-854E-A4DF-9E1F-0E9F95E80EC6}"/>
          </ac:spMkLst>
        </pc:spChg>
        <pc:spChg chg="del">
          <ac:chgData name="carmenvelascoalcazar@outlook.es" userId="a67bfb6ad19438ce" providerId="LiveId" clId="{D36BDFA0-BFC6-4297-8E55-6679DB741352}" dt="2025-03-01T18:42:13.820" v="647" actId="478"/>
          <ac:spMkLst>
            <pc:docMk/>
            <pc:sldMk cId="1016203079" sldId="258"/>
            <ac:spMk id="3" creationId="{5287C2C0-BAA2-DB1B-8830-E1897F00CA61}"/>
          </ac:spMkLst>
        </pc:spChg>
        <pc:spChg chg="mod ord topLvl">
          <ac:chgData name="carmenvelascoalcazar@outlook.es" userId="a67bfb6ad19438ce" providerId="LiveId" clId="{D36BDFA0-BFC6-4297-8E55-6679DB741352}" dt="2025-03-01T18:43:06.916" v="656" actId="165"/>
          <ac:spMkLst>
            <pc:docMk/>
            <pc:sldMk cId="1016203079" sldId="258"/>
            <ac:spMk id="6" creationId="{8BE135B1-D841-60FE-6B3D-FA912FB9658D}"/>
          </ac:spMkLst>
        </pc:spChg>
        <pc:spChg chg="add del mod">
          <ac:chgData name="carmenvelascoalcazar@outlook.es" userId="a67bfb6ad19438ce" providerId="LiveId" clId="{D36BDFA0-BFC6-4297-8E55-6679DB741352}" dt="2025-03-01T18:43:53.988" v="665" actId="21"/>
          <ac:spMkLst>
            <pc:docMk/>
            <pc:sldMk cId="1016203079" sldId="258"/>
            <ac:spMk id="7" creationId="{CA1D8CBD-ACB7-7244-87AD-646168EDE17A}"/>
          </ac:spMkLst>
        </pc:spChg>
        <pc:spChg chg="mod ord topLvl">
          <ac:chgData name="carmenvelascoalcazar@outlook.es" userId="a67bfb6ad19438ce" providerId="LiveId" clId="{D36BDFA0-BFC6-4297-8E55-6679DB741352}" dt="2025-03-01T18:43:40.211" v="661" actId="14100"/>
          <ac:spMkLst>
            <pc:docMk/>
            <pc:sldMk cId="1016203079" sldId="258"/>
            <ac:spMk id="8" creationId="{CA1784DC-5DF4-6C2E-0C5C-F77242ED4F7F}"/>
          </ac:spMkLst>
        </pc:spChg>
        <pc:grpChg chg="add del mod">
          <ac:chgData name="carmenvelascoalcazar@outlook.es" userId="a67bfb6ad19438ce" providerId="LiveId" clId="{D36BDFA0-BFC6-4297-8E55-6679DB741352}" dt="2025-03-01T18:43:42.913" v="662" actId="21"/>
          <ac:grpSpMkLst>
            <pc:docMk/>
            <pc:sldMk cId="1016203079" sldId="258"/>
            <ac:grpSpMk id="10" creationId="{758ED13C-E8DD-0E2E-1338-2313D2AC2AA9}"/>
          </ac:grpSpMkLst>
        </pc:gr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094B0F5F-5024-49B7-9CAD-3470FD1D755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B3797998-9048-4197-8B94-06E5B01BB0B8}" type="datetimeFigureOut">
              <a:rPr lang="es-ES" smtClean="0"/>
              <a:pPr/>
              <a:t>01/03/2025</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94B0F5F-5024-49B7-9CAD-3470FD1D755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1763688" y="195486"/>
            <a:ext cx="7272808" cy="767284"/>
          </a:xfrm>
        </p:spPr>
        <p:txBody>
          <a:bodyPr>
            <a:noAutofit/>
          </a:bodyPr>
          <a:lstStyle/>
          <a:p>
            <a:pPr algn="just"/>
            <a:r>
              <a:rPr lang="es-ES" sz="1600" b="1" dirty="0">
                <a:solidFill>
                  <a:srgbClr val="000000"/>
                </a:solidFill>
                <a:latin typeface="Arial" panose="020B0604020202020204" pitchFamily="34" charset="0"/>
              </a:rPr>
              <a:t>C</a:t>
            </a:r>
            <a:r>
              <a:rPr lang="es-ES" sz="1600" b="1" i="0" dirty="0">
                <a:solidFill>
                  <a:srgbClr val="000000"/>
                </a:solidFill>
                <a:effectLst/>
                <a:latin typeface="Arial" panose="020B0604020202020204" pitchFamily="34" charset="0"/>
              </a:rPr>
              <a:t>ONSULTA MONOGRÁFICA ESPECIALIZADA EN EPID. </a:t>
            </a:r>
            <a:br>
              <a:rPr lang="es-ES" sz="1600" b="1" i="0" dirty="0">
                <a:solidFill>
                  <a:srgbClr val="000000"/>
                </a:solidFill>
                <a:effectLst/>
                <a:latin typeface="Arial" panose="020B0604020202020204" pitchFamily="34" charset="0"/>
              </a:rPr>
            </a:br>
            <a:r>
              <a:rPr lang="es-ES" sz="1600" b="1" i="0" dirty="0">
                <a:solidFill>
                  <a:srgbClr val="000000"/>
                </a:solidFill>
                <a:effectLst/>
                <a:latin typeface="Arial" panose="020B0604020202020204" pitchFamily="34" charset="0"/>
              </a:rPr>
              <a:t>¿</a:t>
            </a:r>
            <a:r>
              <a:rPr lang="es-ES" sz="1600" b="1" dirty="0">
                <a:solidFill>
                  <a:srgbClr val="000000"/>
                </a:solidFill>
                <a:latin typeface="Arial" panose="020B0604020202020204" pitchFamily="34" charset="0"/>
              </a:rPr>
              <a:t>C</a:t>
            </a:r>
            <a:r>
              <a:rPr lang="es-ES" sz="1600" b="1" i="0" dirty="0">
                <a:solidFill>
                  <a:srgbClr val="000000"/>
                </a:solidFill>
                <a:effectLst/>
                <a:latin typeface="Arial" panose="020B0604020202020204" pitchFamily="34" charset="0"/>
              </a:rPr>
              <a:t>UÁLES SON LAS CARACTERÍSTICAS EPIDEMIOLÓGICAS Y CLÍNICAS DE NUESTROS PACIENTES?.</a:t>
            </a:r>
            <a:endParaRPr lang="es-ES" sz="1600" b="1" dirty="0"/>
          </a:p>
        </p:txBody>
      </p:sp>
      <p:sp>
        <p:nvSpPr>
          <p:cNvPr id="4" name="CuadroTexto 3">
            <a:extLst>
              <a:ext uri="{FF2B5EF4-FFF2-40B4-BE49-F238E27FC236}">
                <a16:creationId xmlns:a16="http://schemas.microsoft.com/office/drawing/2014/main" id="{87D88099-1122-CAEB-4C58-DFD4CAB3D871}"/>
              </a:ext>
            </a:extLst>
          </p:cNvPr>
          <p:cNvSpPr txBox="1"/>
          <p:nvPr/>
        </p:nvSpPr>
        <p:spPr>
          <a:xfrm>
            <a:off x="1835696" y="962795"/>
            <a:ext cx="7272808" cy="323165"/>
          </a:xfrm>
          <a:prstGeom prst="rect">
            <a:avLst/>
          </a:prstGeom>
          <a:noFill/>
        </p:spPr>
        <p:txBody>
          <a:bodyPr wrap="square" rtlCol="0">
            <a:spAutoFit/>
          </a:bodyPr>
          <a:lstStyle/>
          <a:p>
            <a:pPr algn="l"/>
            <a:r>
              <a:rPr lang="es-ES" sz="500" b="1" i="0" dirty="0">
                <a:solidFill>
                  <a:srgbClr val="222222"/>
                </a:solidFill>
                <a:effectLst/>
                <a:latin typeface="Arial" panose="020B0604020202020204" pitchFamily="34" charset="0"/>
              </a:rPr>
              <a:t>María Del Carmen Velasco Alcázar</a:t>
            </a:r>
            <a:r>
              <a:rPr lang="es-ES" sz="500" b="1" dirty="0">
                <a:solidFill>
                  <a:srgbClr val="222222"/>
                </a:solidFill>
                <a:latin typeface="Arial" panose="020B0604020202020204" pitchFamily="34" charset="0"/>
              </a:rPr>
              <a:t> </a:t>
            </a:r>
            <a:r>
              <a:rPr lang="es-ES" sz="500" i="0" dirty="0">
                <a:solidFill>
                  <a:srgbClr val="222222"/>
                </a:solidFill>
                <a:effectLst/>
                <a:latin typeface="Arial" panose="020B0604020202020204" pitchFamily="34" charset="0"/>
              </a:rPr>
              <a:t>, Alexander Jiménez Romero, Francisco Campello, Adrián Heredia Carrillo, Mercedes Guillamón Sánchez, José Javier Martínez Garcerán,  Olga Meca Birlanga, Marta Hernández Olivo, Desiré Lozano Vicente, Rocío Ibáñez Meléndez, Carlos Castillo Quintanilla, Carlos Federico Álvarez Miranda, Pedro García Torres, Jorge García Aragón, María Del Mar Valdivia Salas, Javier Pérez Pallarés, Francisco Javier Bravo Gutiérrez, Antonio Santa Cruz Siminiani</a:t>
            </a:r>
            <a:endParaRPr lang="es-ES" sz="500" b="1" i="0" dirty="0">
              <a:solidFill>
                <a:srgbClr val="222222"/>
              </a:solidFill>
              <a:effectLst/>
              <a:latin typeface="Arial" panose="020B0604020202020204" pitchFamily="34" charset="0"/>
            </a:endParaRPr>
          </a:p>
          <a:p>
            <a:pPr algn="l"/>
            <a:r>
              <a:rPr lang="es-ES" sz="500" b="1" i="0" dirty="0">
                <a:solidFill>
                  <a:srgbClr val="222222"/>
                </a:solidFill>
                <a:effectLst/>
                <a:latin typeface="Arial" panose="020B0604020202020204" pitchFamily="34" charset="0"/>
              </a:rPr>
              <a:t>Hospital Universitario Santa Lucía, Cartagena, Murcia, España.</a:t>
            </a:r>
          </a:p>
        </p:txBody>
      </p:sp>
      <p:sp>
        <p:nvSpPr>
          <p:cNvPr id="5" name="CuadroTexto 4">
            <a:extLst>
              <a:ext uri="{FF2B5EF4-FFF2-40B4-BE49-F238E27FC236}">
                <a16:creationId xmlns:a16="http://schemas.microsoft.com/office/drawing/2014/main" id="{8E33DD64-31AF-BF9E-F5EE-9F08029E7118}"/>
              </a:ext>
            </a:extLst>
          </p:cNvPr>
          <p:cNvSpPr txBox="1"/>
          <p:nvPr/>
        </p:nvSpPr>
        <p:spPr>
          <a:xfrm>
            <a:off x="611560" y="1278901"/>
            <a:ext cx="1699996"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Introducción</a:t>
            </a:r>
          </a:p>
        </p:txBody>
      </p:sp>
      <p:sp>
        <p:nvSpPr>
          <p:cNvPr id="6" name="CuadroTexto 5">
            <a:extLst>
              <a:ext uri="{FF2B5EF4-FFF2-40B4-BE49-F238E27FC236}">
                <a16:creationId xmlns:a16="http://schemas.microsoft.com/office/drawing/2014/main" id="{E58320CE-7EF6-95B3-30BD-BFD909845A76}"/>
              </a:ext>
            </a:extLst>
          </p:cNvPr>
          <p:cNvSpPr txBox="1"/>
          <p:nvPr/>
        </p:nvSpPr>
        <p:spPr>
          <a:xfrm>
            <a:off x="519246" y="2185246"/>
            <a:ext cx="2304256"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Material y métodos</a:t>
            </a:r>
          </a:p>
        </p:txBody>
      </p:sp>
      <p:sp>
        <p:nvSpPr>
          <p:cNvPr id="7" name="CuadroTexto 6">
            <a:extLst>
              <a:ext uri="{FF2B5EF4-FFF2-40B4-BE49-F238E27FC236}">
                <a16:creationId xmlns:a16="http://schemas.microsoft.com/office/drawing/2014/main" id="{C5BB5060-BFC0-0F3D-52E5-434F8D84CD84}"/>
              </a:ext>
            </a:extLst>
          </p:cNvPr>
          <p:cNvSpPr txBox="1"/>
          <p:nvPr/>
        </p:nvSpPr>
        <p:spPr>
          <a:xfrm>
            <a:off x="5166068" y="2207448"/>
            <a:ext cx="1260140"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Objetivos</a:t>
            </a:r>
          </a:p>
        </p:txBody>
      </p:sp>
      <p:grpSp>
        <p:nvGrpSpPr>
          <p:cNvPr id="8" name="Grupo 7">
            <a:extLst>
              <a:ext uri="{FF2B5EF4-FFF2-40B4-BE49-F238E27FC236}">
                <a16:creationId xmlns:a16="http://schemas.microsoft.com/office/drawing/2014/main" id="{4E90CAF0-4422-A784-A31F-FB2375063646}"/>
              </a:ext>
            </a:extLst>
          </p:cNvPr>
          <p:cNvGrpSpPr/>
          <p:nvPr/>
        </p:nvGrpSpPr>
        <p:grpSpPr>
          <a:xfrm>
            <a:off x="5071858" y="2557164"/>
            <a:ext cx="3636404" cy="1205170"/>
            <a:chOff x="328479" y="3109946"/>
            <a:chExt cx="3439210" cy="917035"/>
          </a:xfrm>
        </p:grpSpPr>
        <p:sp>
          <p:nvSpPr>
            <p:cNvPr id="9" name="Rectángulo: esquinas redondeadas 8">
              <a:extLst>
                <a:ext uri="{FF2B5EF4-FFF2-40B4-BE49-F238E27FC236}">
                  <a16:creationId xmlns:a16="http://schemas.microsoft.com/office/drawing/2014/main" id="{CCCF67DA-054A-7805-2576-91EA38AF06C2}"/>
                </a:ext>
              </a:extLst>
            </p:cNvPr>
            <p:cNvSpPr/>
            <p:nvPr/>
          </p:nvSpPr>
          <p:spPr>
            <a:xfrm>
              <a:off x="328479" y="3109946"/>
              <a:ext cx="3439210" cy="553992"/>
            </a:xfrm>
            <a:prstGeom prst="roundRect">
              <a:avLst/>
            </a:prstGeom>
            <a:ln>
              <a:solidFill>
                <a:schemeClr val="accent4">
                  <a:lumMod val="60000"/>
                  <a:lumOff val="4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s-ES" sz="1200">
                <a:latin typeface="Arial" panose="020B0604020202020204" pitchFamily="34" charset="0"/>
                <a:cs typeface="Arial" panose="020B0604020202020204" pitchFamily="34" charset="0"/>
              </a:endParaRPr>
            </a:p>
          </p:txBody>
        </p:sp>
        <p:sp>
          <p:nvSpPr>
            <p:cNvPr id="10" name="CuadroTexto 9">
              <a:extLst>
                <a:ext uri="{FF2B5EF4-FFF2-40B4-BE49-F238E27FC236}">
                  <a16:creationId xmlns:a16="http://schemas.microsoft.com/office/drawing/2014/main" id="{6064BD62-97EE-02AF-58BE-74A93CE17B60}"/>
                </a:ext>
              </a:extLst>
            </p:cNvPr>
            <p:cNvSpPr txBox="1"/>
            <p:nvPr/>
          </p:nvSpPr>
          <p:spPr>
            <a:xfrm>
              <a:off x="345581" y="3158474"/>
              <a:ext cx="3238191" cy="868507"/>
            </a:xfrm>
            <a:prstGeom prst="rect">
              <a:avLst/>
            </a:prstGeom>
            <a:noFill/>
          </p:spPr>
          <p:txBody>
            <a:bodyPr wrap="square" rtlCol="0">
              <a:spAutoFit/>
            </a:bodyPr>
            <a:lstStyle/>
            <a:p>
              <a:pPr algn="just">
                <a:lnSpc>
                  <a:spcPct val="107000"/>
                </a:lnSpc>
                <a:spcAft>
                  <a:spcPts val="800"/>
                </a:spcAft>
              </a:pPr>
              <a:r>
                <a:rPr lang="es-ES" sz="1200" kern="100" dirty="0">
                  <a:latin typeface="Arial" panose="020B0604020202020204" pitchFamily="34" charset="0"/>
                  <a:ea typeface="Calibri" panose="020F0502020204030204" pitchFamily="34" charset="0"/>
                  <a:cs typeface="Arial" panose="020B0604020202020204" pitchFamily="34" charset="0"/>
                </a:rPr>
                <a:t>C</a:t>
              </a:r>
              <a:r>
                <a:rPr lang="es-ES" sz="1200" kern="100" dirty="0">
                  <a:effectLst/>
                  <a:latin typeface="Arial" panose="020B0604020202020204" pitchFamily="34" charset="0"/>
                  <a:ea typeface="Calibri" panose="020F0502020204030204" pitchFamily="34" charset="0"/>
                  <a:cs typeface="Arial" panose="020B0604020202020204" pitchFamily="34" charset="0"/>
                </a:rPr>
                <a:t>onocer las características demográficas, clínicas y de manejo de los pacientes atendidos en una consulta monográfica de EPID.</a:t>
              </a:r>
            </a:p>
          </p:txBody>
        </p:sp>
      </p:grpSp>
      <p:sp>
        <p:nvSpPr>
          <p:cNvPr id="14" name="Rectángulo: esquinas redondeadas 13">
            <a:extLst>
              <a:ext uri="{FF2B5EF4-FFF2-40B4-BE49-F238E27FC236}">
                <a16:creationId xmlns:a16="http://schemas.microsoft.com/office/drawing/2014/main" id="{CB4968CD-3EA1-9984-C544-8AA9A7A1A5CB}"/>
              </a:ext>
            </a:extLst>
          </p:cNvPr>
          <p:cNvSpPr/>
          <p:nvPr/>
        </p:nvSpPr>
        <p:spPr>
          <a:xfrm>
            <a:off x="611560" y="1636960"/>
            <a:ext cx="8096702" cy="450202"/>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just">
              <a:lnSpc>
                <a:spcPct val="107000"/>
              </a:lnSpc>
              <a:spcAft>
                <a:spcPts val="800"/>
              </a:spcAft>
            </a:pPr>
            <a:r>
              <a:rPr lang="es-ES" sz="1200" kern="100" dirty="0">
                <a:effectLst/>
                <a:latin typeface="Arial" panose="020B0604020202020204" pitchFamily="34" charset="0"/>
                <a:ea typeface="Calibri" panose="020F0502020204030204" pitchFamily="34" charset="0"/>
                <a:cs typeface="Times New Roman" panose="02020603050405020304" pitchFamily="18" charset="0"/>
              </a:rPr>
              <a:t>Las Enfermedades Pulmonares Intersticiales Difusas (EPID) son patologías que afectan al intersticio pulmonar. </a:t>
            </a:r>
            <a:r>
              <a:rPr lang="es-ES_tradnl" sz="1200" kern="100" dirty="0">
                <a:effectLst/>
                <a:latin typeface="Arial" panose="020B0604020202020204" pitchFamily="34" charset="0"/>
                <a:ea typeface="Calibri" panose="020F0502020204030204" pitchFamily="34" charset="0"/>
                <a:cs typeface="Times New Roman" panose="02020603050405020304" pitchFamily="18" charset="0"/>
              </a:rPr>
              <a:t>Las consultas monográficas y un </a:t>
            </a:r>
            <a:r>
              <a:rPr lang="es-ES" sz="1200" kern="100" dirty="0">
                <a:effectLst/>
                <a:latin typeface="Arial" panose="020B0604020202020204" pitchFamily="34" charset="0"/>
                <a:ea typeface="Calibri" panose="020F0502020204030204" pitchFamily="34" charset="0"/>
                <a:cs typeface="Times New Roman" panose="02020603050405020304" pitchFamily="18" charset="0"/>
              </a:rPr>
              <a:t>enfoque multidisciplinar, son fundamentales para alcanzar un diagnóstico y tratamiento.</a:t>
            </a:r>
            <a:endParaRPr lang="es-ES" sz="12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Rectángulo: esquinas redondeadas 22">
            <a:extLst>
              <a:ext uri="{FF2B5EF4-FFF2-40B4-BE49-F238E27FC236}">
                <a16:creationId xmlns:a16="http://schemas.microsoft.com/office/drawing/2014/main" id="{D11FF4AA-E415-4E27-A873-1FEA6829A09B}"/>
              </a:ext>
            </a:extLst>
          </p:cNvPr>
          <p:cNvSpPr/>
          <p:nvPr/>
        </p:nvSpPr>
        <p:spPr>
          <a:xfrm>
            <a:off x="611560" y="2568029"/>
            <a:ext cx="4259095" cy="795809"/>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just"/>
            <a:r>
              <a:rPr lang="es-ES_tradnl" sz="1200" kern="100" dirty="0">
                <a:latin typeface="Arial" panose="020B0604020202020204" pitchFamily="34" charset="0"/>
                <a:ea typeface="Calibri" panose="020F0502020204030204" pitchFamily="34" charset="0"/>
                <a:cs typeface="Arial" panose="020B0604020202020204" pitchFamily="34" charset="0"/>
              </a:rPr>
              <a:t>Estudio descriptivo retrospectivo. P</a:t>
            </a:r>
            <a:r>
              <a:rPr lang="es-ES_tradnl" sz="1200" kern="100" dirty="0">
                <a:effectLst/>
                <a:latin typeface="Arial" panose="020B0604020202020204" pitchFamily="34" charset="0"/>
                <a:ea typeface="Calibri" panose="020F0502020204030204" pitchFamily="34" charset="0"/>
                <a:cs typeface="Arial" panose="020B0604020202020204" pitchFamily="34" charset="0"/>
              </a:rPr>
              <a:t>acientes valorados en consulta monográfica de EPID del Hospital Santa Lucia, mediante revisión de historia y pruebas diagnósticas. Entre enero y junio de 2024</a:t>
            </a:r>
            <a:endParaRPr lang="es-ES" sz="1200" dirty="0"/>
          </a:p>
        </p:txBody>
      </p:sp>
      <p:sp>
        <p:nvSpPr>
          <p:cNvPr id="34" name="CuadroTexto 33">
            <a:extLst>
              <a:ext uri="{FF2B5EF4-FFF2-40B4-BE49-F238E27FC236}">
                <a16:creationId xmlns:a16="http://schemas.microsoft.com/office/drawing/2014/main" id="{E7802BD5-8235-43AD-D803-A0FD8689EA59}"/>
              </a:ext>
            </a:extLst>
          </p:cNvPr>
          <p:cNvSpPr txBox="1"/>
          <p:nvPr/>
        </p:nvSpPr>
        <p:spPr>
          <a:xfrm>
            <a:off x="611560" y="3554601"/>
            <a:ext cx="1370974"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Resultados</a:t>
            </a:r>
          </a:p>
        </p:txBody>
      </p:sp>
      <p:sp>
        <p:nvSpPr>
          <p:cNvPr id="35" name="Rectángulo 34">
            <a:extLst>
              <a:ext uri="{FF2B5EF4-FFF2-40B4-BE49-F238E27FC236}">
                <a16:creationId xmlns:a16="http://schemas.microsoft.com/office/drawing/2014/main" id="{9A61D8DC-BEDB-CCD8-03E0-41EF0E2DDD18}"/>
              </a:ext>
            </a:extLst>
          </p:cNvPr>
          <p:cNvSpPr/>
          <p:nvPr/>
        </p:nvSpPr>
        <p:spPr>
          <a:xfrm>
            <a:off x="505266" y="4035561"/>
            <a:ext cx="1224136" cy="720080"/>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dirty="0">
                <a:solidFill>
                  <a:schemeClr val="tx1"/>
                </a:solidFill>
              </a:rPr>
              <a:t>170</a:t>
            </a:r>
          </a:p>
          <a:p>
            <a:pPr algn="ctr"/>
            <a:r>
              <a:rPr lang="es-ES" dirty="0">
                <a:solidFill>
                  <a:schemeClr val="tx1"/>
                </a:solidFill>
              </a:rPr>
              <a:t>pacientes</a:t>
            </a:r>
          </a:p>
        </p:txBody>
      </p:sp>
      <p:sp>
        <p:nvSpPr>
          <p:cNvPr id="36" name="Rectángulo 35">
            <a:extLst>
              <a:ext uri="{FF2B5EF4-FFF2-40B4-BE49-F238E27FC236}">
                <a16:creationId xmlns:a16="http://schemas.microsoft.com/office/drawing/2014/main" id="{1E114018-BFA2-8D6D-64A5-67D02DB4BD26}"/>
              </a:ext>
            </a:extLst>
          </p:cNvPr>
          <p:cNvSpPr/>
          <p:nvPr/>
        </p:nvSpPr>
        <p:spPr>
          <a:xfrm>
            <a:off x="1781663" y="3827995"/>
            <a:ext cx="1509346" cy="41837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1200" dirty="0">
                <a:solidFill>
                  <a:schemeClr val="tx1"/>
                </a:solidFill>
                <a:latin typeface="Arial" panose="020B0604020202020204" pitchFamily="34" charset="0"/>
                <a:cs typeface="Arial" panose="020B0604020202020204" pitchFamily="34" charset="0"/>
              </a:rPr>
              <a:t>83 Mujeres (49%)</a:t>
            </a:r>
          </a:p>
        </p:txBody>
      </p:sp>
      <p:sp>
        <p:nvSpPr>
          <p:cNvPr id="37" name="Rectángulo 36">
            <a:extLst>
              <a:ext uri="{FF2B5EF4-FFF2-40B4-BE49-F238E27FC236}">
                <a16:creationId xmlns:a16="http://schemas.microsoft.com/office/drawing/2014/main" id="{33D06126-98F2-65FA-1D2A-D5DD0121BC5C}"/>
              </a:ext>
            </a:extLst>
          </p:cNvPr>
          <p:cNvSpPr/>
          <p:nvPr/>
        </p:nvSpPr>
        <p:spPr>
          <a:xfrm>
            <a:off x="1781663" y="4450796"/>
            <a:ext cx="1509346" cy="418371"/>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1200" dirty="0">
                <a:solidFill>
                  <a:schemeClr val="tx1"/>
                </a:solidFill>
                <a:latin typeface="Arial" panose="020B0604020202020204" pitchFamily="34" charset="0"/>
                <a:cs typeface="Arial" panose="020B0604020202020204" pitchFamily="34" charset="0"/>
              </a:rPr>
              <a:t>87 Hombres (51%)</a:t>
            </a:r>
          </a:p>
        </p:txBody>
      </p:sp>
      <p:sp>
        <p:nvSpPr>
          <p:cNvPr id="38" name="Rectángulo 37">
            <a:extLst>
              <a:ext uri="{FF2B5EF4-FFF2-40B4-BE49-F238E27FC236}">
                <a16:creationId xmlns:a16="http://schemas.microsoft.com/office/drawing/2014/main" id="{2077C211-87F2-CAF8-E48B-87E583A88459}"/>
              </a:ext>
            </a:extLst>
          </p:cNvPr>
          <p:cNvSpPr/>
          <p:nvPr/>
        </p:nvSpPr>
        <p:spPr>
          <a:xfrm>
            <a:off x="3343270" y="4035561"/>
            <a:ext cx="1154950" cy="648072"/>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s-ES" sz="1200" b="0" i="0" kern="1200" dirty="0">
                <a:solidFill>
                  <a:schemeClr val="tx1"/>
                </a:solidFill>
                <a:effectLst/>
                <a:latin typeface="Arial" panose="020B0604020202020204" pitchFamily="34" charset="0"/>
                <a:ea typeface="+mn-ea"/>
                <a:cs typeface="Arial" panose="020B0604020202020204" pitchFamily="34" charset="0"/>
              </a:rPr>
              <a:t>x̅ edad</a:t>
            </a:r>
            <a:r>
              <a:rPr lang="es-ES_tradnl" sz="1200" kern="0" dirty="0">
                <a:solidFill>
                  <a:schemeClr val="tx1"/>
                </a:solidFill>
                <a:effectLst/>
                <a:latin typeface="Arial" panose="020B0604020202020204" pitchFamily="34" charset="0"/>
                <a:cs typeface="Arial" panose="020B0604020202020204" pitchFamily="34" charset="0"/>
              </a:rPr>
              <a:t> </a:t>
            </a:r>
            <a:r>
              <a:rPr lang="es-ES_tradnl" sz="1200" dirty="0">
                <a:solidFill>
                  <a:schemeClr val="tx1"/>
                </a:solidFill>
                <a:effectLst/>
                <a:latin typeface="Arial" panose="020B0604020202020204" pitchFamily="34" charset="0"/>
                <a:ea typeface="Calibri" panose="020F0502020204030204" pitchFamily="34" charset="0"/>
              </a:rPr>
              <a:t>69±12 </a:t>
            </a:r>
            <a:endParaRPr lang="es-ES" sz="1200" dirty="0">
              <a:solidFill>
                <a:schemeClr val="tx1"/>
              </a:solidFill>
            </a:endParaRPr>
          </a:p>
        </p:txBody>
      </p:sp>
      <p:sp>
        <p:nvSpPr>
          <p:cNvPr id="41" name="CuadroTexto 40">
            <a:extLst>
              <a:ext uri="{FF2B5EF4-FFF2-40B4-BE49-F238E27FC236}">
                <a16:creationId xmlns:a16="http://schemas.microsoft.com/office/drawing/2014/main" id="{26DEF016-58E7-6F63-0A72-269AE0B58FEE}"/>
              </a:ext>
            </a:extLst>
          </p:cNvPr>
          <p:cNvSpPr txBox="1"/>
          <p:nvPr/>
        </p:nvSpPr>
        <p:spPr>
          <a:xfrm>
            <a:off x="5052138" y="4128764"/>
            <a:ext cx="4356642" cy="461665"/>
          </a:xfrm>
          <a:prstGeom prst="rect">
            <a:avLst/>
          </a:prstGeom>
          <a:noFill/>
        </p:spPr>
        <p:txBody>
          <a:bodyPr wrap="square" rtlCol="0">
            <a:spAutoFit/>
          </a:bodyPr>
          <a:lstStyle/>
          <a:p>
            <a:r>
              <a:rPr lang="es-ES_tradnl" sz="1200" dirty="0">
                <a:effectLst/>
                <a:latin typeface="Arial" panose="020B0604020202020204" pitchFamily="34" charset="0"/>
                <a:ea typeface="Calibri" panose="020F0502020204030204" pitchFamily="34" charset="0"/>
              </a:rPr>
              <a:t>En 124 pacientes (76%) los síntomas iniciales fueron respiratorios, siendo el más frecuente la disnea en un 40%</a:t>
            </a:r>
            <a:endParaRPr lang="es-ES" sz="1200" dirty="0"/>
          </a:p>
        </p:txBody>
      </p:sp>
      <p:sp>
        <p:nvSpPr>
          <p:cNvPr id="42" name="Flecha: a la derecha 41">
            <a:extLst>
              <a:ext uri="{FF2B5EF4-FFF2-40B4-BE49-F238E27FC236}">
                <a16:creationId xmlns:a16="http://schemas.microsoft.com/office/drawing/2014/main" id="{92C88720-F73F-EE0F-8C4A-235EDA72EFFC}"/>
              </a:ext>
            </a:extLst>
          </p:cNvPr>
          <p:cNvSpPr/>
          <p:nvPr/>
        </p:nvSpPr>
        <p:spPr>
          <a:xfrm>
            <a:off x="4645782" y="4288393"/>
            <a:ext cx="443765" cy="142406"/>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n 22">
            <a:extLst>
              <a:ext uri="{FF2B5EF4-FFF2-40B4-BE49-F238E27FC236}">
                <a16:creationId xmlns:a16="http://schemas.microsoft.com/office/drawing/2014/main" id="{9D964442-0072-47B5-C67F-28133AB029DC}"/>
              </a:ext>
            </a:extLst>
          </p:cNvPr>
          <p:cNvPicPr>
            <a:picLocks noChangeAspect="1"/>
          </p:cNvPicPr>
          <p:nvPr/>
        </p:nvPicPr>
        <p:blipFill>
          <a:blip r:embed="rId2"/>
          <a:srcRect t="3845" b="3718"/>
          <a:stretch/>
        </p:blipFill>
        <p:spPr>
          <a:xfrm>
            <a:off x="1666319" y="339502"/>
            <a:ext cx="7001852" cy="1811483"/>
          </a:xfrm>
          <a:prstGeom prst="rect">
            <a:avLst/>
          </a:prstGeom>
        </p:spPr>
      </p:pic>
      <p:sp>
        <p:nvSpPr>
          <p:cNvPr id="4" name="CuadroTexto 3">
            <a:extLst>
              <a:ext uri="{FF2B5EF4-FFF2-40B4-BE49-F238E27FC236}">
                <a16:creationId xmlns:a16="http://schemas.microsoft.com/office/drawing/2014/main" id="{28629278-ECEC-57B0-14A4-2E8523D6AF08}"/>
              </a:ext>
            </a:extLst>
          </p:cNvPr>
          <p:cNvSpPr txBox="1"/>
          <p:nvPr/>
        </p:nvSpPr>
        <p:spPr>
          <a:xfrm>
            <a:off x="1475656" y="39772"/>
            <a:ext cx="1370974"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Resultados</a:t>
            </a:r>
          </a:p>
        </p:txBody>
      </p:sp>
      <p:pic>
        <p:nvPicPr>
          <p:cNvPr id="13" name="Imagen 12">
            <a:extLst>
              <a:ext uri="{FF2B5EF4-FFF2-40B4-BE49-F238E27FC236}">
                <a16:creationId xmlns:a16="http://schemas.microsoft.com/office/drawing/2014/main" id="{E8EDC39C-9F8C-469F-B011-A63288F8CC37}"/>
              </a:ext>
            </a:extLst>
          </p:cNvPr>
          <p:cNvPicPr>
            <a:picLocks noChangeAspect="1"/>
          </p:cNvPicPr>
          <p:nvPr/>
        </p:nvPicPr>
        <p:blipFill>
          <a:blip r:embed="rId3"/>
          <a:stretch>
            <a:fillRect/>
          </a:stretch>
        </p:blipFill>
        <p:spPr>
          <a:xfrm>
            <a:off x="2275466" y="2341433"/>
            <a:ext cx="5102211" cy="1480004"/>
          </a:xfrm>
          <a:prstGeom prst="rect">
            <a:avLst/>
          </a:prstGeom>
        </p:spPr>
      </p:pic>
      <p:sp>
        <p:nvSpPr>
          <p:cNvPr id="15" name="CuadroTexto 14">
            <a:extLst>
              <a:ext uri="{FF2B5EF4-FFF2-40B4-BE49-F238E27FC236}">
                <a16:creationId xmlns:a16="http://schemas.microsoft.com/office/drawing/2014/main" id="{387A685F-3801-4542-CD39-932E222214B5}"/>
              </a:ext>
            </a:extLst>
          </p:cNvPr>
          <p:cNvSpPr txBox="1"/>
          <p:nvPr/>
        </p:nvSpPr>
        <p:spPr>
          <a:xfrm>
            <a:off x="2699792" y="2032780"/>
            <a:ext cx="6378680" cy="248658"/>
          </a:xfrm>
          <a:prstGeom prst="rect">
            <a:avLst/>
          </a:prstGeom>
          <a:noFill/>
        </p:spPr>
        <p:txBody>
          <a:bodyPr wrap="square">
            <a:spAutoFit/>
          </a:bodyPr>
          <a:lstStyle/>
          <a:p>
            <a:pPr>
              <a:lnSpc>
                <a:spcPct val="107000"/>
              </a:lnSpc>
              <a:spcAft>
                <a:spcPts val="800"/>
              </a:spcAft>
            </a:pPr>
            <a:r>
              <a:rPr lang="es-ES_tradnl" sz="1000" kern="100" dirty="0">
                <a:effectLst/>
                <a:latin typeface="Arial" panose="020B0604020202020204" pitchFamily="34" charset="0"/>
                <a:ea typeface="Calibri" panose="020F0502020204030204" pitchFamily="34" charset="0"/>
                <a:cs typeface="Times New Roman" panose="02020603050405020304" pitchFamily="18" charset="0"/>
              </a:rPr>
              <a:t>Tabla 1: características epidemiológicas y principales pruebas diagnósticas realizadas a los pacientes.</a:t>
            </a:r>
            <a:endParaRPr lang="es-ES" sz="10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Flecha: a la derecha 15">
            <a:extLst>
              <a:ext uri="{FF2B5EF4-FFF2-40B4-BE49-F238E27FC236}">
                <a16:creationId xmlns:a16="http://schemas.microsoft.com/office/drawing/2014/main" id="{51BC57E9-CAF2-F684-C543-A8AF04643F3C}"/>
              </a:ext>
            </a:extLst>
          </p:cNvPr>
          <p:cNvSpPr/>
          <p:nvPr/>
        </p:nvSpPr>
        <p:spPr>
          <a:xfrm>
            <a:off x="7361670" y="2712234"/>
            <a:ext cx="658429" cy="216024"/>
          </a:xfrm>
          <a:prstGeom prst="right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s-ES" dirty="0"/>
          </a:p>
        </p:txBody>
      </p:sp>
      <p:sp>
        <p:nvSpPr>
          <p:cNvPr id="17" name="CuadroTexto 16">
            <a:extLst>
              <a:ext uri="{FF2B5EF4-FFF2-40B4-BE49-F238E27FC236}">
                <a16:creationId xmlns:a16="http://schemas.microsoft.com/office/drawing/2014/main" id="{C026F7C0-92EC-BA16-0645-63A9853D93F5}"/>
              </a:ext>
            </a:extLst>
          </p:cNvPr>
          <p:cNvSpPr txBox="1"/>
          <p:nvPr/>
        </p:nvSpPr>
        <p:spPr>
          <a:xfrm>
            <a:off x="8020099" y="2635580"/>
            <a:ext cx="1296144" cy="369332"/>
          </a:xfrm>
          <a:prstGeom prst="rect">
            <a:avLst/>
          </a:prstGeom>
          <a:noFill/>
        </p:spPr>
        <p:txBody>
          <a:bodyPr wrap="square" rtlCol="0">
            <a:spAutoFit/>
          </a:bodyPr>
          <a:lstStyle/>
          <a:p>
            <a:r>
              <a:rPr lang="es-ES" dirty="0"/>
              <a:t>AR, ES</a:t>
            </a:r>
          </a:p>
        </p:txBody>
      </p:sp>
      <p:grpSp>
        <p:nvGrpSpPr>
          <p:cNvPr id="18" name="Grupo 17">
            <a:extLst>
              <a:ext uri="{FF2B5EF4-FFF2-40B4-BE49-F238E27FC236}">
                <a16:creationId xmlns:a16="http://schemas.microsoft.com/office/drawing/2014/main" id="{758ED13C-E8DD-0E2E-1338-2313D2AC2AA9}"/>
              </a:ext>
            </a:extLst>
          </p:cNvPr>
          <p:cNvGrpSpPr/>
          <p:nvPr/>
        </p:nvGrpSpPr>
        <p:grpSpPr>
          <a:xfrm>
            <a:off x="307015" y="3940795"/>
            <a:ext cx="8529969" cy="1143906"/>
            <a:chOff x="946741" y="3676909"/>
            <a:chExt cx="30550413" cy="433326"/>
          </a:xfrm>
        </p:grpSpPr>
        <p:sp>
          <p:nvSpPr>
            <p:cNvPr id="19" name="Rectángulo: esquinas redondeadas 18">
              <a:extLst>
                <a:ext uri="{FF2B5EF4-FFF2-40B4-BE49-F238E27FC236}">
                  <a16:creationId xmlns:a16="http://schemas.microsoft.com/office/drawing/2014/main" id="{CA1784DC-5DF4-6C2E-0C5C-F77242ED4F7F}"/>
                </a:ext>
              </a:extLst>
            </p:cNvPr>
            <p:cNvSpPr/>
            <p:nvPr/>
          </p:nvSpPr>
          <p:spPr>
            <a:xfrm>
              <a:off x="946741" y="3676909"/>
              <a:ext cx="30531053" cy="433326"/>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s-ES"/>
            </a:p>
          </p:txBody>
        </p:sp>
        <p:sp>
          <p:nvSpPr>
            <p:cNvPr id="20" name="CuadroTexto 19">
              <a:extLst>
                <a:ext uri="{FF2B5EF4-FFF2-40B4-BE49-F238E27FC236}">
                  <a16:creationId xmlns:a16="http://schemas.microsoft.com/office/drawing/2014/main" id="{8BE135B1-D841-60FE-6B3D-FA912FB9658D}"/>
                </a:ext>
              </a:extLst>
            </p:cNvPr>
            <p:cNvSpPr txBox="1"/>
            <p:nvPr/>
          </p:nvSpPr>
          <p:spPr>
            <a:xfrm>
              <a:off x="966102" y="3676909"/>
              <a:ext cx="30531052" cy="433326"/>
            </a:xfrm>
            <a:prstGeom prst="rect">
              <a:avLst/>
            </a:prstGeom>
            <a:noFill/>
          </p:spPr>
          <p:txBody>
            <a:bodyPr wrap="square">
              <a:spAutoFit/>
            </a:bodyPr>
            <a:lstStyle/>
            <a:p>
              <a:pPr algn="just">
                <a:spcAft>
                  <a:spcPts val="800"/>
                </a:spcAft>
              </a:pPr>
              <a:r>
                <a:rPr lang="es-ES" sz="1100" kern="100" dirty="0">
                  <a:effectLst/>
                  <a:latin typeface="Arial" panose="020B0604020202020204" pitchFamily="34" charset="0"/>
                  <a:ea typeface="Calibri" panose="020F0502020204030204" pitchFamily="34" charset="0"/>
                  <a:cs typeface="Arial" panose="020B0604020202020204" pitchFamily="34" charset="0"/>
                </a:rPr>
                <a:t>Los pacientes presentan igual distribución por sexos. Más de la mitad han tenido exposición tabáquica y un 36% exposición laboral/ ambiental relevante. Un 60% presenta comorbilidad cardiovascular.</a:t>
              </a:r>
            </a:p>
            <a:p>
              <a:pPr algn="just">
                <a:spcAft>
                  <a:spcPts val="800"/>
                </a:spcAft>
              </a:pPr>
              <a:r>
                <a:rPr lang="es-ES" sz="1100" kern="100" dirty="0">
                  <a:effectLst/>
                  <a:latin typeface="Arial" panose="020B0604020202020204" pitchFamily="34" charset="0"/>
                  <a:ea typeface="Calibri" panose="020F0502020204030204" pitchFamily="34" charset="0"/>
                  <a:cs typeface="Arial" panose="020B0604020202020204" pitchFamily="34" charset="0"/>
                </a:rPr>
                <a:t>Las EPID más frecuentes son las secundarias a conectivopatías, seguidas de </a:t>
              </a:r>
              <a:r>
                <a:rPr lang="es-ES" sz="1100" kern="100" dirty="0" err="1">
                  <a:effectLst/>
                  <a:latin typeface="Arial" panose="020B0604020202020204" pitchFamily="34" charset="0"/>
                  <a:ea typeface="Calibri" panose="020F0502020204030204" pitchFamily="34" charset="0"/>
                  <a:cs typeface="Arial" panose="020B0604020202020204" pitchFamily="34" charset="0"/>
                </a:rPr>
                <a:t>NINEi</a:t>
              </a:r>
              <a:r>
                <a:rPr lang="es-ES" sz="1100" kern="100" dirty="0">
                  <a:effectLst/>
                  <a:latin typeface="Arial" panose="020B0604020202020204" pitchFamily="34" charset="0"/>
                  <a:ea typeface="Calibri" panose="020F0502020204030204" pitchFamily="34" charset="0"/>
                  <a:cs typeface="Arial" panose="020B0604020202020204" pitchFamily="34" charset="0"/>
                </a:rPr>
                <a:t>, FPI y en un 11% EPID fibrosante no clasificables</a:t>
              </a:r>
            </a:p>
            <a:p>
              <a:r>
                <a:rPr lang="es-ES" sz="1100" dirty="0">
                  <a:effectLst/>
                  <a:latin typeface="Arial" panose="020B0604020202020204" pitchFamily="34" charset="0"/>
                  <a:ea typeface="Calibri" panose="020F0502020204030204" pitchFamily="34" charset="0"/>
                  <a:cs typeface="Arial" panose="020B0604020202020204" pitchFamily="34" charset="0"/>
                </a:rPr>
                <a:t>En ⅔ de pacientes, la realización de pruebas invasivas y/o valoración en comité multidisciplinar ha permitido confirmar la sospecha diagnostica inicial</a:t>
              </a:r>
              <a:endParaRPr lang="es-ES" sz="1100" dirty="0">
                <a:latin typeface="Arial" panose="020B0604020202020204" pitchFamily="34" charset="0"/>
                <a:cs typeface="Arial" panose="020B0604020202020204" pitchFamily="34" charset="0"/>
              </a:endParaRPr>
            </a:p>
          </p:txBody>
        </p:sp>
      </p:grpSp>
      <p:sp>
        <p:nvSpPr>
          <p:cNvPr id="21" name="CuadroTexto 20">
            <a:extLst>
              <a:ext uri="{FF2B5EF4-FFF2-40B4-BE49-F238E27FC236}">
                <a16:creationId xmlns:a16="http://schemas.microsoft.com/office/drawing/2014/main" id="{CA1D8CBD-ACB7-7244-87AD-646168EDE17A}"/>
              </a:ext>
            </a:extLst>
          </p:cNvPr>
          <p:cNvSpPr txBox="1"/>
          <p:nvPr/>
        </p:nvSpPr>
        <p:spPr>
          <a:xfrm>
            <a:off x="307015" y="3484773"/>
            <a:ext cx="1589349" cy="338554"/>
          </a:xfrm>
          <a:prstGeom prst="rect">
            <a:avLst/>
          </a:prstGeom>
          <a:noFill/>
        </p:spPr>
        <p:txBody>
          <a:bodyPr wrap="square" rtlCol="0">
            <a:spAutoFit/>
          </a:bodyPr>
          <a:lstStyle/>
          <a:p>
            <a:r>
              <a:rPr lang="es-ES" sz="1600" b="1" dirty="0">
                <a:latin typeface="Arial" panose="020B0604020202020204" pitchFamily="34" charset="0"/>
                <a:cs typeface="Arial" panose="020B0604020202020204" pitchFamily="34" charset="0"/>
              </a:rPr>
              <a:t>Conclusiones</a:t>
            </a:r>
          </a:p>
        </p:txBody>
      </p:sp>
      <p:sp>
        <p:nvSpPr>
          <p:cNvPr id="24" name="CuadroTexto 23">
            <a:extLst>
              <a:ext uri="{FF2B5EF4-FFF2-40B4-BE49-F238E27FC236}">
                <a16:creationId xmlns:a16="http://schemas.microsoft.com/office/drawing/2014/main" id="{6990A342-543F-FAC1-5AE3-C743475B38D3}"/>
              </a:ext>
            </a:extLst>
          </p:cNvPr>
          <p:cNvSpPr txBox="1"/>
          <p:nvPr/>
        </p:nvSpPr>
        <p:spPr>
          <a:xfrm>
            <a:off x="4828902" y="3579969"/>
            <a:ext cx="2839355" cy="246221"/>
          </a:xfrm>
          <a:prstGeom prst="rect">
            <a:avLst/>
          </a:prstGeom>
          <a:noFill/>
        </p:spPr>
        <p:txBody>
          <a:bodyPr wrap="square" rtlCol="0">
            <a:spAutoFit/>
          </a:bodyPr>
          <a:lstStyle/>
          <a:p>
            <a:r>
              <a:rPr lang="es-ES" sz="1000" dirty="0">
                <a:latin typeface="Arial" panose="020B0604020202020204" pitchFamily="34" charset="0"/>
                <a:cs typeface="Arial" panose="020B0604020202020204" pitchFamily="34" charset="0"/>
              </a:rPr>
              <a:t>Tabla 2: distribución de diagnósticos EPID.</a:t>
            </a: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75</TotalTime>
  <Words>343</Words>
  <Application>Microsoft Office PowerPoint</Application>
  <PresentationFormat>Presentación en pantalla (16:9)</PresentationFormat>
  <Paragraphs>24</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CONSULTA MONOGRÁFICA ESPECIALIZADA EN EPID.  ¿CUÁLES SON LAS CARACTERÍSTICAS EPIDEMIOLÓGICAS Y CLÍNICAS DE NUESTROS PACIENTES?.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carmenvelascoalcazar@outlook.es</cp:lastModifiedBy>
  <cp:revision>3</cp:revision>
  <dcterms:created xsi:type="dcterms:W3CDTF">2024-02-05T13:08:18Z</dcterms:created>
  <dcterms:modified xsi:type="dcterms:W3CDTF">2025-03-01T18:55:47Z</dcterms:modified>
</cp:coreProperties>
</file>