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comments/modernComment_168_8DAA6FF4.xml" ContentType="application/vnd.ms-powerpoint.comments+xml"/>
  <Override PartName="/ppt/ink/ink3.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98" r:id="rId2"/>
    <p:sldId id="286" r:id="rId3"/>
    <p:sldId id="303" r:id="rId4"/>
    <p:sldId id="360" r:id="rId5"/>
    <p:sldId id="361" r:id="rId6"/>
    <p:sldId id="350" r:id="rId7"/>
    <p:sldId id="363" r:id="rId8"/>
    <p:sldId id="362" r:id="rId9"/>
    <p:sldId id="356" r:id="rId10"/>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FFFF5D-44ED-00D7-07A4-2C6E04EBFBD7}" name="Carlos Carrera Cueva" initials="CC" userId="7683203c40027634"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AA15F2-8023-4642-B384-9954D9F7D94E}" v="84" dt="2025-02-23T20:34:04.25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9" d="100"/>
          <a:sy n="119" d="100"/>
        </p:scale>
        <p:origin x="418" y="307"/>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Carrera Cueva" userId="7683203c40027634" providerId="LiveId" clId="{CCAA15F2-8023-4642-B384-9954D9F7D94E}"/>
    <pc:docChg chg="undo custSel addSld delSld modSld">
      <pc:chgData name="Carlos Carrera Cueva" userId="7683203c40027634" providerId="LiveId" clId="{CCAA15F2-8023-4642-B384-9954D9F7D94E}" dt="2025-02-23T20:34:58.196" v="891"/>
      <pc:docMkLst>
        <pc:docMk/>
      </pc:docMkLst>
      <pc:sldChg chg="addSp delSp modSp del mod">
        <pc:chgData name="Carlos Carrera Cueva" userId="7683203c40027634" providerId="LiveId" clId="{CCAA15F2-8023-4642-B384-9954D9F7D94E}" dt="2025-02-23T11:59:27.197" v="36" actId="47"/>
        <pc:sldMkLst>
          <pc:docMk/>
          <pc:sldMk cId="0" sldId="256"/>
        </pc:sldMkLst>
        <pc:spChg chg="del">
          <ac:chgData name="Carlos Carrera Cueva" userId="7683203c40027634" providerId="LiveId" clId="{CCAA15F2-8023-4642-B384-9954D9F7D94E}" dt="2025-02-23T11:57:05.319" v="1" actId="478"/>
          <ac:spMkLst>
            <pc:docMk/>
            <pc:sldMk cId="0" sldId="256"/>
            <ac:spMk id="2" creationId="{00000000-0000-0000-0000-000000000000}"/>
          </ac:spMkLst>
        </pc:spChg>
        <pc:spChg chg="del">
          <ac:chgData name="Carlos Carrera Cueva" userId="7683203c40027634" providerId="LiveId" clId="{CCAA15F2-8023-4642-B384-9954D9F7D94E}" dt="2025-02-23T11:57:09.415" v="4" actId="478"/>
          <ac:spMkLst>
            <pc:docMk/>
            <pc:sldMk cId="0" sldId="256"/>
            <ac:spMk id="3" creationId="{00000000-0000-0000-0000-000000000000}"/>
          </ac:spMkLst>
        </pc:spChg>
        <pc:spChg chg="add del mod">
          <ac:chgData name="Carlos Carrera Cueva" userId="7683203c40027634" providerId="LiveId" clId="{CCAA15F2-8023-4642-B384-9954D9F7D94E}" dt="2025-02-23T11:57:26.150" v="9" actId="1076"/>
          <ac:spMkLst>
            <pc:docMk/>
            <pc:sldMk cId="0" sldId="256"/>
            <ac:spMk id="5" creationId="{675DF8D4-A503-F877-EB57-AC6CEE2F0500}"/>
          </ac:spMkLst>
        </pc:spChg>
      </pc:sldChg>
      <pc:sldChg chg="del">
        <pc:chgData name="Carlos Carrera Cueva" userId="7683203c40027634" providerId="LiveId" clId="{CCAA15F2-8023-4642-B384-9954D9F7D94E}" dt="2025-02-23T12:11:54.740" v="438" actId="47"/>
        <pc:sldMkLst>
          <pc:docMk/>
          <pc:sldMk cId="0" sldId="257"/>
        </pc:sldMkLst>
      </pc:sldChg>
      <pc:sldChg chg="addSp delSp modSp add mod">
        <pc:chgData name="Carlos Carrera Cueva" userId="7683203c40027634" providerId="LiveId" clId="{CCAA15F2-8023-4642-B384-9954D9F7D94E}" dt="2025-02-23T20:13:49.937" v="578" actId="1076"/>
        <pc:sldMkLst>
          <pc:docMk/>
          <pc:sldMk cId="2737826690" sldId="286"/>
        </pc:sldMkLst>
        <pc:spChg chg="add mod">
          <ac:chgData name="Carlos Carrera Cueva" userId="7683203c40027634" providerId="LiveId" clId="{CCAA15F2-8023-4642-B384-9954D9F7D94E}" dt="2025-02-23T20:13:34.820" v="574" actId="1076"/>
          <ac:spMkLst>
            <pc:docMk/>
            <pc:sldMk cId="2737826690" sldId="286"/>
            <ac:spMk id="6" creationId="{E4113D69-EB4B-240B-36EF-F8ADFCDBEDF2}"/>
          </ac:spMkLst>
        </pc:spChg>
        <pc:spChg chg="mod">
          <ac:chgData name="Carlos Carrera Cueva" userId="7683203c40027634" providerId="LiveId" clId="{CCAA15F2-8023-4642-B384-9954D9F7D94E}" dt="2025-02-23T20:13:49.937" v="578" actId="1076"/>
          <ac:spMkLst>
            <pc:docMk/>
            <pc:sldMk cId="2737826690" sldId="286"/>
            <ac:spMk id="9" creationId="{00000000-0000-0000-0000-000000000000}"/>
          </ac:spMkLst>
        </pc:spChg>
        <pc:spChg chg="del">
          <ac:chgData name="Carlos Carrera Cueva" userId="7683203c40027634" providerId="LiveId" clId="{CCAA15F2-8023-4642-B384-9954D9F7D94E}" dt="2025-02-23T12:03:10.983" v="214" actId="478"/>
          <ac:spMkLst>
            <pc:docMk/>
            <pc:sldMk cId="2737826690" sldId="286"/>
            <ac:spMk id="10" creationId="{C98C92D8-E7BC-B472-699D-79FB2228C45C}"/>
          </ac:spMkLst>
        </pc:spChg>
        <pc:picChg chg="mod">
          <ac:chgData name="Carlos Carrera Cueva" userId="7683203c40027634" providerId="LiveId" clId="{CCAA15F2-8023-4642-B384-9954D9F7D94E}" dt="2025-02-23T20:13:44.898" v="577" actId="1076"/>
          <ac:picMkLst>
            <pc:docMk/>
            <pc:sldMk cId="2737826690" sldId="286"/>
            <ac:picMk id="2" creationId="{00000000-0000-0000-0000-000000000000}"/>
          </ac:picMkLst>
        </pc:picChg>
        <pc:picChg chg="mod">
          <ac:chgData name="Carlos Carrera Cueva" userId="7683203c40027634" providerId="LiveId" clId="{CCAA15F2-8023-4642-B384-9954D9F7D94E}" dt="2025-02-23T20:13:36.968" v="575" actId="1076"/>
          <ac:picMkLst>
            <pc:docMk/>
            <pc:sldMk cId="2737826690" sldId="286"/>
            <ac:picMk id="4" creationId="{00000000-0000-0000-0000-000000000000}"/>
          </ac:picMkLst>
        </pc:picChg>
      </pc:sldChg>
      <pc:sldChg chg="addSp delSp modSp add mod setBg delDesignElem">
        <pc:chgData name="Carlos Carrera Cueva" userId="7683203c40027634" providerId="LiveId" clId="{CCAA15F2-8023-4642-B384-9954D9F7D94E}" dt="2025-02-23T20:13:08.996" v="570" actId="1076"/>
        <pc:sldMkLst>
          <pc:docMk/>
          <pc:sldMk cId="1541883118" sldId="298"/>
        </pc:sldMkLst>
        <pc:spChg chg="add mod">
          <ac:chgData name="Carlos Carrera Cueva" userId="7683203c40027634" providerId="LiveId" clId="{CCAA15F2-8023-4642-B384-9954D9F7D94E}" dt="2025-02-23T20:12:35.598" v="556" actId="1076"/>
          <ac:spMkLst>
            <pc:docMk/>
            <pc:sldMk cId="1541883118" sldId="298"/>
            <ac:spMk id="4" creationId="{0B0DA4A7-CC13-B52F-27F1-FEA1C87A07CA}"/>
          </ac:spMkLst>
        </pc:spChg>
        <pc:spChg chg="add mod">
          <ac:chgData name="Carlos Carrera Cueva" userId="7683203c40027634" providerId="LiveId" clId="{CCAA15F2-8023-4642-B384-9954D9F7D94E}" dt="2025-02-23T20:12:41.113" v="557" actId="1076"/>
          <ac:spMkLst>
            <pc:docMk/>
            <pc:sldMk cId="1541883118" sldId="298"/>
            <ac:spMk id="7" creationId="{C2319398-A17A-7AFB-29CE-6A70F2775A79}"/>
          </ac:spMkLst>
        </pc:spChg>
        <pc:spChg chg="del">
          <ac:chgData name="Carlos Carrera Cueva" userId="7683203c40027634" providerId="LiveId" clId="{CCAA15F2-8023-4642-B384-9954D9F7D94E}" dt="2025-02-23T11:58:15.703" v="13"/>
          <ac:spMkLst>
            <pc:docMk/>
            <pc:sldMk cId="1541883118" sldId="298"/>
            <ac:spMk id="8" creationId="{D009D6D5-DAC2-4A8B-A17A-E206B9012D09}"/>
          </ac:spMkLst>
        </pc:spChg>
        <pc:spChg chg="del">
          <ac:chgData name="Carlos Carrera Cueva" userId="7683203c40027634" providerId="LiveId" clId="{CCAA15F2-8023-4642-B384-9954D9F7D94E}" dt="2025-02-23T11:58:28.566" v="14" actId="478"/>
          <ac:spMkLst>
            <pc:docMk/>
            <pc:sldMk cId="1541883118" sldId="298"/>
            <ac:spMk id="9" creationId="{D4A88272-5073-E92E-DE9F-05D8605CF95F}"/>
          </ac:spMkLst>
        </pc:spChg>
        <pc:spChg chg="mod">
          <ac:chgData name="Carlos Carrera Cueva" userId="7683203c40027634" providerId="LiveId" clId="{CCAA15F2-8023-4642-B384-9954D9F7D94E}" dt="2025-02-23T20:13:04.396" v="568" actId="1076"/>
          <ac:spMkLst>
            <pc:docMk/>
            <pc:sldMk cId="1541883118" sldId="298"/>
            <ac:spMk id="10" creationId="{40112824-5268-E0C0-DB97-771B2BBF5B7A}"/>
          </ac:spMkLst>
        </pc:spChg>
        <pc:spChg chg="mod">
          <ac:chgData name="Carlos Carrera Cueva" userId="7683203c40027634" providerId="LiveId" clId="{CCAA15F2-8023-4642-B384-9954D9F7D94E}" dt="2025-02-23T20:12:57.808" v="566" actId="1076"/>
          <ac:spMkLst>
            <pc:docMk/>
            <pc:sldMk cId="1541883118" sldId="298"/>
            <ac:spMk id="12" creationId="{3C85D3E7-56DC-6623-A195-B0AFCA01C116}"/>
          </ac:spMkLst>
        </pc:spChg>
        <pc:picChg chg="del">
          <ac:chgData name="Carlos Carrera Cueva" userId="7683203c40027634" providerId="LiveId" clId="{CCAA15F2-8023-4642-B384-9954D9F7D94E}" dt="2025-02-23T11:58:42.439" v="20" actId="478"/>
          <ac:picMkLst>
            <pc:docMk/>
            <pc:sldMk cId="1541883118" sldId="298"/>
            <ac:picMk id="3" creationId="{F8A8321F-F449-5EBA-BF47-FE4D1783FD53}"/>
          </ac:picMkLst>
        </pc:picChg>
        <pc:picChg chg="mod">
          <ac:chgData name="Carlos Carrera Cueva" userId="7683203c40027634" providerId="LiveId" clId="{CCAA15F2-8023-4642-B384-9954D9F7D94E}" dt="2025-02-23T20:13:08.996" v="570" actId="1076"/>
          <ac:picMkLst>
            <pc:docMk/>
            <pc:sldMk cId="1541883118" sldId="298"/>
            <ac:picMk id="5" creationId="{A44BA5A9-8E6E-65C6-369E-D5D9CA263699}"/>
          </ac:picMkLst>
        </pc:picChg>
        <pc:picChg chg="mod">
          <ac:chgData name="Carlos Carrera Cueva" userId="7683203c40027634" providerId="LiveId" clId="{CCAA15F2-8023-4642-B384-9954D9F7D94E}" dt="2025-02-23T20:13:06.740" v="569" actId="1076"/>
          <ac:picMkLst>
            <pc:docMk/>
            <pc:sldMk cId="1541883118" sldId="298"/>
            <ac:picMk id="6" creationId="{1F888766-91C6-58CF-E214-575055A7D824}"/>
          </ac:picMkLst>
        </pc:picChg>
        <pc:picChg chg="mod">
          <ac:chgData name="Carlos Carrera Cueva" userId="7683203c40027634" providerId="LiveId" clId="{CCAA15F2-8023-4642-B384-9954D9F7D94E}" dt="2025-02-23T20:12:56.114" v="565" actId="1076"/>
          <ac:picMkLst>
            <pc:docMk/>
            <pc:sldMk cId="1541883118" sldId="298"/>
            <ac:picMk id="11" creationId="{2D53BE55-7498-1821-F6E9-1F244524FFD9}"/>
          </ac:picMkLst>
        </pc:picChg>
        <pc:picChg chg="mod">
          <ac:chgData name="Carlos Carrera Cueva" userId="7683203c40027634" providerId="LiveId" clId="{CCAA15F2-8023-4642-B384-9954D9F7D94E}" dt="2025-02-23T20:13:01.121" v="567" actId="1076"/>
          <ac:picMkLst>
            <pc:docMk/>
            <pc:sldMk cId="1541883118" sldId="298"/>
            <ac:picMk id="2050" creationId="{3C190656-BC3D-3C67-7DE7-85D0D411CEBA}"/>
          </ac:picMkLst>
        </pc:picChg>
      </pc:sldChg>
      <pc:sldChg chg="addSp delSp modSp add mod">
        <pc:chgData name="Carlos Carrera Cueva" userId="7683203c40027634" providerId="LiveId" clId="{CCAA15F2-8023-4642-B384-9954D9F7D94E}" dt="2025-02-23T20:14:10.085" v="581" actId="1076"/>
        <pc:sldMkLst>
          <pc:docMk/>
          <pc:sldMk cId="869606574" sldId="303"/>
        </pc:sldMkLst>
        <pc:spChg chg="del mod">
          <ac:chgData name="Carlos Carrera Cueva" userId="7683203c40027634" providerId="LiveId" clId="{CCAA15F2-8023-4642-B384-9954D9F7D94E}" dt="2025-02-23T20:14:07.539" v="579" actId="478"/>
          <ac:spMkLst>
            <pc:docMk/>
            <pc:sldMk cId="869606574" sldId="303"/>
            <ac:spMk id="2" creationId="{DC1D2D95-5687-C42F-2760-7D5C0E1E7DB5}"/>
          </ac:spMkLst>
        </pc:spChg>
        <pc:spChg chg="add mod">
          <ac:chgData name="Carlos Carrera Cueva" userId="7683203c40027634" providerId="LiveId" clId="{CCAA15F2-8023-4642-B384-9954D9F7D94E}" dt="2025-02-23T20:14:10.085" v="581" actId="1076"/>
          <ac:spMkLst>
            <pc:docMk/>
            <pc:sldMk cId="869606574" sldId="303"/>
            <ac:spMk id="4" creationId="{BB531A67-6038-6E2A-8045-07B5FFE4A5BC}"/>
          </ac:spMkLst>
        </pc:spChg>
        <pc:picChg chg="mod">
          <ac:chgData name="Carlos Carrera Cueva" userId="7683203c40027634" providerId="LiveId" clId="{CCAA15F2-8023-4642-B384-9954D9F7D94E}" dt="2025-02-23T12:02:53.182" v="210" actId="1076"/>
          <ac:picMkLst>
            <pc:docMk/>
            <pc:sldMk cId="869606574" sldId="303"/>
            <ac:picMk id="3" creationId="{6A2BD8B9-F39E-05CE-9E80-C7DD6D8729CE}"/>
          </ac:picMkLst>
        </pc:picChg>
        <pc:picChg chg="mod">
          <ac:chgData name="Carlos Carrera Cueva" userId="7683203c40027634" providerId="LiveId" clId="{CCAA15F2-8023-4642-B384-9954D9F7D94E}" dt="2025-02-23T12:02:50.577" v="209" actId="1076"/>
          <ac:picMkLst>
            <pc:docMk/>
            <pc:sldMk cId="869606574" sldId="303"/>
            <ac:picMk id="5" creationId="{58EC7C7A-5D8B-96FF-27A3-031C749A8D96}"/>
          </ac:picMkLst>
        </pc:picChg>
      </pc:sldChg>
      <pc:sldChg chg="delSp modSp add del mod setBg delDesignElem">
        <pc:chgData name="Carlos Carrera Cueva" userId="7683203c40027634" providerId="LiveId" clId="{CCAA15F2-8023-4642-B384-9954D9F7D94E}" dt="2025-02-23T12:09:33.218" v="416" actId="47"/>
        <pc:sldMkLst>
          <pc:docMk/>
          <pc:sldMk cId="232506588" sldId="348"/>
        </pc:sldMkLst>
        <pc:spChg chg="mod">
          <ac:chgData name="Carlos Carrera Cueva" userId="7683203c40027634" providerId="LiveId" clId="{CCAA15F2-8023-4642-B384-9954D9F7D94E}" dt="2025-02-23T12:07:45.332" v="406" actId="1076"/>
          <ac:spMkLst>
            <pc:docMk/>
            <pc:sldMk cId="232506588" sldId="348"/>
            <ac:spMk id="2" creationId="{89D68EE5-356A-965D-B405-F97CEA1246EF}"/>
          </ac:spMkLst>
        </pc:spChg>
        <pc:spChg chg="del">
          <ac:chgData name="Carlos Carrera Cueva" userId="7683203c40027634" providerId="LiveId" clId="{CCAA15F2-8023-4642-B384-9954D9F7D94E}" dt="2025-02-23T11:58:15.703" v="13"/>
          <ac:spMkLst>
            <pc:docMk/>
            <pc:sldMk cId="232506588" sldId="348"/>
            <ac:spMk id="4107" creationId="{C062E60F-5CD4-4268-8359-8076634680E5}"/>
          </ac:spMkLst>
        </pc:spChg>
        <pc:spChg chg="del">
          <ac:chgData name="Carlos Carrera Cueva" userId="7683203c40027634" providerId="LiveId" clId="{CCAA15F2-8023-4642-B384-9954D9F7D94E}" dt="2025-02-23T11:58:15.703" v="13"/>
          <ac:spMkLst>
            <pc:docMk/>
            <pc:sldMk cId="232506588" sldId="348"/>
            <ac:spMk id="4108" creationId="{0550F5B9-399F-4FAD-AE6C-ED65F9A43A74}"/>
          </ac:spMkLst>
        </pc:spChg>
        <pc:spChg chg="del">
          <ac:chgData name="Carlos Carrera Cueva" userId="7683203c40027634" providerId="LiveId" clId="{CCAA15F2-8023-4642-B384-9954D9F7D94E}" dt="2025-02-23T11:58:15.703" v="13"/>
          <ac:spMkLst>
            <pc:docMk/>
            <pc:sldMk cId="232506588" sldId="348"/>
            <ac:spMk id="4109" creationId="{BB341EC3-1810-4D33-BA3F-E2D0AA0ECFB6}"/>
          </ac:spMkLst>
        </pc:spChg>
        <pc:spChg chg="del">
          <ac:chgData name="Carlos Carrera Cueva" userId="7683203c40027634" providerId="LiveId" clId="{CCAA15F2-8023-4642-B384-9954D9F7D94E}" dt="2025-02-23T11:58:15.703" v="13"/>
          <ac:spMkLst>
            <pc:docMk/>
            <pc:sldMk cId="232506588" sldId="348"/>
            <ac:spMk id="4111" creationId="{10127CDE-2B99-47A8-BB3C-7D17519105E0}"/>
          </ac:spMkLst>
        </pc:spChg>
      </pc:sldChg>
      <pc:sldChg chg="modSp add mod">
        <pc:chgData name="Carlos Carrera Cueva" userId="7683203c40027634" providerId="LiveId" clId="{CCAA15F2-8023-4642-B384-9954D9F7D94E}" dt="2025-02-23T20:34:58.196" v="891"/>
        <pc:sldMkLst>
          <pc:docMk/>
          <pc:sldMk cId="1236147739" sldId="350"/>
        </pc:sldMkLst>
        <pc:spChg chg="mod">
          <ac:chgData name="Carlos Carrera Cueva" userId="7683203c40027634" providerId="LiveId" clId="{CCAA15F2-8023-4642-B384-9954D9F7D94E}" dt="2025-02-23T20:15:58.649" v="600" actId="1076"/>
          <ac:spMkLst>
            <pc:docMk/>
            <pc:sldMk cId="1236147739" sldId="350"/>
            <ac:spMk id="3" creationId="{FBDF13CA-731D-80D4-D09D-B7AAC59D89B0}"/>
          </ac:spMkLst>
        </pc:spChg>
        <pc:spChg chg="mod">
          <ac:chgData name="Carlos Carrera Cueva" userId="7683203c40027634" providerId="LiveId" clId="{CCAA15F2-8023-4642-B384-9954D9F7D94E}" dt="2025-02-23T20:34:58.196" v="891"/>
          <ac:spMkLst>
            <pc:docMk/>
            <pc:sldMk cId="1236147739" sldId="350"/>
            <ac:spMk id="4" creationId="{71A278FA-473C-F8E7-32D3-680FF57FDA78}"/>
          </ac:spMkLst>
        </pc:spChg>
        <pc:spChg chg="mod">
          <ac:chgData name="Carlos Carrera Cueva" userId="7683203c40027634" providerId="LiveId" clId="{CCAA15F2-8023-4642-B384-9954D9F7D94E}" dt="2025-02-23T20:15:58.649" v="600" actId="1076"/>
          <ac:spMkLst>
            <pc:docMk/>
            <pc:sldMk cId="1236147739" sldId="350"/>
            <ac:spMk id="7" creationId="{7BE099EE-4E22-4449-4CB4-B78D7854EAFF}"/>
          </ac:spMkLst>
        </pc:spChg>
        <pc:spChg chg="mod">
          <ac:chgData name="Carlos Carrera Cueva" userId="7683203c40027634" providerId="LiveId" clId="{CCAA15F2-8023-4642-B384-9954D9F7D94E}" dt="2025-02-23T20:15:47.154" v="599" actId="1076"/>
          <ac:spMkLst>
            <pc:docMk/>
            <pc:sldMk cId="1236147739" sldId="350"/>
            <ac:spMk id="9" creationId="{3FCF3DB1-51FB-138E-4EE2-DEA0D96AAF7A}"/>
          </ac:spMkLst>
        </pc:spChg>
        <pc:spChg chg="mod">
          <ac:chgData name="Carlos Carrera Cueva" userId="7683203c40027634" providerId="LiveId" clId="{CCAA15F2-8023-4642-B384-9954D9F7D94E}" dt="2025-02-23T20:15:58.649" v="600" actId="1076"/>
          <ac:spMkLst>
            <pc:docMk/>
            <pc:sldMk cId="1236147739" sldId="350"/>
            <ac:spMk id="11" creationId="{AEA80820-0C58-7B1A-2A5E-810B14D43C15}"/>
          </ac:spMkLst>
        </pc:spChg>
        <pc:spChg chg="mod">
          <ac:chgData name="Carlos Carrera Cueva" userId="7683203c40027634" providerId="LiveId" clId="{CCAA15F2-8023-4642-B384-9954D9F7D94E}" dt="2025-02-23T20:15:58.649" v="600" actId="1076"/>
          <ac:spMkLst>
            <pc:docMk/>
            <pc:sldMk cId="1236147739" sldId="350"/>
            <ac:spMk id="12" creationId="{2E3FC99C-55BC-3D99-CD8B-2C0E7232384B}"/>
          </ac:spMkLst>
        </pc:spChg>
        <pc:spChg chg="mod">
          <ac:chgData name="Carlos Carrera Cueva" userId="7683203c40027634" providerId="LiveId" clId="{CCAA15F2-8023-4642-B384-9954D9F7D94E}" dt="2025-02-23T20:15:58.649" v="600" actId="1076"/>
          <ac:spMkLst>
            <pc:docMk/>
            <pc:sldMk cId="1236147739" sldId="350"/>
            <ac:spMk id="14" creationId="{80A5859C-3102-93B9-FCE0-61CA03E618BB}"/>
          </ac:spMkLst>
        </pc:spChg>
        <pc:spChg chg="mod">
          <ac:chgData name="Carlos Carrera Cueva" userId="7683203c40027634" providerId="LiveId" clId="{CCAA15F2-8023-4642-B384-9954D9F7D94E}" dt="2025-02-23T20:15:58.649" v="600" actId="1076"/>
          <ac:spMkLst>
            <pc:docMk/>
            <pc:sldMk cId="1236147739" sldId="350"/>
            <ac:spMk id="16" creationId="{F7B59147-F1E1-96F1-B702-3F2FD982FF12}"/>
          </ac:spMkLst>
        </pc:spChg>
        <pc:spChg chg="mod">
          <ac:chgData name="Carlos Carrera Cueva" userId="7683203c40027634" providerId="LiveId" clId="{CCAA15F2-8023-4642-B384-9954D9F7D94E}" dt="2025-02-23T20:15:58.649" v="600" actId="1076"/>
          <ac:spMkLst>
            <pc:docMk/>
            <pc:sldMk cId="1236147739" sldId="350"/>
            <ac:spMk id="18" creationId="{1B6A0767-BBEB-14E1-9522-DBC5419CD232}"/>
          </ac:spMkLst>
        </pc:spChg>
        <pc:spChg chg="mod">
          <ac:chgData name="Carlos Carrera Cueva" userId="7683203c40027634" providerId="LiveId" clId="{CCAA15F2-8023-4642-B384-9954D9F7D94E}" dt="2025-02-23T20:16:16.760" v="602" actId="1582"/>
          <ac:spMkLst>
            <pc:docMk/>
            <pc:sldMk cId="1236147739" sldId="350"/>
            <ac:spMk id="21" creationId="{1EBC9B4F-C2E5-C98C-D043-9A7680DABE65}"/>
          </ac:spMkLst>
        </pc:spChg>
        <pc:picChg chg="mod">
          <ac:chgData name="Carlos Carrera Cueva" userId="7683203c40027634" providerId="LiveId" clId="{CCAA15F2-8023-4642-B384-9954D9F7D94E}" dt="2025-02-23T20:15:58.649" v="600" actId="1076"/>
          <ac:picMkLst>
            <pc:docMk/>
            <pc:sldMk cId="1236147739" sldId="350"/>
            <ac:picMk id="2" creationId="{BDE7404A-CDA8-2F32-4DF1-19A9DA79E85F}"/>
          </ac:picMkLst>
        </pc:picChg>
        <pc:picChg chg="mod">
          <ac:chgData name="Carlos Carrera Cueva" userId="7683203c40027634" providerId="LiveId" clId="{CCAA15F2-8023-4642-B384-9954D9F7D94E}" dt="2025-02-23T12:07:02.582" v="402" actId="1076"/>
          <ac:picMkLst>
            <pc:docMk/>
            <pc:sldMk cId="1236147739" sldId="350"/>
            <ac:picMk id="10" creationId="{57FCF404-5F1D-ED23-1529-A0E032DC6FF7}"/>
          </ac:picMkLst>
        </pc:picChg>
        <pc:picChg chg="mod">
          <ac:chgData name="Carlos Carrera Cueva" userId="7683203c40027634" providerId="LiveId" clId="{CCAA15F2-8023-4642-B384-9954D9F7D94E}" dt="2025-02-23T12:06:58.234" v="400" actId="1076"/>
          <ac:picMkLst>
            <pc:docMk/>
            <pc:sldMk cId="1236147739" sldId="350"/>
            <ac:picMk id="17" creationId="{1CCF48EE-2F02-1B55-626F-ABBA10752B97}"/>
          </ac:picMkLst>
        </pc:picChg>
        <pc:picChg chg="mod">
          <ac:chgData name="Carlos Carrera Cueva" userId="7683203c40027634" providerId="LiveId" clId="{CCAA15F2-8023-4642-B384-9954D9F7D94E}" dt="2025-02-23T12:07:00.912" v="401" actId="1076"/>
          <ac:picMkLst>
            <pc:docMk/>
            <pc:sldMk cId="1236147739" sldId="350"/>
            <ac:picMk id="19" creationId="{D0664394-DE88-233F-5265-5CF6733AFB3C}"/>
          </ac:picMkLst>
        </pc:picChg>
        <pc:picChg chg="mod">
          <ac:chgData name="Carlos Carrera Cueva" userId="7683203c40027634" providerId="LiveId" clId="{CCAA15F2-8023-4642-B384-9954D9F7D94E}" dt="2025-02-23T12:05:32.192" v="370" actId="1076"/>
          <ac:picMkLst>
            <pc:docMk/>
            <pc:sldMk cId="1236147739" sldId="350"/>
            <ac:picMk id="20" creationId="{87EAE42C-B301-E22E-76E2-40A1F0817A0D}"/>
          </ac:picMkLst>
        </pc:picChg>
        <pc:picChg chg="mod">
          <ac:chgData name="Carlos Carrera Cueva" userId="7683203c40027634" providerId="LiveId" clId="{CCAA15F2-8023-4642-B384-9954D9F7D94E}" dt="2025-02-23T20:15:58.649" v="600" actId="1076"/>
          <ac:picMkLst>
            <pc:docMk/>
            <pc:sldMk cId="1236147739" sldId="350"/>
            <ac:picMk id="22" creationId="{C32FEF17-7A14-1135-C5BA-DC1198D6E094}"/>
          </ac:picMkLst>
        </pc:picChg>
      </pc:sldChg>
      <pc:sldChg chg="addSp delSp modSp add mod">
        <pc:chgData name="Carlos Carrera Cueva" userId="7683203c40027634" providerId="LiveId" clId="{CCAA15F2-8023-4642-B384-9954D9F7D94E}" dt="2025-02-23T20:21:32.669" v="670" actId="1076"/>
        <pc:sldMkLst>
          <pc:docMk/>
          <pc:sldMk cId="80101407" sldId="356"/>
        </pc:sldMkLst>
        <pc:spChg chg="mod">
          <ac:chgData name="Carlos Carrera Cueva" userId="7683203c40027634" providerId="LiveId" clId="{CCAA15F2-8023-4642-B384-9954D9F7D94E}" dt="2025-02-23T20:21:32.669" v="670" actId="1076"/>
          <ac:spMkLst>
            <pc:docMk/>
            <pc:sldMk cId="80101407" sldId="356"/>
            <ac:spMk id="3" creationId="{9470EF98-9FBC-2887-3E36-18120F361931}"/>
          </ac:spMkLst>
        </pc:spChg>
        <pc:spChg chg="mod">
          <ac:chgData name="Carlos Carrera Cueva" userId="7683203c40027634" providerId="LiveId" clId="{CCAA15F2-8023-4642-B384-9954D9F7D94E}" dt="2025-02-23T20:21:30.020" v="669" actId="1076"/>
          <ac:spMkLst>
            <pc:docMk/>
            <pc:sldMk cId="80101407" sldId="356"/>
            <ac:spMk id="8" creationId="{C7DEB041-DF00-017C-9F04-4A408727A9ED}"/>
          </ac:spMkLst>
        </pc:spChg>
        <pc:spChg chg="add mod">
          <ac:chgData name="Carlos Carrera Cueva" userId="7683203c40027634" providerId="LiveId" clId="{CCAA15F2-8023-4642-B384-9954D9F7D94E}" dt="2025-02-23T12:14:28.465" v="484" actId="1076"/>
          <ac:spMkLst>
            <pc:docMk/>
            <pc:sldMk cId="80101407" sldId="356"/>
            <ac:spMk id="9" creationId="{F51B1314-DCBF-3C2C-989E-7B9A19B42E85}"/>
          </ac:spMkLst>
        </pc:spChg>
        <pc:picChg chg="del">
          <ac:chgData name="Carlos Carrera Cueva" userId="7683203c40027634" providerId="LiveId" clId="{CCAA15F2-8023-4642-B384-9954D9F7D94E}" dt="2025-02-23T12:11:57.057" v="439" actId="478"/>
          <ac:picMkLst>
            <pc:docMk/>
            <pc:sldMk cId="80101407" sldId="356"/>
            <ac:picMk id="4" creationId="{AEA0D6A3-E164-F004-7DE9-A39DEA192310}"/>
          </ac:picMkLst>
        </pc:picChg>
        <pc:picChg chg="mod">
          <ac:chgData name="Carlos Carrera Cueva" userId="7683203c40027634" providerId="LiveId" clId="{CCAA15F2-8023-4642-B384-9954D9F7D94E}" dt="2025-02-23T12:14:19.525" v="482" actId="1076"/>
          <ac:picMkLst>
            <pc:docMk/>
            <pc:sldMk cId="80101407" sldId="356"/>
            <ac:picMk id="5" creationId="{A7E5F51B-DCE0-A6EC-F743-C914DC53CCEF}"/>
          </ac:picMkLst>
        </pc:picChg>
        <pc:picChg chg="mod">
          <ac:chgData name="Carlos Carrera Cueva" userId="7683203c40027634" providerId="LiveId" clId="{CCAA15F2-8023-4642-B384-9954D9F7D94E}" dt="2025-02-23T12:14:30.956" v="485" actId="1076"/>
          <ac:picMkLst>
            <pc:docMk/>
            <pc:sldMk cId="80101407" sldId="356"/>
            <ac:picMk id="6" creationId="{055F3555-13D8-22F7-F5AC-354B162FDA7C}"/>
          </ac:picMkLst>
        </pc:picChg>
        <pc:picChg chg="del">
          <ac:chgData name="Carlos Carrera Cueva" userId="7683203c40027634" providerId="LiveId" clId="{CCAA15F2-8023-4642-B384-9954D9F7D94E}" dt="2025-02-23T12:12:00.007" v="440" actId="478"/>
          <ac:picMkLst>
            <pc:docMk/>
            <pc:sldMk cId="80101407" sldId="356"/>
            <ac:picMk id="7" creationId="{6978FC19-A00A-2BA5-F904-F04F574206E4}"/>
          </ac:picMkLst>
        </pc:picChg>
      </pc:sldChg>
      <pc:sldChg chg="modSp add mod">
        <pc:chgData name="Carlos Carrera Cueva" userId="7683203c40027634" providerId="LiveId" clId="{CCAA15F2-8023-4642-B384-9954D9F7D94E}" dt="2025-02-23T20:14:25.088" v="584" actId="1076"/>
        <pc:sldMkLst>
          <pc:docMk/>
          <pc:sldMk cId="2376757236" sldId="360"/>
        </pc:sldMkLst>
        <pc:spChg chg="mod">
          <ac:chgData name="Carlos Carrera Cueva" userId="7683203c40027634" providerId="LiveId" clId="{CCAA15F2-8023-4642-B384-9954D9F7D94E}" dt="2025-02-23T20:14:25.088" v="584" actId="1076"/>
          <ac:spMkLst>
            <pc:docMk/>
            <pc:sldMk cId="2376757236" sldId="360"/>
            <ac:spMk id="2" creationId="{4F6E40F8-8B65-9267-827D-9E65CA7BB334}"/>
          </ac:spMkLst>
        </pc:spChg>
        <pc:picChg chg="mod">
          <ac:chgData name="Carlos Carrera Cueva" userId="7683203c40027634" providerId="LiveId" clId="{CCAA15F2-8023-4642-B384-9954D9F7D94E}" dt="2025-02-23T12:02:32.129" v="167" actId="1076"/>
          <ac:picMkLst>
            <pc:docMk/>
            <pc:sldMk cId="2376757236" sldId="360"/>
            <ac:picMk id="6" creationId="{937193F4-5A96-6651-50EA-D792AA53A267}"/>
          </ac:picMkLst>
        </pc:picChg>
      </pc:sldChg>
      <pc:sldChg chg="delSp modSp add mod">
        <pc:chgData name="Carlos Carrera Cueva" userId="7683203c40027634" providerId="LiveId" clId="{CCAA15F2-8023-4642-B384-9954D9F7D94E}" dt="2025-02-23T20:16:25.064" v="603" actId="1582"/>
        <pc:sldMkLst>
          <pc:docMk/>
          <pc:sldMk cId="1742006160" sldId="361"/>
        </pc:sldMkLst>
        <pc:spChg chg="mod">
          <ac:chgData name="Carlos Carrera Cueva" userId="7683203c40027634" providerId="LiveId" clId="{CCAA15F2-8023-4642-B384-9954D9F7D94E}" dt="2025-02-23T20:16:25.064" v="603" actId="1582"/>
          <ac:spMkLst>
            <pc:docMk/>
            <pc:sldMk cId="1742006160" sldId="361"/>
            <ac:spMk id="4" creationId="{AF5D50AB-EF48-3B03-1F2D-D309192B8063}"/>
          </ac:spMkLst>
        </pc:spChg>
        <pc:spChg chg="mod">
          <ac:chgData name="Carlos Carrera Cueva" userId="7683203c40027634" providerId="LiveId" clId="{CCAA15F2-8023-4642-B384-9954D9F7D94E}" dt="2025-02-23T20:15:18.769" v="592" actId="113"/>
          <ac:spMkLst>
            <pc:docMk/>
            <pc:sldMk cId="1742006160" sldId="361"/>
            <ac:spMk id="14" creationId="{3EA549D9-453D-26F9-7557-8FFBCBC3B5C0}"/>
          </ac:spMkLst>
        </pc:spChg>
        <pc:spChg chg="mod">
          <ac:chgData name="Carlos Carrera Cueva" userId="7683203c40027634" providerId="LiveId" clId="{CCAA15F2-8023-4642-B384-9954D9F7D94E}" dt="2025-02-23T20:15:06.198" v="590" actId="1076"/>
          <ac:spMkLst>
            <pc:docMk/>
            <pc:sldMk cId="1742006160" sldId="361"/>
            <ac:spMk id="15" creationId="{5079DD43-0947-3782-E9BD-66B576FF84EC}"/>
          </ac:spMkLst>
        </pc:spChg>
        <pc:picChg chg="del mod">
          <ac:chgData name="Carlos Carrera Cueva" userId="7683203c40027634" providerId="LiveId" clId="{CCAA15F2-8023-4642-B384-9954D9F7D94E}" dt="2025-02-23T12:01:18.949" v="117" actId="478"/>
          <ac:picMkLst>
            <pc:docMk/>
            <pc:sldMk cId="1742006160" sldId="361"/>
            <ac:picMk id="7" creationId="{7A32C406-9B5B-CA3A-35D4-35CA22212494}"/>
          </ac:picMkLst>
        </pc:picChg>
        <pc:picChg chg="mod">
          <ac:chgData name="Carlos Carrera Cueva" userId="7683203c40027634" providerId="LiveId" clId="{CCAA15F2-8023-4642-B384-9954D9F7D94E}" dt="2025-02-23T12:02:03.214" v="127" actId="1076"/>
          <ac:picMkLst>
            <pc:docMk/>
            <pc:sldMk cId="1742006160" sldId="361"/>
            <ac:picMk id="13" creationId="{EDB66706-D14F-A90D-4976-ED191340B48D}"/>
          </ac:picMkLst>
        </pc:picChg>
        <pc:picChg chg="mod">
          <ac:chgData name="Carlos Carrera Cueva" userId="7683203c40027634" providerId="LiveId" clId="{CCAA15F2-8023-4642-B384-9954D9F7D94E}" dt="2025-02-23T20:15:07.981" v="591" actId="1076"/>
          <ac:picMkLst>
            <pc:docMk/>
            <pc:sldMk cId="1742006160" sldId="361"/>
            <ac:picMk id="16" creationId="{43415D19-4AB0-86FC-B9E8-6C568A102091}"/>
          </ac:picMkLst>
        </pc:picChg>
        <pc:picChg chg="mod">
          <ac:chgData name="Carlos Carrera Cueva" userId="7683203c40027634" providerId="LiveId" clId="{CCAA15F2-8023-4642-B384-9954D9F7D94E}" dt="2025-02-23T12:01:15.702" v="116" actId="1076"/>
          <ac:picMkLst>
            <pc:docMk/>
            <pc:sldMk cId="1742006160" sldId="361"/>
            <ac:picMk id="17" creationId="{502DA837-8B0A-063B-9598-12EA347414F0}"/>
          </ac:picMkLst>
        </pc:picChg>
        <pc:picChg chg="mod">
          <ac:chgData name="Carlos Carrera Cueva" userId="7683203c40027634" providerId="LiveId" clId="{CCAA15F2-8023-4642-B384-9954D9F7D94E}" dt="2025-02-23T12:01:12.433" v="113" actId="1076"/>
          <ac:picMkLst>
            <pc:docMk/>
            <pc:sldMk cId="1742006160" sldId="361"/>
            <ac:picMk id="18" creationId="{1CD72BE1-1BE3-05EE-E700-FD703E3B117F}"/>
          </ac:picMkLst>
        </pc:picChg>
        <pc:picChg chg="mod">
          <ac:chgData name="Carlos Carrera Cueva" userId="7683203c40027634" providerId="LiveId" clId="{CCAA15F2-8023-4642-B384-9954D9F7D94E}" dt="2025-02-23T12:01:05.685" v="109" actId="1076"/>
          <ac:picMkLst>
            <pc:docMk/>
            <pc:sldMk cId="1742006160" sldId="361"/>
            <ac:picMk id="19" creationId="{13F67E9D-F1A9-631C-2E4B-C83A4E4D4F5E}"/>
          </ac:picMkLst>
        </pc:picChg>
        <pc:picChg chg="mod">
          <ac:chgData name="Carlos Carrera Cueva" userId="7683203c40027634" providerId="LiveId" clId="{CCAA15F2-8023-4642-B384-9954D9F7D94E}" dt="2025-02-23T12:01:50.570" v="125" actId="1076"/>
          <ac:picMkLst>
            <pc:docMk/>
            <pc:sldMk cId="1742006160" sldId="361"/>
            <ac:picMk id="20" creationId="{B09C9A33-C4A1-4983-D88B-D03223F3B088}"/>
          </ac:picMkLst>
        </pc:picChg>
      </pc:sldChg>
      <pc:sldChg chg="addSp delSp modSp add mod setBg modAnim delDesignElem">
        <pc:chgData name="Carlos Carrera Cueva" userId="7683203c40027634" providerId="LiveId" clId="{CCAA15F2-8023-4642-B384-9954D9F7D94E}" dt="2025-02-23T20:34:04.253" v="890"/>
        <pc:sldMkLst>
          <pc:docMk/>
          <pc:sldMk cId="1330376662" sldId="362"/>
        </pc:sldMkLst>
        <pc:spChg chg="add del mod">
          <ac:chgData name="Carlos Carrera Cueva" userId="7683203c40027634" providerId="LiveId" clId="{CCAA15F2-8023-4642-B384-9954D9F7D94E}" dt="2025-02-23T20:27:12.643" v="712" actId="478"/>
          <ac:spMkLst>
            <pc:docMk/>
            <pc:sldMk cId="1330376662" sldId="362"/>
            <ac:spMk id="2" creationId="{076E5DCC-4CC0-1A7E-237F-A40B704C236B}"/>
          </ac:spMkLst>
        </pc:spChg>
        <pc:spChg chg="del">
          <ac:chgData name="Carlos Carrera Cueva" userId="7683203c40027634" providerId="LiveId" clId="{CCAA15F2-8023-4642-B384-9954D9F7D94E}" dt="2025-02-23T12:09:51.791" v="417" actId="478"/>
          <ac:spMkLst>
            <pc:docMk/>
            <pc:sldMk cId="1330376662" sldId="362"/>
            <ac:spMk id="2" creationId="{E75A46F4-9C0D-85D2-2A0A-4B2B27020EBA}"/>
          </ac:spMkLst>
        </pc:spChg>
        <pc:spChg chg="del mod">
          <ac:chgData name="Carlos Carrera Cueva" userId="7683203c40027634" providerId="LiveId" clId="{CCAA15F2-8023-4642-B384-9954D9F7D94E}" dt="2025-02-23T20:27:20.191" v="714" actId="478"/>
          <ac:spMkLst>
            <pc:docMk/>
            <pc:sldMk cId="1330376662" sldId="362"/>
            <ac:spMk id="3" creationId="{BC2B372C-DDA2-800E-E21F-FD65A4180FE3}"/>
          </ac:spMkLst>
        </pc:spChg>
        <pc:spChg chg="add del mod">
          <ac:chgData name="Carlos Carrera Cueva" userId="7683203c40027634" providerId="LiveId" clId="{CCAA15F2-8023-4642-B384-9954D9F7D94E}" dt="2025-02-23T20:27:20.191" v="714" actId="478"/>
          <ac:spMkLst>
            <pc:docMk/>
            <pc:sldMk cId="1330376662" sldId="362"/>
            <ac:spMk id="4" creationId="{9F6BF4B8-64F8-F12B-DE14-1D7664DF5D96}"/>
          </ac:spMkLst>
        </pc:spChg>
        <pc:spChg chg="add mod">
          <ac:chgData name="Carlos Carrera Cueva" userId="7683203c40027634" providerId="LiveId" clId="{CCAA15F2-8023-4642-B384-9954D9F7D94E}" dt="2025-02-23T20:30:43.031" v="887" actId="1076"/>
          <ac:spMkLst>
            <pc:docMk/>
            <pc:sldMk cId="1330376662" sldId="362"/>
            <ac:spMk id="9" creationId="{F30D4A1C-08D4-F01F-4D00-EDA95347E33F}"/>
          </ac:spMkLst>
        </pc:spChg>
        <pc:spChg chg="del">
          <ac:chgData name="Carlos Carrera Cueva" userId="7683203c40027634" providerId="LiveId" clId="{CCAA15F2-8023-4642-B384-9954D9F7D94E}" dt="2025-02-23T11:58:15.703" v="13"/>
          <ac:spMkLst>
            <pc:docMk/>
            <pc:sldMk cId="1330376662" sldId="362"/>
            <ac:spMk id="20" creationId="{1ECAB1E8-8195-4748-BE71-FF806D86892E}"/>
          </ac:spMkLst>
        </pc:spChg>
        <pc:spChg chg="del">
          <ac:chgData name="Carlos Carrera Cueva" userId="7683203c40027634" providerId="LiveId" clId="{CCAA15F2-8023-4642-B384-9954D9F7D94E}" dt="2025-02-23T11:58:15.703" v="13"/>
          <ac:spMkLst>
            <pc:docMk/>
            <pc:sldMk cId="1330376662" sldId="362"/>
            <ac:spMk id="22" creationId="{57F6BDD4-E066-4008-8011-6CC31AEB4556}"/>
          </ac:spMkLst>
        </pc:spChg>
        <pc:spChg chg="del">
          <ac:chgData name="Carlos Carrera Cueva" userId="7683203c40027634" providerId="LiveId" clId="{CCAA15F2-8023-4642-B384-9954D9F7D94E}" dt="2025-02-23T11:58:15.703" v="13"/>
          <ac:spMkLst>
            <pc:docMk/>
            <pc:sldMk cId="1330376662" sldId="362"/>
            <ac:spMk id="24" creationId="{2711A8FB-68FC-45FC-B01E-38F809E2D439}"/>
          </ac:spMkLst>
        </pc:spChg>
        <pc:spChg chg="del">
          <ac:chgData name="Carlos Carrera Cueva" userId="7683203c40027634" providerId="LiveId" clId="{CCAA15F2-8023-4642-B384-9954D9F7D94E}" dt="2025-02-23T11:58:15.703" v="13"/>
          <ac:spMkLst>
            <pc:docMk/>
            <pc:sldMk cId="1330376662" sldId="362"/>
            <ac:spMk id="26" creationId="{2A865FE3-5FC9-4049-87CF-30019C46C0F5}"/>
          </ac:spMkLst>
        </pc:spChg>
        <pc:graphicFrameChg chg="add del mod modGraphic">
          <ac:chgData name="Carlos Carrera Cueva" userId="7683203c40027634" providerId="LiveId" clId="{CCAA15F2-8023-4642-B384-9954D9F7D94E}" dt="2025-02-23T20:27:03.085" v="710" actId="14100"/>
          <ac:graphicFrameMkLst>
            <pc:docMk/>
            <pc:sldMk cId="1330376662" sldId="362"/>
            <ac:graphicFrameMk id="5" creationId="{98FA5CE0-49F7-3586-FF92-4C677F714A7F}"/>
          </ac:graphicFrameMkLst>
        </pc:graphicFrameChg>
        <pc:graphicFrameChg chg="add mod modGraphic">
          <ac:chgData name="Carlos Carrera Cueva" userId="7683203c40027634" providerId="LiveId" clId="{CCAA15F2-8023-4642-B384-9954D9F7D94E}" dt="2025-02-23T20:30:32.244" v="885" actId="1076"/>
          <ac:graphicFrameMkLst>
            <pc:docMk/>
            <pc:sldMk cId="1330376662" sldId="362"/>
            <ac:graphicFrameMk id="6" creationId="{0AC159CB-898A-4CD0-2046-8993A7634292}"/>
          </ac:graphicFrameMkLst>
        </pc:graphicFrameChg>
        <pc:picChg chg="mod modCrop">
          <ac:chgData name="Carlos Carrera Cueva" userId="7683203c40027634" providerId="LiveId" clId="{CCAA15F2-8023-4642-B384-9954D9F7D94E}" dt="2025-02-23T20:29:26.716" v="732" actId="1076"/>
          <ac:picMkLst>
            <pc:docMk/>
            <pc:sldMk cId="1330376662" sldId="362"/>
            <ac:picMk id="15" creationId="{87CFD921-B9F0-9171-C7E8-6F29111DD4F8}"/>
          </ac:picMkLst>
        </pc:picChg>
        <pc:cxnChg chg="add del">
          <ac:chgData name="Carlos Carrera Cueva" userId="7683203c40027634" providerId="LiveId" clId="{CCAA15F2-8023-4642-B384-9954D9F7D94E}" dt="2025-02-23T20:20:07.224" v="659" actId="11529"/>
          <ac:cxnSpMkLst>
            <pc:docMk/>
            <pc:sldMk cId="1330376662" sldId="362"/>
            <ac:cxnSpMk id="6" creationId="{7F07763C-43BE-99EF-763C-91A9C8CEDCB8}"/>
          </ac:cxnSpMkLst>
        </pc:cxnChg>
        <pc:cxnChg chg="add del mod">
          <ac:chgData name="Carlos Carrera Cueva" userId="7683203c40027634" providerId="LiveId" clId="{CCAA15F2-8023-4642-B384-9954D9F7D94E}" dt="2025-02-23T20:27:16.813" v="713" actId="478"/>
          <ac:cxnSpMkLst>
            <pc:docMk/>
            <pc:sldMk cId="1330376662" sldId="362"/>
            <ac:cxnSpMk id="8" creationId="{14FEF8B2-23E9-F4BE-E56F-6E93A373C7F4}"/>
          </ac:cxnSpMkLst>
        </pc:cxnChg>
      </pc:sldChg>
      <pc:sldChg chg="addSp delSp modSp add mod setBg delAnim modAnim delDesignElem">
        <pc:chgData name="Carlos Carrera Cueva" userId="7683203c40027634" providerId="LiveId" clId="{CCAA15F2-8023-4642-B384-9954D9F7D94E}" dt="2025-02-23T20:33:56.055" v="889"/>
        <pc:sldMkLst>
          <pc:docMk/>
          <pc:sldMk cId="1708427236" sldId="363"/>
        </pc:sldMkLst>
        <pc:spChg chg="mod">
          <ac:chgData name="Carlos Carrera Cueva" userId="7683203c40027634" providerId="LiveId" clId="{CCAA15F2-8023-4642-B384-9954D9F7D94E}" dt="2025-02-23T20:17:03.353" v="611" actId="1076"/>
          <ac:spMkLst>
            <pc:docMk/>
            <pc:sldMk cId="1708427236" sldId="363"/>
            <ac:spMk id="2" creationId="{89D68EE5-356A-965D-B405-F97CEA1246EF}"/>
          </ac:spMkLst>
        </pc:spChg>
        <pc:spChg chg="add mod">
          <ac:chgData name="Carlos Carrera Cueva" userId="7683203c40027634" providerId="LiveId" clId="{CCAA15F2-8023-4642-B384-9954D9F7D94E}" dt="2025-02-23T20:18:31.820" v="637" actId="14100"/>
          <ac:spMkLst>
            <pc:docMk/>
            <pc:sldMk cId="1708427236" sldId="363"/>
            <ac:spMk id="3" creationId="{E8AAE400-BBCE-551D-8DE4-9F5C00D54983}"/>
          </ac:spMkLst>
        </pc:spChg>
        <pc:spChg chg="mod">
          <ac:chgData name="Carlos Carrera Cueva" userId="7683203c40027634" providerId="LiveId" clId="{CCAA15F2-8023-4642-B384-9954D9F7D94E}" dt="2025-02-23T20:17:54.186" v="622" actId="403"/>
          <ac:spMkLst>
            <pc:docMk/>
            <pc:sldMk cId="1708427236" sldId="363"/>
            <ac:spMk id="9" creationId="{53F8E86A-7123-259B-7207-568FD2F6F9EC}"/>
          </ac:spMkLst>
        </pc:spChg>
        <pc:spChg chg="mod">
          <ac:chgData name="Carlos Carrera Cueva" userId="7683203c40027634" providerId="LiveId" clId="{CCAA15F2-8023-4642-B384-9954D9F7D94E}" dt="2025-02-23T20:18:16.105" v="631" actId="1076"/>
          <ac:spMkLst>
            <pc:docMk/>
            <pc:sldMk cId="1708427236" sldId="363"/>
            <ac:spMk id="11" creationId="{E11643C1-1EB8-FB60-497C-3D9251F96FC8}"/>
          </ac:spMkLst>
        </pc:spChg>
        <pc:spChg chg="mod">
          <ac:chgData name="Carlos Carrera Cueva" userId="7683203c40027634" providerId="LiveId" clId="{CCAA15F2-8023-4642-B384-9954D9F7D94E}" dt="2025-02-23T20:17:57.613" v="623" actId="403"/>
          <ac:spMkLst>
            <pc:docMk/>
            <pc:sldMk cId="1708427236" sldId="363"/>
            <ac:spMk id="14" creationId="{489FF14E-F542-F1DA-DD5D-B3E95536F79C}"/>
          </ac:spMkLst>
        </pc:spChg>
        <pc:spChg chg="del">
          <ac:chgData name="Carlos Carrera Cueva" userId="7683203c40027634" providerId="LiveId" clId="{CCAA15F2-8023-4642-B384-9954D9F7D94E}" dt="2025-02-23T12:08:15.487" v="408"/>
          <ac:spMkLst>
            <pc:docMk/>
            <pc:sldMk cId="1708427236" sldId="363"/>
            <ac:spMk id="4107" creationId="{C062E60F-5CD4-4268-8359-8076634680E5}"/>
          </ac:spMkLst>
        </pc:spChg>
        <pc:spChg chg="del">
          <ac:chgData name="Carlos Carrera Cueva" userId="7683203c40027634" providerId="LiveId" clId="{CCAA15F2-8023-4642-B384-9954D9F7D94E}" dt="2025-02-23T12:08:15.487" v="408"/>
          <ac:spMkLst>
            <pc:docMk/>
            <pc:sldMk cId="1708427236" sldId="363"/>
            <ac:spMk id="4108" creationId="{0550F5B9-399F-4FAD-AE6C-ED65F9A43A74}"/>
          </ac:spMkLst>
        </pc:spChg>
        <pc:spChg chg="del">
          <ac:chgData name="Carlos Carrera Cueva" userId="7683203c40027634" providerId="LiveId" clId="{CCAA15F2-8023-4642-B384-9954D9F7D94E}" dt="2025-02-23T12:08:15.487" v="408"/>
          <ac:spMkLst>
            <pc:docMk/>
            <pc:sldMk cId="1708427236" sldId="363"/>
            <ac:spMk id="4109" creationId="{BB341EC3-1810-4D33-BA3F-E2D0AA0ECFB6}"/>
          </ac:spMkLst>
        </pc:spChg>
        <pc:spChg chg="del">
          <ac:chgData name="Carlos Carrera Cueva" userId="7683203c40027634" providerId="LiveId" clId="{CCAA15F2-8023-4642-B384-9954D9F7D94E}" dt="2025-02-23T12:08:15.487" v="408"/>
          <ac:spMkLst>
            <pc:docMk/>
            <pc:sldMk cId="1708427236" sldId="363"/>
            <ac:spMk id="4111" creationId="{10127CDE-2B99-47A8-BB3C-7D17519105E0}"/>
          </ac:spMkLst>
        </pc:spChg>
        <pc:spChg chg="mod">
          <ac:chgData name="Carlos Carrera Cueva" userId="7683203c40027634" providerId="LiveId" clId="{CCAA15F2-8023-4642-B384-9954D9F7D94E}" dt="2025-02-23T20:17:36.329" v="620" actId="20577"/>
          <ac:spMkLst>
            <pc:docMk/>
            <pc:sldMk cId="1708427236" sldId="363"/>
            <ac:spMk id="4113" creationId="{980093F9-BF5C-1AD1-D5D7-6A0664BD7AD7}"/>
          </ac:spMkLst>
        </pc:spChg>
        <pc:picChg chg="mod">
          <ac:chgData name="Carlos Carrera Cueva" userId="7683203c40027634" providerId="LiveId" clId="{CCAA15F2-8023-4642-B384-9954D9F7D94E}" dt="2025-02-23T20:18:02.432" v="626" actId="1076"/>
          <ac:picMkLst>
            <pc:docMk/>
            <pc:sldMk cId="1708427236" sldId="363"/>
            <ac:picMk id="5" creationId="{DE3CD09D-CF41-8D9C-C219-A63DE507BB7A}"/>
          </ac:picMkLst>
        </pc:picChg>
        <pc:picChg chg="mod">
          <ac:chgData name="Carlos Carrera Cueva" userId="7683203c40027634" providerId="LiveId" clId="{CCAA15F2-8023-4642-B384-9954D9F7D94E}" dt="2025-02-23T20:18:20.678" v="634" actId="1076"/>
          <ac:picMkLst>
            <pc:docMk/>
            <pc:sldMk cId="1708427236" sldId="363"/>
            <ac:picMk id="10" creationId="{1C0BA87B-953D-61BE-673E-162B85179F76}"/>
          </ac:picMkLst>
        </pc:picChg>
        <pc:picChg chg="mod">
          <ac:chgData name="Carlos Carrera Cueva" userId="7683203c40027634" providerId="LiveId" clId="{CCAA15F2-8023-4642-B384-9954D9F7D94E}" dt="2025-02-23T20:18:06.628" v="629" actId="1076"/>
          <ac:picMkLst>
            <pc:docMk/>
            <pc:sldMk cId="1708427236" sldId="363"/>
            <ac:picMk id="12" creationId="{7C8AB64F-F1CC-B923-BF0A-80672A087938}"/>
          </ac:picMkLst>
        </pc:picChg>
        <pc:picChg chg="del">
          <ac:chgData name="Carlos Carrera Cueva" userId="7683203c40027634" providerId="LiveId" clId="{CCAA15F2-8023-4642-B384-9954D9F7D94E}" dt="2025-02-23T12:08:18.858" v="410" actId="478"/>
          <ac:picMkLst>
            <pc:docMk/>
            <pc:sldMk cId="1708427236" sldId="363"/>
            <ac:picMk id="15" creationId="{FDF2F4DD-2824-24BC-479B-009582114FDD}"/>
          </ac:picMkLst>
        </pc:picChg>
        <pc:picChg chg="del">
          <ac:chgData name="Carlos Carrera Cueva" userId="7683203c40027634" providerId="LiveId" clId="{CCAA15F2-8023-4642-B384-9954D9F7D94E}" dt="2025-02-23T12:08:17.887" v="409" actId="478"/>
          <ac:picMkLst>
            <pc:docMk/>
            <pc:sldMk cId="1708427236" sldId="363"/>
            <ac:picMk id="16" creationId="{3C2DFE66-540B-77E7-A18B-A0F7495A7DC6}"/>
          </ac:picMkLst>
        </pc:picChg>
        <pc:cxnChg chg="add mod">
          <ac:chgData name="Carlos Carrera Cueva" userId="7683203c40027634" providerId="LiveId" clId="{CCAA15F2-8023-4642-B384-9954D9F7D94E}" dt="2025-02-23T20:17:19.693" v="614" actId="17032"/>
          <ac:cxnSpMkLst>
            <pc:docMk/>
            <pc:sldMk cId="1708427236" sldId="363"/>
            <ac:cxnSpMk id="6" creationId="{39E44CC0-7854-5A7D-17FC-D9F9EA1D189C}"/>
          </ac:cxnSpMkLst>
        </pc:cxnChg>
      </pc:sldChg>
      <pc:sldChg chg="delSp add del setBg delDesignElem">
        <pc:chgData name="Carlos Carrera Cueva" userId="7683203c40027634" providerId="LiveId" clId="{CCAA15F2-8023-4642-B384-9954D9F7D94E}" dt="2025-02-23T12:07:39.946" v="405" actId="47"/>
        <pc:sldMkLst>
          <pc:docMk/>
          <pc:sldMk cId="3468543555" sldId="363"/>
        </pc:sldMkLst>
        <pc:spChg chg="del">
          <ac:chgData name="Carlos Carrera Cueva" userId="7683203c40027634" providerId="LiveId" clId="{CCAA15F2-8023-4642-B384-9954D9F7D94E}" dt="2025-02-23T12:07:36.412" v="404"/>
          <ac:spMkLst>
            <pc:docMk/>
            <pc:sldMk cId="3468543555" sldId="363"/>
            <ac:spMk id="4107" creationId="{C062E60F-5CD4-4268-8359-8076634680E5}"/>
          </ac:spMkLst>
        </pc:spChg>
        <pc:spChg chg="del">
          <ac:chgData name="Carlos Carrera Cueva" userId="7683203c40027634" providerId="LiveId" clId="{CCAA15F2-8023-4642-B384-9954D9F7D94E}" dt="2025-02-23T12:07:36.412" v="404"/>
          <ac:spMkLst>
            <pc:docMk/>
            <pc:sldMk cId="3468543555" sldId="363"/>
            <ac:spMk id="4108" creationId="{0550F5B9-399F-4FAD-AE6C-ED65F9A43A74}"/>
          </ac:spMkLst>
        </pc:spChg>
        <pc:spChg chg="del">
          <ac:chgData name="Carlos Carrera Cueva" userId="7683203c40027634" providerId="LiveId" clId="{CCAA15F2-8023-4642-B384-9954D9F7D94E}" dt="2025-02-23T12:07:36.412" v="404"/>
          <ac:spMkLst>
            <pc:docMk/>
            <pc:sldMk cId="3468543555" sldId="363"/>
            <ac:spMk id="4109" creationId="{BB341EC3-1810-4D33-BA3F-E2D0AA0ECFB6}"/>
          </ac:spMkLst>
        </pc:spChg>
        <pc:spChg chg="del">
          <ac:chgData name="Carlos Carrera Cueva" userId="7683203c40027634" providerId="LiveId" clId="{CCAA15F2-8023-4642-B384-9954D9F7D94E}" dt="2025-02-23T12:07:36.412" v="404"/>
          <ac:spMkLst>
            <pc:docMk/>
            <pc:sldMk cId="3468543555" sldId="363"/>
            <ac:spMk id="4111" creationId="{10127CDE-2B99-47A8-BB3C-7D17519105E0}"/>
          </ac:spMkLst>
        </pc:spChg>
      </pc:sldChg>
      <pc:sldChg chg="addSp delSp modSp new del mod setBg">
        <pc:chgData name="Carlos Carrera Cueva" userId="7683203c40027634" providerId="LiveId" clId="{CCAA15F2-8023-4642-B384-9954D9F7D94E}" dt="2025-02-23T20:30:49.197" v="888" actId="47"/>
        <pc:sldMkLst>
          <pc:docMk/>
          <pc:sldMk cId="416095821" sldId="364"/>
        </pc:sldMkLst>
        <pc:spChg chg="add del">
          <ac:chgData name="Carlos Carrera Cueva" userId="7683203c40027634" providerId="LiveId" clId="{CCAA15F2-8023-4642-B384-9954D9F7D94E}" dt="2025-02-23T20:27:03.582" v="711" actId="26606"/>
          <ac:spMkLst>
            <pc:docMk/>
            <pc:sldMk cId="416095821" sldId="364"/>
            <ac:spMk id="4" creationId="{01D0AF59-99C3-4251-AB9A-C966C6AD4400}"/>
          </ac:spMkLst>
        </pc:spChg>
        <pc:spChg chg="add del">
          <ac:chgData name="Carlos Carrera Cueva" userId="7683203c40027634" providerId="LiveId" clId="{CCAA15F2-8023-4642-B384-9954D9F7D94E}" dt="2025-02-23T20:27:03.582" v="711" actId="26606"/>
          <ac:spMkLst>
            <pc:docMk/>
            <pc:sldMk cId="416095821" sldId="364"/>
            <ac:spMk id="5" creationId="{1855405F-37A2-4869-9154-F8BE3BECE6C3}"/>
          </ac:spMkLst>
        </pc:spChg>
        <pc:spChg chg="add del">
          <ac:chgData name="Carlos Carrera Cueva" userId="7683203c40027634" providerId="LiveId" clId="{CCAA15F2-8023-4642-B384-9954D9F7D94E}" dt="2025-02-23T20:26:08.011" v="686" actId="26606"/>
          <ac:spMkLst>
            <pc:docMk/>
            <pc:sldMk cId="416095821" sldId="364"/>
            <ac:spMk id="7" creationId="{01D0AF59-99C3-4251-AB9A-C966C6AD4400}"/>
          </ac:spMkLst>
        </pc:spChg>
        <pc:spChg chg="add del">
          <ac:chgData name="Carlos Carrera Cueva" userId="7683203c40027634" providerId="LiveId" clId="{CCAA15F2-8023-4642-B384-9954D9F7D94E}" dt="2025-02-23T20:26:08.011" v="686" actId="26606"/>
          <ac:spMkLst>
            <pc:docMk/>
            <pc:sldMk cId="416095821" sldId="364"/>
            <ac:spMk id="9" creationId="{1855405F-37A2-4869-9154-F8BE3BECE6C3}"/>
          </ac:spMkLst>
        </pc:spChg>
        <pc:graphicFrameChg chg="add mod modGraphic">
          <ac:chgData name="Carlos Carrera Cueva" userId="7683203c40027634" providerId="LiveId" clId="{CCAA15F2-8023-4642-B384-9954D9F7D94E}" dt="2025-02-23T20:27:03.582" v="711" actId="26606"/>
          <ac:graphicFrameMkLst>
            <pc:docMk/>
            <pc:sldMk cId="416095821" sldId="364"/>
            <ac:graphicFrameMk id="2" creationId="{3CD4F15C-084C-F364-9124-F1BB40E610AB}"/>
          </ac:graphicFrameMkLst>
        </pc:graphicFrameChg>
      </pc:sldChg>
      <pc:sldChg chg="add del">
        <pc:chgData name="Carlos Carrera Cueva" userId="7683203c40027634" providerId="LiveId" clId="{CCAA15F2-8023-4642-B384-9954D9F7D94E}" dt="2025-02-23T20:19:27.360" v="649"/>
        <pc:sldMkLst>
          <pc:docMk/>
          <pc:sldMk cId="3935310781" sldId="364"/>
        </pc:sldMkLst>
      </pc:sldChg>
    </pc:docChg>
  </pc:docChgLst>
</pc:chgInfo>
</file>

<file path=ppt/comments/modernComment_168_8DAA6FF4.xml><?xml version="1.0" encoding="utf-8"?>
<p188:cmLst xmlns:a="http://schemas.openxmlformats.org/drawingml/2006/main" xmlns:r="http://schemas.openxmlformats.org/officeDocument/2006/relationships" xmlns:p188="http://schemas.microsoft.com/office/powerpoint/2018/8/main">
  <p188:cm id="{388ECAFE-BE5B-4198-A1C6-7AB7C19DFF23}" authorId="{5BFFFF5D-44ED-00D7-07A4-2C6E04EBFBD7}" created="2025-02-21T10:39:55.460">
    <pc:sldMkLst xmlns:pc="http://schemas.microsoft.com/office/powerpoint/2013/main/command">
      <pc:docMk/>
      <pc:sldMk cId="2376757236" sldId="360"/>
    </pc:sldMkLst>
    <p188:txBody>
      <a:bodyPr/>
      <a:lstStyle/>
      <a:p>
        <a:r>
          <a:rPr lang="es-ES"/>
          <a:t>Acute Pulmonary Embolism (PE)
The blockage in the pulmonary arteries increases pressure in the right side of the heart (right ventricle - RV and right atrium - RA).
Right Ventricular Dysfunction (RVD)
Due to pressure overload, the right ventricle expands abnormally, affecting its function.
The diagram compares a normal heart to a dysfunctional right ventricle, where the RV becomes enlarged, compressing the left ventricle (LV).
Increased Central Venous Pressure (CVP)
As the RV fails to pump blood efficiently, CVP increases, affecting blood flow and venous return.
Effects on the Upper Airway
Increased CVP reduces the diameter of the upper airway.
This makes the upper airway more collapsible, which can contribute to obstructive sleep apnea (OSA).
Impact on Sleep Disorders
Two key indicators of sleep-disordered breathing increase:
AHI (Apnea-Hypopnea Index): A measure of sleep apnea severity.
ODI (Oxygen Desaturation Index): A measure of oxygen level drops during sleep.</a:t>
        </a:r>
      </a:p>
    </p188:txBody>
  </p188:cm>
</p188: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21T10:42:34.204"/>
    </inkml:context>
    <inkml:brush xml:id="br0">
      <inkml:brushProperty name="width" value="0.2" units="cm"/>
      <inkml:brushProperty name="height" value="0.2" units="cm"/>
      <inkml:brushProperty name="color" value="#B4C3DA"/>
      <inkml:brushProperty name="ignorePressure" value="1"/>
      <inkml:brushProperty name="inkEffects" value="silver"/>
      <inkml:brushProperty name="anchorX" value="-69299.32031"/>
      <inkml:brushProperty name="anchorY" value="-2032.00037"/>
      <inkml:brushProperty name="scaleFactor" value="0.5"/>
    </inkml:brush>
  </inkml:definitions>
  <inkml:trace contextRef="#ctx0" brushRef="#br0">1 0,'0'0,"19"0,22 0,4 0,31 0,5 0,23 0,16 0,-10 0,12 0,-13 0,7 0,-2 0,-10 0,-4 0,-13 0,-2 0,10 0,-12 0,8 0,-4 0,9 0,-4 0,-11 0,4 0,-5 0,-4 0,5 0,0 0,-9 0,-3 0,15 0,-9 0,7 0,-6 0,10 0,-1 0,-13 0,9 0,-6 0,4 0,-1 0,-9 0,15 0,-6 0,15 0,12 0,-12 0,17 0,0 0,37 0,14 0,-6 0,60 0,-9 0,40 0,7 0,-20 0,54 0,-25 0,64 0,0 0,-24 0,58 0,33 0,30 0,17 0,-46 0,61 0,-53 0,61 0,0 0,-48 0,43 0,-57 0,66 0,30 0,-40 0,66 0,-63 0,47 0,-39 0,-73 0,-2 0,-77 0,1 0,-36 0,-44 0,13 0,-39 0,28 0,-13 0,-34 0,-24 0,-40 0,-13 0,-6 0,-19 0,10 0,-7 0,11 0,-8 0,13 0,8 0,-10 0,8 0,-10 0,29 0,1 0,-15 0,17 0,-13 0,14 0,-18 0,9 0,-12 0,4 0,-14 0,-11 0,-14 0,-16 0,-16 0,-13 0,-10 0,-3 0,-5 0,-2 0,7 0,6 0,-1 0,2 0,-1 0,-3 0,-4 0,-3 0,6 0,-2 0,3 0,8 0,2 0,28 0,14 0,0 0,30 0,-8 0,19 0,-7 0,-14 0,-14 0,-20 0,-11 0,-11 0,-9 0,-7 0,-5 0,-4 0,-3 0,0 0,7 0,0 0,10 0,0 0,2 0,1 0,-5 0,-2 0,-4 0,-3 0,8 0,4 0,1 0,1 0,-4 0,-4 0,-3 0,-3 0,-3 0,-1 0,0 0,-1 0,0 0,4 0,-1 0,4 0,4 0,-2 0,-1 0,2 0,-2 0,1 0,-1 0,2 0,-2 0,2 0,1 0,-4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19T19:54:40.409"/>
    </inkml:context>
    <inkml:brush xml:id="br0">
      <inkml:brushProperty name="width" value="0.2" units="cm"/>
      <inkml:brushProperty name="height" value="0.2" units="cm"/>
      <inkml:brushProperty name="color" value="#B4C3DA"/>
      <inkml:brushProperty name="ignorePressure" value="1"/>
      <inkml:brushProperty name="inkEffects" value="silver"/>
      <inkml:brushProperty name="anchorX" value="-69299.32031"/>
      <inkml:brushProperty name="anchorY" value="-2032.00037"/>
      <inkml:brushProperty name="scaleFactor" value="0.5"/>
    </inkml:brush>
  </inkml:definitions>
  <inkml:trace contextRef="#ctx0" brushRef="#br0">1 0,'0'0,"20"0,20 0,5 0,32 0,3 0,24 0,16 0,-10 0,13 0,-15 0,8 0,-1 0,-12 0,-3 0,-13 0,-2 0,11 0,-14 0,10 0,-5 0,9 0,-5 0,-10 0,4 0,-5 0,-3 0,3 0,1 0,-9 0,-2 0,13 0,-7 0,5 0,-5 0,10 0,-1 0,-13 0,9 0,-6 0,5 0,-2 0,-9 0,14 0,-5 0,16 0,11 0,-13 0,18 0,0 0,37 0,14 0,-6 0,60 0,-8 0,39 0,6 0,-18 0,52 0,-24 0,64 0,0 0,-24 0,59 0,32 0,30 0,16 0,-44 0,59 0,-52 0,61 0,0 0,-48 0,43 0,-56 0,64 0,31 0,-40 0,67 0,-65 0,48 0,-39 0,-73 0,-2 0,-77 0,1 0,-36 0,-44 0,13 0,-39 0,29 0,-15 0,-33 0,-24 0,-39 0,-15 0,-5 0,-19 0,10 0,-7 0,11 0,-8 0,14 0,6 0,-9 0,8 0,-9 0,27 0,2 0,-15 0,17 0,-13 0,14 0,-18 0,9 0,-12 0,5 0,-16 0,-10 0,-14 0,-16 0,-16 0,-13 0,-10 0,-3 0,-5 0,-1 0,5 0,7 0,-1 0,3 0,-3 0,-2 0,-4 0,-3 0,6 0,-2 0,3 0,8 0,2 0,28 0,15 0,-2 0,31 0,-8 0,19 0,-6 0,-15 0,-15 0,-19 0,-11 0,-11 0,-9 0,-7 0,-5 0,-4 0,-2 0,-1 0,6 0,1 0,10 0,1 0,0 0,2 0,-4 0,-4 0,-3 0,-3 0,8 0,5 0,-1 0,2 0,-4 0,-4 0,-3 0,-3 0,-3 0,0 0,-2 0,0 0,0 0,4 0,-1 0,5 0,2 0,-1 0,-1 0,2 0,-2 0,1 0,-1 0,2 0,-2 0,2 0,1 0,-4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9-19T19:54:40.409"/>
    </inkml:context>
    <inkml:brush xml:id="br0">
      <inkml:brushProperty name="width" value="0.2" units="cm"/>
      <inkml:brushProperty name="height" value="0.2" units="cm"/>
      <inkml:brushProperty name="color" value="#B4C3DA"/>
      <inkml:brushProperty name="ignorePressure" value="1"/>
      <inkml:brushProperty name="inkEffects" value="silver"/>
      <inkml:brushProperty name="anchorX" value="-69299.32031"/>
      <inkml:brushProperty name="anchorY" value="-2032.00037"/>
      <inkml:brushProperty name="scaleFactor" value="0.5"/>
    </inkml:brush>
  </inkml:definitions>
  <inkml:trace contextRef="#ctx0" brushRef="#br0">1 0,'0'0,"20"0,20 0,5 0,32 0,3 0,24 0,16 0,-10 0,13 0,-15 0,8 0,-1 0,-12 0,-3 0,-13 0,-2 0,11 0,-14 0,10 0,-5 0,9 0,-5 0,-10 0,4 0,-5 0,-3 0,3 0,1 0,-9 0,-2 0,13 0,-7 0,5 0,-5 0,10 0,-1 0,-13 0,9 0,-6 0,5 0,-2 0,-9 0,14 0,-5 0,16 0,11 0,-13 0,18 0,0 0,37 0,14 0,-6 0,60 0,-8 0,39 0,6 0,-18 0,52 0,-24 0,64 0,0 0,-24 0,59 0,32 0,30 0,16 0,-44 0,59 0,-52 0,61 0,0 0,-48 0,43 0,-56 0,64 0,31 0,-40 0,67 0,-65 0,48 0,-39 0,-73 0,-2 0,-77 0,1 0,-36 0,-44 0,13 0,-39 0,29 0,-15 0,-33 0,-24 0,-39 0,-15 0,-5 0,-19 0,10 0,-7 0,11 0,-8 0,14 0,6 0,-9 0,8 0,-9 0,27 0,2 0,-15 0,17 0,-13 0,14 0,-18 0,9 0,-12 0,5 0,-16 0,-10 0,-14 0,-16 0,-16 0,-13 0,-10 0,-3 0,-5 0,-1 0,5 0,7 0,-1 0,3 0,-3 0,-2 0,-4 0,-3 0,6 0,-2 0,3 0,8 0,2 0,28 0,15 0,-2 0,31 0,-8 0,19 0,-6 0,-15 0,-15 0,-19 0,-11 0,-11 0,-9 0,-7 0,-5 0,-4 0,-2 0,-1 0,6 0,1 0,10 0,1 0,0 0,2 0,-4 0,-4 0,-3 0,-3 0,8 0,5 0,-1 0,2 0,-4 0,-4 0,-3 0,-3 0,-3 0,0 0,-2 0,0 0,0 0,4 0,-1 0,5 0,2 0,-1 0,-1 0,2 0,-2 0,1 0,-1 0,2 0,-2 0,2 0,1 0,-4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ADE549-00BD-486B-9BFC-BF55E1494B6D}" type="datetimeFigureOut">
              <a:rPr lang="es-ES" smtClean="0"/>
              <a:t>23/02/2025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73A799-B7F4-4860-89A9-5BBC0DC4D73E}" type="slidenum">
              <a:rPr lang="es-ES" smtClean="0"/>
              <a:t>‹Nº›</a:t>
            </a:fld>
            <a:endParaRPr lang="es-ES"/>
          </a:p>
        </p:txBody>
      </p:sp>
    </p:spTree>
    <p:extLst>
      <p:ext uri="{BB962C8B-B14F-4D97-AF65-F5344CB8AC3E}">
        <p14:creationId xmlns:p14="http://schemas.microsoft.com/office/powerpoint/2010/main" val="3356152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La AOS se asocia con el desarrollo de eventos cardiovasculares, si bien los mecanismos de iniciación y agravamiento de la enfermedad cardiovascular no se han dilucidado completamente. Se proponen varios factores patogénicos como mecanismos intermedios que relacionan la AOS con la enfermedad cardiovascular, siendo uno de los más importantes la activación del cuerpo carotídeo por la hipoxia intermitente que se produce como consecuencia de las apneas en esta patología.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2400" dirty="0"/>
          </a:p>
        </p:txBody>
      </p:sp>
      <p:sp>
        <p:nvSpPr>
          <p:cNvPr id="4" name="Marcador de número de diapositiva 3"/>
          <p:cNvSpPr>
            <a:spLocks noGrp="1"/>
          </p:cNvSpPr>
          <p:nvPr>
            <p:ph type="sldNum" sz="quarter" idx="10"/>
          </p:nvPr>
        </p:nvSpPr>
        <p:spPr/>
        <p:txBody>
          <a:bodyPr/>
          <a:lstStyle/>
          <a:p>
            <a:fld id="{3406D0F4-DB42-4E78-9EC9-99C03E2AD8CE}" type="slidenum">
              <a:rPr lang="es-ES" smtClean="0"/>
              <a:t>2</a:t>
            </a:fld>
            <a:endParaRPr lang="es-ES"/>
          </a:p>
        </p:txBody>
      </p:sp>
    </p:spTree>
    <p:extLst>
      <p:ext uri="{BB962C8B-B14F-4D97-AF65-F5344CB8AC3E}">
        <p14:creationId xmlns:p14="http://schemas.microsoft.com/office/powerpoint/2010/main" val="897913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75C965-760F-744F-AD17-D0BA4415FB7D}"/>
              </a:ext>
            </a:extLst>
          </p:cNvPr>
          <p:cNvSpPr>
            <a:spLocks noGrp="1"/>
          </p:cNvSpPr>
          <p:nvPr>
            <p:ph type="title"/>
          </p:nvPr>
        </p:nvSpPr>
        <p:spPr>
          <a:xfrm>
            <a:off x="383255" y="289612"/>
            <a:ext cx="5684585" cy="520814"/>
          </a:xfrm>
        </p:spPr>
        <p:txBody>
          <a:bodyPr anchor="ctr"/>
          <a:lstStyle/>
          <a:p>
            <a:r>
              <a:rPr lang="en-US" dirty="0"/>
              <a:t>Click to edit Master title style</a:t>
            </a:r>
            <a:endParaRPr lang="en-GB" dirty="0"/>
          </a:p>
        </p:txBody>
      </p:sp>
      <p:sp>
        <p:nvSpPr>
          <p:cNvPr id="5" name="Text Placeholder 4">
            <a:extLst>
              <a:ext uri="{FF2B5EF4-FFF2-40B4-BE49-F238E27FC236}">
                <a16:creationId xmlns:a16="http://schemas.microsoft.com/office/drawing/2014/main" id="{DBFE835C-A40F-C948-A1C2-49A2C12325BD}"/>
              </a:ext>
            </a:extLst>
          </p:cNvPr>
          <p:cNvSpPr>
            <a:spLocks noGrp="1"/>
          </p:cNvSpPr>
          <p:nvPr>
            <p:ph type="body" sz="quarter" idx="10"/>
          </p:nvPr>
        </p:nvSpPr>
        <p:spPr>
          <a:xfrm>
            <a:off x="383383" y="1145381"/>
            <a:ext cx="8314135" cy="3630216"/>
          </a:xfrm>
        </p:spPr>
        <p:txBody>
          <a:bodyPr anchor="ct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3" name="Picture 2">
            <a:extLst>
              <a:ext uri="{FF2B5EF4-FFF2-40B4-BE49-F238E27FC236}">
                <a16:creationId xmlns:a16="http://schemas.microsoft.com/office/drawing/2014/main" id="{1FA9A784-790A-CE45-B1FB-F9C7D822FCDE}"/>
              </a:ext>
            </a:extLst>
          </p:cNvPr>
          <p:cNvPicPr>
            <a:picLocks noChangeAspect="1"/>
          </p:cNvPicPr>
          <p:nvPr userDrawn="1"/>
        </p:nvPicPr>
        <p:blipFill>
          <a:blip r:embed="rId2"/>
          <a:stretch>
            <a:fillRect/>
          </a:stretch>
        </p:blipFill>
        <p:spPr>
          <a:xfrm>
            <a:off x="6172201" y="111094"/>
            <a:ext cx="2900864" cy="830977"/>
          </a:xfrm>
          <a:prstGeom prst="rect">
            <a:avLst/>
          </a:prstGeom>
        </p:spPr>
      </p:pic>
    </p:spTree>
    <p:extLst>
      <p:ext uri="{BB962C8B-B14F-4D97-AF65-F5344CB8AC3E}">
        <p14:creationId xmlns:p14="http://schemas.microsoft.com/office/powerpoint/2010/main" val="3402469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23/02/2025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customXml" Target="../ink/ink3.xml"/><Relationship Id="rId2" Type="http://schemas.microsoft.com/office/2018/10/relationships/comments" Target="../comments/modernComment_168_8DAA6FF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8.png"/><Relationship Id="rId7"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20.png"/><Relationship Id="rId5" Type="http://schemas.microsoft.com/office/2007/relationships/hdphoto" Target="../media/hdphoto2.wdp"/><Relationship Id="rId10" Type="http://schemas.microsoft.com/office/2007/relationships/hdphoto" Target="../media/hdphoto3.wdp"/><Relationship Id="rId4" Type="http://schemas.openxmlformats.org/officeDocument/2006/relationships/image" Target="../media/image19.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hyperlink" Target="https://www.pngall.com/hospital-png" TargetMode="External"/><Relationship Id="rId5" Type="http://schemas.openxmlformats.org/officeDocument/2006/relationships/image" Target="../media/image24.png"/><Relationship Id="rId4" Type="http://schemas.openxmlformats.org/officeDocument/2006/relationships/hyperlink" Target="https://pixabay.com/es/resumen-patr%C3%B3n-fondo-dise%C3%B1o-2829965/" TargetMode="External"/><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1.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Nix - Wikipedia, la enciclopedia libre">
            <a:extLst>
              <a:ext uri="{FF2B5EF4-FFF2-40B4-BE49-F238E27FC236}">
                <a16:creationId xmlns:a16="http://schemas.microsoft.com/office/drawing/2014/main" id="{FDC976C0-705C-B4E0-EB44-2341DD5A58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638" r="1" b="31795"/>
          <a:stretch/>
        </p:blipFill>
        <p:spPr bwMode="auto">
          <a:xfrm>
            <a:off x="5809593" y="0"/>
            <a:ext cx="3332121" cy="51435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6" descr="Hospital Universitario Virgen del Rocio">
            <a:extLst>
              <a:ext uri="{FF2B5EF4-FFF2-40B4-BE49-F238E27FC236}">
                <a16:creationId xmlns:a16="http://schemas.microsoft.com/office/drawing/2014/main" id="{A44BA5A9-8E6E-65C6-369E-D5D9CA2636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401" y="3909522"/>
            <a:ext cx="1164371" cy="8137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BiS (@ibis_sevilla) / X">
            <a:extLst>
              <a:ext uri="{FF2B5EF4-FFF2-40B4-BE49-F238E27FC236}">
                <a16:creationId xmlns:a16="http://schemas.microsoft.com/office/drawing/2014/main" id="{1F888766-91C6-58CF-E214-575055A7D8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5832" y="3987120"/>
            <a:ext cx="813761" cy="813761"/>
          </a:xfrm>
          <a:prstGeom prst="rect">
            <a:avLst/>
          </a:prstGeom>
          <a:noFill/>
          <a:extLst>
            <a:ext uri="{909E8E84-426E-40DD-AFC4-6F175D3DCCD1}">
              <a14:hiddenFill xmlns:a14="http://schemas.microsoft.com/office/drawing/2010/main">
                <a:solidFill>
                  <a:srgbClr val="FFFFFF"/>
                </a:solidFill>
              </a14:hiddenFill>
            </a:ext>
          </a:extLst>
        </p:spPr>
      </p:pic>
      <p:sp>
        <p:nvSpPr>
          <p:cNvPr id="10" name="Subtítulo 2">
            <a:extLst>
              <a:ext uri="{FF2B5EF4-FFF2-40B4-BE49-F238E27FC236}">
                <a16:creationId xmlns:a16="http://schemas.microsoft.com/office/drawing/2014/main" id="{40112824-5268-E0C0-DB97-771B2BBF5B7A}"/>
              </a:ext>
            </a:extLst>
          </p:cNvPr>
          <p:cNvSpPr txBox="1">
            <a:spLocks/>
          </p:cNvSpPr>
          <p:nvPr/>
        </p:nvSpPr>
        <p:spPr>
          <a:xfrm>
            <a:off x="1380997" y="3962686"/>
            <a:ext cx="3642014" cy="1183542"/>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900" b="1" dirty="0">
                <a:cs typeface="Times New Roman" panose="02020603050405020304" pitchFamily="18" charset="0"/>
              </a:rPr>
              <a:t>Unidad Médico – </a:t>
            </a:r>
            <a:r>
              <a:rPr lang="en-US" sz="900" b="1" dirty="0" err="1">
                <a:cs typeface="Times New Roman" panose="02020603050405020304" pitchFamily="18" charset="0"/>
              </a:rPr>
              <a:t>Quirúrgica</a:t>
            </a:r>
            <a:r>
              <a:rPr lang="en-US" sz="900" b="1" dirty="0">
                <a:cs typeface="Times New Roman" panose="02020603050405020304" pitchFamily="18" charset="0"/>
              </a:rPr>
              <a:t> de </a:t>
            </a:r>
            <a:r>
              <a:rPr lang="en-US" sz="900" b="1" dirty="0" err="1">
                <a:cs typeface="Times New Roman" panose="02020603050405020304" pitchFamily="18" charset="0"/>
              </a:rPr>
              <a:t>Enfermedades</a:t>
            </a:r>
            <a:r>
              <a:rPr lang="en-US" sz="900" b="1" dirty="0">
                <a:cs typeface="Times New Roman" panose="02020603050405020304" pitchFamily="18" charset="0"/>
              </a:rPr>
              <a:t> </a:t>
            </a:r>
            <a:r>
              <a:rPr lang="en-US" sz="900" b="1" dirty="0" err="1">
                <a:cs typeface="Times New Roman" panose="02020603050405020304" pitchFamily="18" charset="0"/>
              </a:rPr>
              <a:t>Respiratorias</a:t>
            </a:r>
            <a:endParaRPr lang="en-US" sz="900" b="1" dirty="0">
              <a:cs typeface="Times New Roman" panose="02020603050405020304" pitchFamily="18" charset="0"/>
            </a:endParaRPr>
          </a:p>
          <a:p>
            <a:pPr marL="0" indent="0" algn="ctr">
              <a:buNone/>
            </a:pPr>
            <a:r>
              <a:rPr lang="en-US" sz="900" b="1" dirty="0">
                <a:cs typeface="Times New Roman" panose="02020603050405020304" pitchFamily="18" charset="0"/>
              </a:rPr>
              <a:t>Hospital Universitario Virgen del Rocío</a:t>
            </a:r>
          </a:p>
          <a:p>
            <a:pPr marL="0" indent="0" algn="ctr">
              <a:buNone/>
            </a:pPr>
            <a:r>
              <a:rPr lang="en-US" sz="900" b="1" dirty="0">
                <a:cs typeface="Times New Roman" panose="02020603050405020304" pitchFamily="18" charset="0"/>
              </a:rPr>
              <a:t>Instituto de </a:t>
            </a:r>
            <a:r>
              <a:rPr lang="en-US" sz="900" b="1" dirty="0" err="1">
                <a:cs typeface="Times New Roman" panose="02020603050405020304" pitchFamily="18" charset="0"/>
              </a:rPr>
              <a:t>Investigación</a:t>
            </a:r>
            <a:r>
              <a:rPr lang="en-US" sz="900" b="1" dirty="0">
                <a:cs typeface="Times New Roman" panose="02020603050405020304" pitchFamily="18" charset="0"/>
              </a:rPr>
              <a:t> </a:t>
            </a:r>
            <a:r>
              <a:rPr lang="en-US" sz="900" b="1" dirty="0" err="1">
                <a:cs typeface="Times New Roman" panose="02020603050405020304" pitchFamily="18" charset="0"/>
              </a:rPr>
              <a:t>Biomédica</a:t>
            </a:r>
            <a:r>
              <a:rPr lang="en-US" sz="900" b="1" dirty="0">
                <a:cs typeface="Times New Roman" panose="02020603050405020304" pitchFamily="18" charset="0"/>
              </a:rPr>
              <a:t> de Sevilla</a:t>
            </a:r>
          </a:p>
        </p:txBody>
      </p:sp>
      <p:pic>
        <p:nvPicPr>
          <p:cNvPr id="11" name="Picture 10" descr="Enfermedad tromboembólica venosa - HC Marbella | HC Marbella International  Hospital">
            <a:extLst>
              <a:ext uri="{FF2B5EF4-FFF2-40B4-BE49-F238E27FC236}">
                <a16:creationId xmlns:a16="http://schemas.microsoft.com/office/drawing/2014/main" id="{2D53BE55-7498-1821-F6E9-1F244524FFD9}"/>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067944" y="2198542"/>
            <a:ext cx="1676390" cy="167639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onquido - Iconos gratis de usuario">
            <a:extLst>
              <a:ext uri="{FF2B5EF4-FFF2-40B4-BE49-F238E27FC236}">
                <a16:creationId xmlns:a16="http://schemas.microsoft.com/office/drawing/2014/main" id="{3C190656-BC3D-3C67-7DE7-85D0D411CEB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2587" y="2629856"/>
            <a:ext cx="813761" cy="813761"/>
          </a:xfrm>
          <a:prstGeom prst="rect">
            <a:avLst/>
          </a:prstGeom>
          <a:noFill/>
          <a:extLst>
            <a:ext uri="{909E8E84-426E-40DD-AFC4-6F175D3DCCD1}">
              <a14:hiddenFill xmlns:a14="http://schemas.microsoft.com/office/drawing/2010/main">
                <a:solidFill>
                  <a:srgbClr val="FFFFFF"/>
                </a:solidFill>
              </a14:hiddenFill>
            </a:ext>
          </a:extLst>
        </p:spPr>
      </p:pic>
      <p:sp>
        <p:nvSpPr>
          <p:cNvPr id="12" name="Flecha: a la izquierda y derecha 11">
            <a:extLst>
              <a:ext uri="{FF2B5EF4-FFF2-40B4-BE49-F238E27FC236}">
                <a16:creationId xmlns:a16="http://schemas.microsoft.com/office/drawing/2014/main" id="{3C85D3E7-56DC-6623-A195-B0AFCA01C116}"/>
              </a:ext>
            </a:extLst>
          </p:cNvPr>
          <p:cNvSpPr/>
          <p:nvPr/>
        </p:nvSpPr>
        <p:spPr>
          <a:xfrm>
            <a:off x="2444363" y="2815672"/>
            <a:ext cx="1296144" cy="537705"/>
          </a:xfrm>
          <a:prstGeom prst="leftRightArrow">
            <a:avLst/>
          </a:prstGeom>
          <a:solidFill>
            <a:schemeClr val="accent4">
              <a:lumMod val="75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4" name="CuadroTexto 3">
            <a:extLst>
              <a:ext uri="{FF2B5EF4-FFF2-40B4-BE49-F238E27FC236}">
                <a16:creationId xmlns:a16="http://schemas.microsoft.com/office/drawing/2014/main" id="{0B0DA4A7-CC13-B52F-27F1-FEA1C87A07CA}"/>
              </a:ext>
            </a:extLst>
          </p:cNvPr>
          <p:cNvSpPr txBox="1"/>
          <p:nvPr/>
        </p:nvSpPr>
        <p:spPr>
          <a:xfrm>
            <a:off x="1331640" y="127448"/>
            <a:ext cx="4680520" cy="923330"/>
          </a:xfrm>
          <a:prstGeom prst="rect">
            <a:avLst/>
          </a:prstGeom>
          <a:noFill/>
        </p:spPr>
        <p:txBody>
          <a:bodyPr wrap="square">
            <a:spAutoFit/>
          </a:bodyPr>
          <a:lstStyle/>
          <a:p>
            <a:pPr algn="ctr"/>
            <a:r>
              <a:rPr lang="es-ES" b="1" i="0" dirty="0">
                <a:solidFill>
                  <a:srgbClr val="000000"/>
                </a:solidFill>
                <a:effectLst/>
              </a:rPr>
              <a:t>Influencia de la Apnea Obstructiva del Sueño en la persistencia de defectos de perfusión en la Embolia Pulmonar</a:t>
            </a:r>
            <a:endParaRPr lang="es-ES" dirty="0"/>
          </a:p>
        </p:txBody>
      </p:sp>
      <p:sp>
        <p:nvSpPr>
          <p:cNvPr id="7" name="CuadroTexto 6">
            <a:extLst>
              <a:ext uri="{FF2B5EF4-FFF2-40B4-BE49-F238E27FC236}">
                <a16:creationId xmlns:a16="http://schemas.microsoft.com/office/drawing/2014/main" id="{C2319398-A17A-7AFB-29CE-6A70F2775A79}"/>
              </a:ext>
            </a:extLst>
          </p:cNvPr>
          <p:cNvSpPr txBox="1"/>
          <p:nvPr/>
        </p:nvSpPr>
        <p:spPr>
          <a:xfrm>
            <a:off x="375277" y="1197202"/>
            <a:ext cx="5918262" cy="861774"/>
          </a:xfrm>
          <a:prstGeom prst="rect">
            <a:avLst/>
          </a:prstGeom>
          <a:noFill/>
        </p:spPr>
        <p:txBody>
          <a:bodyPr wrap="square">
            <a:spAutoFit/>
          </a:bodyPr>
          <a:lstStyle/>
          <a:p>
            <a:pPr algn="ctr">
              <a:spcAft>
                <a:spcPts val="800"/>
              </a:spcAft>
            </a:pPr>
            <a:r>
              <a:rPr lang="es-ES" sz="1000" i="1" kern="100" dirty="0">
                <a:effectLst/>
                <a:ea typeface="Aptos" panose="020B0004020202020204" pitchFamily="34" charset="0"/>
                <a:cs typeface="Times New Roman" panose="02020603050405020304" pitchFamily="18" charset="0"/>
              </a:rPr>
              <a:t>Carlos Carrera Cueva,  Ángeles Sánchez Armengol, María Isabel Asensio Cruz, María Teresa Elías Hernández, Verónica Sánchez López,</a:t>
            </a:r>
            <a:r>
              <a:rPr lang="es-ES" sz="1000" b="1" i="1" kern="100" dirty="0">
                <a:solidFill>
                  <a:srgbClr val="FF0000"/>
                </a:solidFill>
                <a:effectLst/>
                <a:ea typeface="Aptos" panose="020B0004020202020204" pitchFamily="34" charset="0"/>
                <a:cs typeface="Times New Roman" panose="02020603050405020304" pitchFamily="18" charset="0"/>
              </a:rPr>
              <a:t> </a:t>
            </a:r>
            <a:r>
              <a:rPr lang="es-ES" sz="1000" i="1" kern="100" dirty="0">
                <a:effectLst/>
                <a:ea typeface="Aptos" panose="020B0004020202020204" pitchFamily="34" charset="0"/>
                <a:cs typeface="Times New Roman" panose="02020603050405020304" pitchFamily="18" charset="0"/>
              </a:rPr>
              <a:t>Lourdes Cervantes Borreguero, Joaquín Víctor Ruiz Franco – </a:t>
            </a:r>
            <a:r>
              <a:rPr lang="es-ES" sz="1000" i="1" kern="100" dirty="0" err="1">
                <a:effectLst/>
                <a:ea typeface="Aptos" panose="020B0004020202020204" pitchFamily="34" charset="0"/>
                <a:cs typeface="Times New Roman" panose="02020603050405020304" pitchFamily="18" charset="0"/>
              </a:rPr>
              <a:t>Baux</a:t>
            </a:r>
            <a:r>
              <a:rPr lang="es-ES" sz="1000" i="1" kern="100" dirty="0">
                <a:effectLst/>
                <a:ea typeface="Aptos" panose="020B0004020202020204" pitchFamily="34" charset="0"/>
                <a:cs typeface="Times New Roman" panose="02020603050405020304" pitchFamily="18" charset="0"/>
              </a:rPr>
              <a:t>, Luis Caballero Gullón, </a:t>
            </a:r>
            <a:r>
              <a:rPr lang="es-ES" sz="1000" i="1" kern="100" dirty="0" err="1">
                <a:effectLst/>
                <a:ea typeface="Aptos" panose="020B0004020202020204" pitchFamily="34" charset="0"/>
                <a:cs typeface="Times New Roman" panose="02020603050405020304" pitchFamily="18" charset="0"/>
              </a:rPr>
              <a:t>Aldara</a:t>
            </a:r>
            <a:r>
              <a:rPr lang="es-ES" sz="1000" i="1" kern="100" dirty="0">
                <a:effectLst/>
                <a:ea typeface="Aptos" panose="020B0004020202020204" pitchFamily="34" charset="0"/>
                <a:cs typeface="Times New Roman" panose="02020603050405020304" pitchFamily="18" charset="0"/>
              </a:rPr>
              <a:t> García Sánchez, Irene Cano </a:t>
            </a:r>
            <a:r>
              <a:rPr lang="es-ES" sz="1000" i="1" kern="100" dirty="0" err="1">
                <a:effectLst/>
                <a:ea typeface="Aptos" panose="020B0004020202020204" pitchFamily="34" charset="0"/>
                <a:cs typeface="Times New Roman" panose="02020603050405020304" pitchFamily="18" charset="0"/>
              </a:rPr>
              <a:t>Pumarega</a:t>
            </a:r>
            <a:r>
              <a:rPr lang="es-ES" sz="1000" i="1" kern="100" dirty="0">
                <a:effectLst/>
                <a:ea typeface="Aptos" panose="020B0004020202020204" pitchFamily="34" charset="0"/>
                <a:cs typeface="Times New Roman" panose="02020603050405020304" pitchFamily="18" charset="0"/>
              </a:rPr>
              <a:t>, Grace Jacqueline </a:t>
            </a:r>
            <a:r>
              <a:rPr lang="es-ES" sz="1000" i="1" kern="100" dirty="0" err="1">
                <a:effectLst/>
                <a:ea typeface="Aptos" panose="020B0004020202020204" pitchFamily="34" charset="0"/>
                <a:cs typeface="Times New Roman" panose="02020603050405020304" pitchFamily="18" charset="0"/>
              </a:rPr>
              <a:t>Oscullo</a:t>
            </a:r>
            <a:r>
              <a:rPr lang="es-ES" sz="1000" i="1" kern="100" dirty="0">
                <a:effectLst/>
                <a:ea typeface="Aptos" panose="020B0004020202020204" pitchFamily="34" charset="0"/>
                <a:cs typeface="Times New Roman" panose="02020603050405020304" pitchFamily="18" charset="0"/>
              </a:rPr>
              <a:t> Yépez, Jeisson Osorio Trujillo, Amaia Urrutia </a:t>
            </a:r>
            <a:r>
              <a:rPr lang="es-ES" sz="1000" i="1" kern="100" dirty="0" err="1">
                <a:effectLst/>
                <a:ea typeface="Aptos" panose="020B0004020202020204" pitchFamily="34" charset="0"/>
                <a:cs typeface="Times New Roman" panose="02020603050405020304" pitchFamily="18" charset="0"/>
              </a:rPr>
              <a:t>Gajate</a:t>
            </a:r>
            <a:r>
              <a:rPr lang="es-ES" sz="1000" i="1" kern="100" dirty="0">
                <a:effectLst/>
                <a:ea typeface="Aptos" panose="020B0004020202020204" pitchFamily="34" charset="0"/>
                <a:cs typeface="Times New Roman" panose="02020603050405020304" pitchFamily="18" charset="0"/>
              </a:rPr>
              <a:t>, Valentín </a:t>
            </a:r>
            <a:r>
              <a:rPr lang="es-ES" sz="1000" i="1" kern="100" dirty="0" err="1">
                <a:effectLst/>
                <a:ea typeface="Aptos" panose="020B0004020202020204" pitchFamily="34" charset="0"/>
                <a:cs typeface="Times New Roman" panose="02020603050405020304" pitchFamily="18" charset="0"/>
              </a:rPr>
              <a:t>Cabriada</a:t>
            </a:r>
            <a:r>
              <a:rPr lang="es-ES" sz="1000" i="1" kern="100" dirty="0">
                <a:effectLst/>
                <a:ea typeface="Aptos" panose="020B0004020202020204" pitchFamily="34" charset="0"/>
                <a:cs typeface="Times New Roman" panose="02020603050405020304" pitchFamily="18" charset="0"/>
              </a:rPr>
              <a:t> Nuño, Agustina Rivas Guerrero, Ana Pedro Tudela, Laura Taberner Lino, Cristina López </a:t>
            </a:r>
            <a:r>
              <a:rPr lang="es-ES" sz="1000" i="1" kern="100" dirty="0" err="1">
                <a:effectLst/>
                <a:ea typeface="Aptos" panose="020B0004020202020204" pitchFamily="34" charset="0"/>
                <a:cs typeface="Times New Roman" panose="02020603050405020304" pitchFamily="18" charset="0"/>
              </a:rPr>
              <a:t>Riolobos</a:t>
            </a:r>
            <a:r>
              <a:rPr lang="es-ES" sz="1000" i="1" kern="100" dirty="0">
                <a:effectLst/>
                <a:ea typeface="Aptos" panose="020B0004020202020204" pitchFamily="34" charset="0"/>
                <a:cs typeface="Times New Roman" panose="02020603050405020304" pitchFamily="18" charset="0"/>
              </a:rPr>
              <a:t>, Remedios Otero Candelera, Candelaria</a:t>
            </a:r>
            <a:r>
              <a:rPr lang="es-ES" sz="1000" i="1" kern="100" baseline="30000" dirty="0">
                <a:effectLst/>
                <a:ea typeface="Aptos" panose="020B0004020202020204" pitchFamily="34" charset="0"/>
                <a:cs typeface="Times New Roman" panose="02020603050405020304" pitchFamily="18" charset="0"/>
              </a:rPr>
              <a:t> </a:t>
            </a:r>
            <a:r>
              <a:rPr lang="es-ES" sz="1000" i="1" kern="100" dirty="0">
                <a:effectLst/>
                <a:ea typeface="Aptos" panose="020B0004020202020204" pitchFamily="34" charset="0"/>
                <a:cs typeface="Times New Roman" panose="02020603050405020304" pitchFamily="18" charset="0"/>
              </a:rPr>
              <a:t>Caballero Eraso</a:t>
            </a:r>
            <a:endParaRPr lang="es-ES" sz="1200" i="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41883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srcRect l="1633" t="252" b="50314"/>
          <a:stretch/>
        </p:blipFill>
        <p:spPr>
          <a:xfrm>
            <a:off x="2909572" y="455747"/>
            <a:ext cx="3096828" cy="14501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Rectángulo 15"/>
          <p:cNvSpPr/>
          <p:nvPr/>
        </p:nvSpPr>
        <p:spPr>
          <a:xfrm>
            <a:off x="1830952" y="4959746"/>
            <a:ext cx="7205187" cy="215444"/>
          </a:xfrm>
          <a:prstGeom prst="rect">
            <a:avLst/>
          </a:prstGeom>
        </p:spPr>
        <p:txBody>
          <a:bodyPr wrap="square">
            <a:spAutoFit/>
          </a:bodyPr>
          <a:lstStyle/>
          <a:p>
            <a:pPr algn="r"/>
            <a:r>
              <a:rPr lang="en-US" sz="800" i="1" dirty="0">
                <a:latin typeface="Times New Roman" panose="02020603050405020304" pitchFamily="18" charset="0"/>
                <a:cs typeface="Times New Roman" panose="02020603050405020304" pitchFamily="18" charset="0"/>
              </a:rPr>
              <a:t>Joyner MJ, </a:t>
            </a:r>
            <a:r>
              <a:rPr lang="en-US" sz="800" i="1" dirty="0" err="1">
                <a:latin typeface="Times New Roman" panose="02020603050405020304" pitchFamily="18" charset="0"/>
                <a:cs typeface="Times New Roman" panose="02020603050405020304" pitchFamily="18" charset="0"/>
              </a:rPr>
              <a:t>Limberg</a:t>
            </a:r>
            <a:r>
              <a:rPr lang="en-US" sz="800" i="1" dirty="0">
                <a:latin typeface="Times New Roman" panose="02020603050405020304" pitchFamily="18" charset="0"/>
                <a:cs typeface="Times New Roman" panose="02020603050405020304" pitchFamily="18" charset="0"/>
              </a:rPr>
              <a:t> JK, </a:t>
            </a:r>
            <a:r>
              <a:rPr lang="en-US" sz="800" i="1" dirty="0" err="1">
                <a:latin typeface="Times New Roman" panose="02020603050405020304" pitchFamily="18" charset="0"/>
                <a:cs typeface="Times New Roman" panose="02020603050405020304" pitchFamily="18" charset="0"/>
              </a:rPr>
              <a:t>Wehrwein</a:t>
            </a:r>
            <a:r>
              <a:rPr lang="en-US" sz="800" i="1" dirty="0">
                <a:latin typeface="Times New Roman" panose="02020603050405020304" pitchFamily="18" charset="0"/>
                <a:cs typeface="Times New Roman" panose="02020603050405020304" pitchFamily="18" charset="0"/>
              </a:rPr>
              <a:t> EA, Johnson BD. Role of the carotid body chemoreceptors in glucose homeostasis and thermoregulation in humans. J Physiol. 2018 </a:t>
            </a:r>
            <a:endParaRPr lang="es-ES" sz="800" i="1" dirty="0">
              <a:latin typeface="Times New Roman" panose="02020603050405020304" pitchFamily="18" charset="0"/>
              <a:cs typeface="Times New Roman" panose="02020603050405020304" pitchFamily="18" charset="0"/>
            </a:endParaRPr>
          </a:p>
        </p:txBody>
      </p:sp>
      <p:pic>
        <p:nvPicPr>
          <p:cNvPr id="2" name="Imagen 1"/>
          <p:cNvPicPr>
            <a:picLocks noChangeAspect="1"/>
          </p:cNvPicPr>
          <p:nvPr/>
        </p:nvPicPr>
        <p:blipFill rotWithShape="1">
          <a:blip r:embed="rId4"/>
          <a:srcRect l="13806" t="36623" r="61039" b="18592"/>
          <a:stretch/>
        </p:blipFill>
        <p:spPr>
          <a:xfrm>
            <a:off x="190909" y="2321772"/>
            <a:ext cx="2169540" cy="21726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Imagen 2"/>
          <p:cNvPicPr>
            <a:picLocks noChangeAspect="1"/>
          </p:cNvPicPr>
          <p:nvPr/>
        </p:nvPicPr>
        <p:blipFill rotWithShape="1">
          <a:blip r:embed="rId5"/>
          <a:srcRect l="61857" r="712" b="4544"/>
          <a:stretch/>
        </p:blipFill>
        <p:spPr>
          <a:xfrm>
            <a:off x="6808586" y="2266207"/>
            <a:ext cx="2184874" cy="21252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ángulo 6"/>
          <p:cNvSpPr/>
          <p:nvPr/>
        </p:nvSpPr>
        <p:spPr>
          <a:xfrm>
            <a:off x="2255417" y="4812880"/>
            <a:ext cx="6739128" cy="215444"/>
          </a:xfrm>
          <a:prstGeom prst="rect">
            <a:avLst/>
          </a:prstGeom>
        </p:spPr>
        <p:txBody>
          <a:bodyPr wrap="square">
            <a:spAutoFit/>
          </a:bodyPr>
          <a:lstStyle/>
          <a:p>
            <a:pPr algn="r"/>
            <a:r>
              <a:rPr lang="es-ES" sz="800" i="1" dirty="0">
                <a:latin typeface="Times New Roman" panose="02020603050405020304" pitchFamily="18" charset="0"/>
                <a:cs typeface="Times New Roman" panose="02020603050405020304" pitchFamily="18" charset="0"/>
              </a:rPr>
              <a:t>Sánchez-de-la-Torre M, Campos-</a:t>
            </a:r>
            <a:r>
              <a:rPr lang="es-ES" sz="800" i="1" dirty="0" err="1">
                <a:latin typeface="Times New Roman" panose="02020603050405020304" pitchFamily="18" charset="0"/>
                <a:cs typeface="Times New Roman" panose="02020603050405020304" pitchFamily="18" charset="0"/>
              </a:rPr>
              <a:t>Rodriguez</a:t>
            </a:r>
            <a:r>
              <a:rPr lang="es-ES" sz="800" i="1" dirty="0">
                <a:latin typeface="Times New Roman" panose="02020603050405020304" pitchFamily="18" charset="0"/>
                <a:cs typeface="Times New Roman" panose="02020603050405020304" pitchFamily="18" charset="0"/>
              </a:rPr>
              <a:t> F, Barbé F. </a:t>
            </a:r>
            <a:r>
              <a:rPr lang="es-ES" sz="800" i="1" dirty="0" err="1">
                <a:latin typeface="Times New Roman" panose="02020603050405020304" pitchFamily="18" charset="0"/>
                <a:cs typeface="Times New Roman" panose="02020603050405020304" pitchFamily="18" charset="0"/>
              </a:rPr>
              <a:t>Obstructive</a:t>
            </a:r>
            <a:r>
              <a:rPr lang="es-ES" sz="800" i="1" dirty="0">
                <a:latin typeface="Times New Roman" panose="02020603050405020304" pitchFamily="18" charset="0"/>
                <a:cs typeface="Times New Roman" panose="02020603050405020304" pitchFamily="18" charset="0"/>
              </a:rPr>
              <a:t> </a:t>
            </a:r>
            <a:r>
              <a:rPr lang="es-ES" sz="800" i="1" dirty="0" err="1">
                <a:latin typeface="Times New Roman" panose="02020603050405020304" pitchFamily="18" charset="0"/>
                <a:cs typeface="Times New Roman" panose="02020603050405020304" pitchFamily="18" charset="0"/>
              </a:rPr>
              <a:t>sleep</a:t>
            </a:r>
            <a:r>
              <a:rPr lang="es-ES" sz="800" i="1" dirty="0">
                <a:latin typeface="Times New Roman" panose="02020603050405020304" pitchFamily="18" charset="0"/>
                <a:cs typeface="Times New Roman" panose="02020603050405020304" pitchFamily="18" charset="0"/>
              </a:rPr>
              <a:t> </a:t>
            </a:r>
            <a:r>
              <a:rPr lang="es-ES" sz="800" i="1" dirty="0" err="1">
                <a:latin typeface="Times New Roman" panose="02020603050405020304" pitchFamily="18" charset="0"/>
                <a:cs typeface="Times New Roman" panose="02020603050405020304" pitchFamily="18" charset="0"/>
              </a:rPr>
              <a:t>apnoea</a:t>
            </a:r>
            <a:r>
              <a:rPr lang="es-ES" sz="800" i="1" dirty="0">
                <a:latin typeface="Times New Roman" panose="02020603050405020304" pitchFamily="18" charset="0"/>
                <a:cs typeface="Times New Roman" panose="02020603050405020304" pitchFamily="18" charset="0"/>
              </a:rPr>
              <a:t> and cardiovascular </a:t>
            </a:r>
            <a:r>
              <a:rPr lang="es-ES" sz="800" i="1" dirty="0" err="1">
                <a:latin typeface="Times New Roman" panose="02020603050405020304" pitchFamily="18" charset="0"/>
                <a:cs typeface="Times New Roman" panose="02020603050405020304" pitchFamily="18" charset="0"/>
              </a:rPr>
              <a:t>disease</a:t>
            </a:r>
            <a:r>
              <a:rPr lang="es-ES" sz="800" i="1" dirty="0">
                <a:latin typeface="Times New Roman" panose="02020603050405020304" pitchFamily="18" charset="0"/>
                <a:cs typeface="Times New Roman" panose="02020603050405020304" pitchFamily="18" charset="0"/>
              </a:rPr>
              <a:t>. </a:t>
            </a:r>
            <a:r>
              <a:rPr lang="es-ES" sz="800" i="1" dirty="0" err="1">
                <a:latin typeface="Times New Roman" panose="02020603050405020304" pitchFamily="18" charset="0"/>
                <a:cs typeface="Times New Roman" panose="02020603050405020304" pitchFamily="18" charset="0"/>
              </a:rPr>
              <a:t>Lancet</a:t>
            </a:r>
            <a:r>
              <a:rPr lang="es-ES" sz="800" i="1" dirty="0">
                <a:latin typeface="Times New Roman" panose="02020603050405020304" pitchFamily="18" charset="0"/>
                <a:cs typeface="Times New Roman" panose="02020603050405020304" pitchFamily="18" charset="0"/>
              </a:rPr>
              <a:t> </a:t>
            </a:r>
            <a:r>
              <a:rPr lang="es-ES" sz="800" i="1" dirty="0" err="1">
                <a:latin typeface="Times New Roman" panose="02020603050405020304" pitchFamily="18" charset="0"/>
                <a:cs typeface="Times New Roman" panose="02020603050405020304" pitchFamily="18" charset="0"/>
              </a:rPr>
              <a:t>Respir</a:t>
            </a:r>
            <a:r>
              <a:rPr lang="es-ES" sz="800" i="1" dirty="0">
                <a:latin typeface="Times New Roman" panose="02020603050405020304" pitchFamily="18" charset="0"/>
                <a:cs typeface="Times New Roman" panose="02020603050405020304" pitchFamily="18" charset="0"/>
              </a:rPr>
              <a:t> </a:t>
            </a:r>
            <a:r>
              <a:rPr lang="es-ES" sz="800" i="1" dirty="0" err="1">
                <a:latin typeface="Times New Roman" panose="02020603050405020304" pitchFamily="18" charset="0"/>
                <a:cs typeface="Times New Roman" panose="02020603050405020304" pitchFamily="18" charset="0"/>
              </a:rPr>
              <a:t>Med</a:t>
            </a:r>
            <a:r>
              <a:rPr lang="es-ES" sz="800" i="1" dirty="0">
                <a:latin typeface="Times New Roman" panose="02020603050405020304" pitchFamily="18" charset="0"/>
                <a:cs typeface="Times New Roman" panose="02020603050405020304" pitchFamily="18" charset="0"/>
              </a:rPr>
              <a:t>. 2013</a:t>
            </a:r>
          </a:p>
        </p:txBody>
      </p:sp>
      <p:sp>
        <p:nvSpPr>
          <p:cNvPr id="9" name="Elipse 8"/>
          <p:cNvSpPr/>
          <p:nvPr/>
        </p:nvSpPr>
        <p:spPr>
          <a:xfrm>
            <a:off x="1411366" y="2297255"/>
            <a:ext cx="946404" cy="8092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3454A886-47AC-988B-E82A-66EC19BFCD37}"/>
              </a:ext>
            </a:extLst>
          </p:cNvPr>
          <p:cNvSpPr/>
          <p:nvPr/>
        </p:nvSpPr>
        <p:spPr>
          <a:xfrm>
            <a:off x="6904110" y="267495"/>
            <a:ext cx="260179" cy="2089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Imagen 10">
            <a:extLst>
              <a:ext uri="{FF2B5EF4-FFF2-40B4-BE49-F238E27FC236}">
                <a16:creationId xmlns:a16="http://schemas.microsoft.com/office/drawing/2014/main" id="{FE225006-5F4A-8BB4-28DF-3076F0720653}"/>
              </a:ext>
            </a:extLst>
          </p:cNvPr>
          <p:cNvPicPr>
            <a:picLocks noChangeAspect="1"/>
          </p:cNvPicPr>
          <p:nvPr/>
        </p:nvPicPr>
        <p:blipFill>
          <a:blip r:embed="rId6"/>
          <a:stretch>
            <a:fillRect/>
          </a:stretch>
        </p:blipFill>
        <p:spPr>
          <a:xfrm>
            <a:off x="3095351" y="2266206"/>
            <a:ext cx="3068909" cy="2065353"/>
          </a:xfrm>
          <a:prstGeom prst="rect">
            <a:avLst/>
          </a:prstGeom>
        </p:spPr>
      </p:pic>
      <p:sp>
        <p:nvSpPr>
          <p:cNvPr id="12" name="Flecha: a la izquierda y derecha 11">
            <a:extLst>
              <a:ext uri="{FF2B5EF4-FFF2-40B4-BE49-F238E27FC236}">
                <a16:creationId xmlns:a16="http://schemas.microsoft.com/office/drawing/2014/main" id="{C3103E5C-813A-2C03-D892-B7D2C21B8898}"/>
              </a:ext>
            </a:extLst>
          </p:cNvPr>
          <p:cNvSpPr/>
          <p:nvPr/>
        </p:nvSpPr>
        <p:spPr>
          <a:xfrm>
            <a:off x="2485832" y="3298883"/>
            <a:ext cx="637224" cy="276999"/>
          </a:xfrm>
          <a:prstGeom prst="leftRightArrow">
            <a:avLst/>
          </a:prstGeom>
          <a:solidFill>
            <a:schemeClr val="accent4">
              <a:lumMod val="75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350"/>
          </a:p>
        </p:txBody>
      </p:sp>
      <p:sp>
        <p:nvSpPr>
          <p:cNvPr id="13" name="Flecha: a la izquierda y derecha 12">
            <a:extLst>
              <a:ext uri="{FF2B5EF4-FFF2-40B4-BE49-F238E27FC236}">
                <a16:creationId xmlns:a16="http://schemas.microsoft.com/office/drawing/2014/main" id="{2892034F-D290-4404-5543-5ECF0A2D22E8}"/>
              </a:ext>
            </a:extLst>
          </p:cNvPr>
          <p:cNvSpPr/>
          <p:nvPr/>
        </p:nvSpPr>
        <p:spPr>
          <a:xfrm>
            <a:off x="6094444" y="3269604"/>
            <a:ext cx="631208" cy="276999"/>
          </a:xfrm>
          <a:prstGeom prst="leftRightArrow">
            <a:avLst/>
          </a:prstGeom>
          <a:solidFill>
            <a:schemeClr val="accent4">
              <a:lumMod val="75000"/>
            </a:schemeClr>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350"/>
          </a:p>
        </p:txBody>
      </p:sp>
      <mc:AlternateContent xmlns:mc="http://schemas.openxmlformats.org/markup-compatibility/2006" xmlns:p14="http://schemas.microsoft.com/office/powerpoint/2010/main" xmlns:aink="http://schemas.microsoft.com/office/drawing/2016/ink">
        <mc:Choice Requires="p14 aink">
          <p:contentPart p14:bwMode="auto" r:id="rId7">
            <p14:nvContentPartPr>
              <p14:cNvPr id="5" name="Entrada de lápiz 4">
                <a:extLst>
                  <a:ext uri="{FF2B5EF4-FFF2-40B4-BE49-F238E27FC236}">
                    <a16:creationId xmlns:a16="http://schemas.microsoft.com/office/drawing/2014/main" id="{2B9EF9E3-56DE-720A-9552-B8337AFC4A70}"/>
                  </a:ext>
                </a:extLst>
              </p14:cNvPr>
              <p14:cNvContentPartPr/>
              <p14:nvPr/>
            </p14:nvContentPartPr>
            <p14:xfrm>
              <a:off x="114779" y="4815703"/>
              <a:ext cx="8878680" cy="270"/>
            </p14:xfrm>
          </p:contentPart>
        </mc:Choice>
        <mc:Fallback xmlns="">
          <p:pic>
            <p:nvPicPr>
              <p:cNvPr id="5" name="Entrada de lápiz 4">
                <a:extLst>
                  <a:ext uri="{FF2B5EF4-FFF2-40B4-BE49-F238E27FC236}">
                    <a16:creationId xmlns:a16="http://schemas.microsoft.com/office/drawing/2014/main" id="{2B9EF9E3-56DE-720A-9552-B8337AFC4A70}"/>
                  </a:ext>
                </a:extLst>
              </p:cNvPr>
              <p:cNvPicPr/>
              <p:nvPr/>
            </p:nvPicPr>
            <p:blipFill>
              <a:blip r:embed="rId8"/>
              <a:stretch>
                <a:fillRect/>
              </a:stretch>
            </p:blipFill>
            <p:spPr>
              <a:xfrm>
                <a:off x="78779" y="4788703"/>
                <a:ext cx="8950320" cy="54000"/>
              </a:xfrm>
              <a:prstGeom prst="rect">
                <a:avLst/>
              </a:prstGeom>
            </p:spPr>
          </p:pic>
        </mc:Fallback>
      </mc:AlternateContent>
      <p:sp>
        <p:nvSpPr>
          <p:cNvPr id="6" name="CuadroTexto 5">
            <a:extLst>
              <a:ext uri="{FF2B5EF4-FFF2-40B4-BE49-F238E27FC236}">
                <a16:creationId xmlns:a16="http://schemas.microsoft.com/office/drawing/2014/main" id="{E4113D69-EB4B-240B-36EF-F8ADFCDBEDF2}"/>
              </a:ext>
            </a:extLst>
          </p:cNvPr>
          <p:cNvSpPr txBox="1"/>
          <p:nvPr/>
        </p:nvSpPr>
        <p:spPr>
          <a:xfrm>
            <a:off x="2369754" y="11753"/>
            <a:ext cx="4176464" cy="369332"/>
          </a:xfrm>
          <a:prstGeom prst="rect">
            <a:avLst/>
          </a:prstGeom>
          <a:noFill/>
        </p:spPr>
        <p:txBody>
          <a:bodyPr wrap="square">
            <a:spAutoFit/>
          </a:bodyPr>
          <a:lstStyle/>
          <a:p>
            <a:pPr algn="ctr"/>
            <a:r>
              <a:rPr lang="en-GB" b="1" dirty="0">
                <a:ea typeface="Times New Roman" panose="02020603050405020304" pitchFamily="18" charset="0"/>
                <a:cs typeface="Arial" panose="020B0604020202020204" pitchFamily="34" charset="0"/>
              </a:rPr>
              <a:t>¿CUÁL ES EL NEXO ENTRE AOS Y ETEV?</a:t>
            </a:r>
            <a:endParaRPr lang="es-ES" dirty="0">
              <a:ea typeface="Times New Roman" panose="02020603050405020304" pitchFamily="18" charset="0"/>
            </a:endParaRPr>
          </a:p>
        </p:txBody>
      </p:sp>
    </p:spTree>
    <p:extLst>
      <p:ext uri="{BB962C8B-B14F-4D97-AF65-F5344CB8AC3E}">
        <p14:creationId xmlns:p14="http://schemas.microsoft.com/office/powerpoint/2010/main" val="2737826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88686-8400-9F0A-BDC1-FAB627C96E21}"/>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430A0E2D-7BC4-8DE7-5FF6-11953A06BFD9}"/>
              </a:ext>
            </a:extLst>
          </p:cNvPr>
          <p:cNvSpPr txBox="1"/>
          <p:nvPr/>
        </p:nvSpPr>
        <p:spPr>
          <a:xfrm>
            <a:off x="2111542" y="4622546"/>
            <a:ext cx="6978937" cy="669414"/>
          </a:xfrm>
          <a:prstGeom prst="rect">
            <a:avLst/>
          </a:prstGeom>
          <a:noFill/>
        </p:spPr>
        <p:txBody>
          <a:bodyPr wrap="square">
            <a:spAutoFit/>
          </a:bodyPr>
          <a:lstStyle/>
          <a:p>
            <a:pPr algn="r"/>
            <a:r>
              <a:rPr lang="es-ES" sz="750" i="1" dirty="0">
                <a:solidFill>
                  <a:srgbClr val="212121"/>
                </a:solidFill>
                <a:latin typeface="Times New Roman" panose="02020603050405020304" pitchFamily="18" charset="0"/>
                <a:cs typeface="Times New Roman" panose="02020603050405020304" pitchFamily="18" charset="0"/>
              </a:rPr>
              <a:t>Caballero-Eraso C, Colinas O, Sobrino V, González-Montelongo R, Cabeza JM, Gao L, Pardal R, López-</a:t>
            </a:r>
            <a:r>
              <a:rPr lang="es-ES" sz="750" i="1" dirty="0" err="1">
                <a:solidFill>
                  <a:srgbClr val="212121"/>
                </a:solidFill>
                <a:latin typeface="Times New Roman" panose="02020603050405020304" pitchFamily="18" charset="0"/>
                <a:cs typeface="Times New Roman" panose="02020603050405020304" pitchFamily="18" charset="0"/>
              </a:rPr>
              <a:t>Barneo</a:t>
            </a:r>
            <a:r>
              <a:rPr lang="es-ES" sz="750" i="1" dirty="0">
                <a:solidFill>
                  <a:srgbClr val="212121"/>
                </a:solidFill>
                <a:latin typeface="Times New Roman" panose="02020603050405020304" pitchFamily="18" charset="0"/>
                <a:cs typeface="Times New Roman" panose="02020603050405020304" pitchFamily="18" charset="0"/>
              </a:rPr>
              <a:t> J, Ortega-Sáenz P. </a:t>
            </a:r>
            <a:r>
              <a:rPr lang="es-ES" sz="750" i="1" dirty="0" err="1">
                <a:solidFill>
                  <a:srgbClr val="212121"/>
                </a:solidFill>
                <a:latin typeface="Times New Roman" panose="02020603050405020304" pitchFamily="18" charset="0"/>
                <a:cs typeface="Times New Roman" panose="02020603050405020304" pitchFamily="18" charset="0"/>
              </a:rPr>
              <a:t>Rearrangement</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of</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cell</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types</a:t>
            </a:r>
            <a:r>
              <a:rPr lang="es-ES" sz="750" i="1" dirty="0">
                <a:solidFill>
                  <a:srgbClr val="212121"/>
                </a:solidFill>
                <a:latin typeface="Times New Roman" panose="02020603050405020304" pitchFamily="18" charset="0"/>
                <a:cs typeface="Times New Roman" panose="02020603050405020304" pitchFamily="18" charset="0"/>
              </a:rPr>
              <a:t> in </a:t>
            </a:r>
            <a:r>
              <a:rPr lang="es-ES" sz="750" i="1" dirty="0" err="1">
                <a:solidFill>
                  <a:srgbClr val="212121"/>
                </a:solidFill>
                <a:latin typeface="Times New Roman" panose="02020603050405020304" pitchFamily="18" charset="0"/>
                <a:cs typeface="Times New Roman" panose="02020603050405020304" pitchFamily="18" charset="0"/>
              </a:rPr>
              <a:t>the</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rat</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carotid</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body</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neurogenic</a:t>
            </a:r>
            <a:r>
              <a:rPr lang="es-ES" sz="750" i="1" dirty="0">
                <a:solidFill>
                  <a:srgbClr val="212121"/>
                </a:solidFill>
                <a:latin typeface="Times New Roman" panose="02020603050405020304" pitchFamily="18" charset="0"/>
                <a:cs typeface="Times New Roman" panose="02020603050405020304" pitchFamily="18" charset="0"/>
              </a:rPr>
              <a:t> niche </a:t>
            </a:r>
            <a:r>
              <a:rPr lang="es-ES" sz="750" i="1" dirty="0" err="1">
                <a:solidFill>
                  <a:srgbClr val="212121"/>
                </a:solidFill>
                <a:latin typeface="Times New Roman" panose="02020603050405020304" pitchFamily="18" charset="0"/>
                <a:cs typeface="Times New Roman" panose="02020603050405020304" pitchFamily="18" charset="0"/>
              </a:rPr>
              <a:t>induced</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by</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chronic</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intermittent</a:t>
            </a:r>
            <a:r>
              <a:rPr lang="es-ES" sz="750" i="1" dirty="0">
                <a:solidFill>
                  <a:srgbClr val="212121"/>
                </a:solidFill>
                <a:latin typeface="Times New Roman" panose="02020603050405020304" pitchFamily="18" charset="0"/>
                <a:cs typeface="Times New Roman" panose="02020603050405020304" pitchFamily="18" charset="0"/>
              </a:rPr>
              <a:t> </a:t>
            </a:r>
            <a:r>
              <a:rPr lang="es-ES" sz="750" i="1" dirty="0" err="1">
                <a:solidFill>
                  <a:srgbClr val="212121"/>
                </a:solidFill>
                <a:latin typeface="Times New Roman" panose="02020603050405020304" pitchFamily="18" charset="0"/>
                <a:cs typeface="Times New Roman" panose="02020603050405020304" pitchFamily="18" charset="0"/>
              </a:rPr>
              <a:t>hypoxia</a:t>
            </a:r>
            <a:r>
              <a:rPr lang="es-ES" sz="750" i="1" dirty="0">
                <a:solidFill>
                  <a:srgbClr val="212121"/>
                </a:solidFill>
                <a:latin typeface="Times New Roman" panose="02020603050405020304" pitchFamily="18" charset="0"/>
                <a:cs typeface="Times New Roman" panose="02020603050405020304" pitchFamily="18" charset="0"/>
              </a:rPr>
              <a:t>. J </a:t>
            </a:r>
            <a:r>
              <a:rPr lang="es-ES" sz="750" i="1" dirty="0" err="1">
                <a:solidFill>
                  <a:srgbClr val="212121"/>
                </a:solidFill>
                <a:latin typeface="Times New Roman" panose="02020603050405020304" pitchFamily="18" charset="0"/>
                <a:cs typeface="Times New Roman" panose="02020603050405020304" pitchFamily="18" charset="0"/>
              </a:rPr>
              <a:t>Physiol</a:t>
            </a:r>
            <a:r>
              <a:rPr lang="es-ES" sz="750" i="1" dirty="0">
                <a:solidFill>
                  <a:srgbClr val="212121"/>
                </a:solidFill>
                <a:latin typeface="Times New Roman" panose="02020603050405020304" pitchFamily="18" charset="0"/>
                <a:cs typeface="Times New Roman" panose="02020603050405020304" pitchFamily="18" charset="0"/>
              </a:rPr>
              <a:t>. 2023 Mar;601(5):1017-1036. </a:t>
            </a:r>
            <a:r>
              <a:rPr lang="es-ES" sz="750" i="1" dirty="0" err="1">
                <a:solidFill>
                  <a:srgbClr val="212121"/>
                </a:solidFill>
                <a:latin typeface="Times New Roman" panose="02020603050405020304" pitchFamily="18" charset="0"/>
                <a:cs typeface="Times New Roman" panose="02020603050405020304" pitchFamily="18" charset="0"/>
              </a:rPr>
              <a:t>doi</a:t>
            </a:r>
            <a:r>
              <a:rPr lang="es-ES" sz="750" i="1" dirty="0">
                <a:solidFill>
                  <a:srgbClr val="212121"/>
                </a:solidFill>
                <a:latin typeface="Times New Roman" panose="02020603050405020304" pitchFamily="18" charset="0"/>
                <a:cs typeface="Times New Roman" panose="02020603050405020304" pitchFamily="18" charset="0"/>
              </a:rPr>
              <a:t>: 10.1113/JP283897. </a:t>
            </a:r>
            <a:r>
              <a:rPr lang="es-ES" sz="750" i="1" dirty="0" err="1">
                <a:solidFill>
                  <a:srgbClr val="212121"/>
                </a:solidFill>
                <a:latin typeface="Times New Roman" panose="02020603050405020304" pitchFamily="18" charset="0"/>
                <a:cs typeface="Times New Roman" panose="02020603050405020304" pitchFamily="18" charset="0"/>
              </a:rPr>
              <a:t>Epub</a:t>
            </a:r>
            <a:r>
              <a:rPr lang="es-ES" sz="750" i="1" dirty="0">
                <a:solidFill>
                  <a:srgbClr val="212121"/>
                </a:solidFill>
                <a:latin typeface="Times New Roman" panose="02020603050405020304" pitchFamily="18" charset="0"/>
                <a:cs typeface="Times New Roman" panose="02020603050405020304" pitchFamily="18" charset="0"/>
              </a:rPr>
              <a:t> 2023 Jan 30. PMID: 36647759</a:t>
            </a:r>
            <a:r>
              <a:rPr lang="es-ES" sz="750" i="1" dirty="0">
                <a:solidFill>
                  <a:srgbClr val="212121"/>
                </a:solidFill>
                <a:latin typeface="BlinkMacSystemFont"/>
              </a:rPr>
              <a:t>.</a:t>
            </a:r>
          </a:p>
          <a:p>
            <a:pPr algn="r"/>
            <a:r>
              <a:rPr lang="es-ES" sz="750" i="1" dirty="0">
                <a:solidFill>
                  <a:srgbClr val="000000"/>
                </a:solidFill>
                <a:latin typeface="Times New Roman" panose="02020603050405020304" pitchFamily="18" charset="0"/>
                <a:cs typeface="Times New Roman" panose="02020603050405020304" pitchFamily="18" charset="0"/>
              </a:rPr>
              <a:t>García-Ortega, A., Mañas, E., López-Reyes, R., Selma, M. J., García, A., </a:t>
            </a:r>
            <a:r>
              <a:rPr lang="es-ES" sz="750" i="1" dirty="0" err="1">
                <a:solidFill>
                  <a:srgbClr val="000000"/>
                </a:solidFill>
                <a:latin typeface="Times New Roman" panose="02020603050405020304" pitchFamily="18" charset="0"/>
                <a:cs typeface="Times New Roman" panose="02020603050405020304" pitchFamily="18" charset="0"/>
              </a:rPr>
              <a:t>Oscullo</a:t>
            </a:r>
            <a:r>
              <a:rPr lang="es-ES" sz="750" i="1" dirty="0">
                <a:solidFill>
                  <a:srgbClr val="000000"/>
                </a:solidFill>
                <a:latin typeface="Times New Roman" panose="02020603050405020304" pitchFamily="18" charset="0"/>
                <a:cs typeface="Times New Roman" panose="02020603050405020304" pitchFamily="18" charset="0"/>
              </a:rPr>
              <a:t>, G., … Martínez-García, M. Á. (2018). Obstructive </a:t>
            </a:r>
            <a:r>
              <a:rPr lang="es-ES" sz="750" i="1" dirty="0" err="1">
                <a:solidFill>
                  <a:srgbClr val="000000"/>
                </a:solidFill>
                <a:latin typeface="Times New Roman" panose="02020603050405020304" pitchFamily="18" charset="0"/>
                <a:cs typeface="Times New Roman" panose="02020603050405020304" pitchFamily="18" charset="0"/>
              </a:rPr>
              <a:t>sleep</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apnoea</a:t>
            </a:r>
            <a:r>
              <a:rPr lang="es-ES" sz="750" i="1" dirty="0">
                <a:solidFill>
                  <a:srgbClr val="000000"/>
                </a:solidFill>
                <a:latin typeface="Times New Roman" panose="02020603050405020304" pitchFamily="18" charset="0"/>
                <a:cs typeface="Times New Roman" panose="02020603050405020304" pitchFamily="18" charset="0"/>
              </a:rPr>
              <a:t> and </a:t>
            </a:r>
            <a:r>
              <a:rPr lang="es-ES" sz="750" i="1" dirty="0" err="1">
                <a:solidFill>
                  <a:srgbClr val="000000"/>
                </a:solidFill>
                <a:latin typeface="Times New Roman" panose="02020603050405020304" pitchFamily="18" charset="0"/>
                <a:cs typeface="Times New Roman" panose="02020603050405020304" pitchFamily="18" charset="0"/>
              </a:rPr>
              <a:t>venous</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thromboembolism</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pathophysiological</a:t>
            </a:r>
            <a:r>
              <a:rPr lang="es-ES" sz="750" i="1" dirty="0">
                <a:solidFill>
                  <a:srgbClr val="000000"/>
                </a:solidFill>
                <a:latin typeface="Times New Roman" panose="02020603050405020304" pitchFamily="18" charset="0"/>
                <a:cs typeface="Times New Roman" panose="02020603050405020304" pitchFamily="18" charset="0"/>
              </a:rPr>
              <a:t> links and </a:t>
            </a:r>
            <a:r>
              <a:rPr lang="es-ES" sz="750" i="1" dirty="0" err="1">
                <a:solidFill>
                  <a:srgbClr val="000000"/>
                </a:solidFill>
                <a:latin typeface="Times New Roman" panose="02020603050405020304" pitchFamily="18" charset="0"/>
                <a:cs typeface="Times New Roman" panose="02020603050405020304" pitchFamily="18" charset="0"/>
              </a:rPr>
              <a:t>clinical</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implications</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European</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Respiratory</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Journal</a:t>
            </a:r>
            <a:r>
              <a:rPr lang="es-ES" sz="750" i="1" dirty="0">
                <a:solidFill>
                  <a:srgbClr val="000000"/>
                </a:solidFill>
                <a:latin typeface="Times New Roman" panose="02020603050405020304" pitchFamily="18" charset="0"/>
                <a:cs typeface="Times New Roman" panose="02020603050405020304" pitchFamily="18" charset="0"/>
              </a:rPr>
              <a:t>, 1800893. doi:10.1183/13993003.00893-2018 </a:t>
            </a:r>
            <a:endParaRPr lang="es-ES" sz="750" i="1" dirty="0">
              <a:latin typeface="Times New Roman" panose="02020603050405020304" pitchFamily="18" charset="0"/>
              <a:cs typeface="Times New Roman" panose="02020603050405020304" pitchFamily="18" charset="0"/>
            </a:endParaRPr>
          </a:p>
          <a:p>
            <a:pPr algn="r"/>
            <a:endParaRPr lang="es-ES" sz="750"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18" name="Entrada de lápiz 17">
                <a:extLst>
                  <a:ext uri="{FF2B5EF4-FFF2-40B4-BE49-F238E27FC236}">
                    <a16:creationId xmlns:a16="http://schemas.microsoft.com/office/drawing/2014/main" id="{9BF38637-FE19-7A6D-5E0F-B22346B1E445}"/>
                  </a:ext>
                </a:extLst>
              </p14:cNvPr>
              <p14:cNvContentPartPr/>
              <p14:nvPr/>
            </p14:nvContentPartPr>
            <p14:xfrm>
              <a:off x="132660" y="4573534"/>
              <a:ext cx="8878680" cy="270"/>
            </p14:xfrm>
          </p:contentPart>
        </mc:Choice>
        <mc:Fallback xmlns="">
          <p:pic>
            <p:nvPicPr>
              <p:cNvPr id="18" name="Entrada de lápiz 17">
                <a:extLst>
                  <a:ext uri="{FF2B5EF4-FFF2-40B4-BE49-F238E27FC236}">
                    <a16:creationId xmlns:a16="http://schemas.microsoft.com/office/drawing/2014/main" id="{9BF38637-FE19-7A6D-5E0F-B22346B1E445}"/>
                  </a:ext>
                </a:extLst>
              </p:cNvPr>
              <p:cNvPicPr/>
              <p:nvPr/>
            </p:nvPicPr>
            <p:blipFill>
              <a:blip r:embed="rId3"/>
              <a:stretch>
                <a:fillRect/>
              </a:stretch>
            </p:blipFill>
            <p:spPr>
              <a:xfrm>
                <a:off x="96660" y="4546534"/>
                <a:ext cx="8950320" cy="54000"/>
              </a:xfrm>
              <a:prstGeom prst="rect">
                <a:avLst/>
              </a:prstGeom>
            </p:spPr>
          </p:pic>
        </mc:Fallback>
      </mc:AlternateContent>
      <p:pic>
        <p:nvPicPr>
          <p:cNvPr id="3" name="Imagen 2">
            <a:extLst>
              <a:ext uri="{FF2B5EF4-FFF2-40B4-BE49-F238E27FC236}">
                <a16:creationId xmlns:a16="http://schemas.microsoft.com/office/drawing/2014/main" id="{6A2BD8B9-F39E-05CE-9E80-C7DD6D8729CE}"/>
              </a:ext>
            </a:extLst>
          </p:cNvPr>
          <p:cNvPicPr>
            <a:picLocks noChangeAspect="1"/>
          </p:cNvPicPr>
          <p:nvPr/>
        </p:nvPicPr>
        <p:blipFill>
          <a:blip r:embed="rId4"/>
          <a:stretch>
            <a:fillRect/>
          </a:stretch>
        </p:blipFill>
        <p:spPr>
          <a:xfrm>
            <a:off x="5101084" y="1275606"/>
            <a:ext cx="3910256" cy="2767580"/>
          </a:xfrm>
          <a:prstGeom prst="rect">
            <a:avLst/>
          </a:prstGeom>
          <a:ln>
            <a:noFill/>
          </a:ln>
          <a:effectLst>
            <a:softEdge rad="112500"/>
          </a:effectLst>
        </p:spPr>
      </p:pic>
      <p:pic>
        <p:nvPicPr>
          <p:cNvPr id="5" name="Imagen 4">
            <a:extLst>
              <a:ext uri="{FF2B5EF4-FFF2-40B4-BE49-F238E27FC236}">
                <a16:creationId xmlns:a16="http://schemas.microsoft.com/office/drawing/2014/main" id="{58EC7C7A-5D8B-96FF-27A3-031C749A8D96}"/>
              </a:ext>
            </a:extLst>
          </p:cNvPr>
          <p:cNvPicPr>
            <a:picLocks noChangeAspect="1"/>
          </p:cNvPicPr>
          <p:nvPr/>
        </p:nvPicPr>
        <p:blipFill>
          <a:blip r:embed="rId5"/>
          <a:stretch>
            <a:fillRect/>
          </a:stretch>
        </p:blipFill>
        <p:spPr>
          <a:xfrm>
            <a:off x="107504" y="1381130"/>
            <a:ext cx="5095374" cy="2834262"/>
          </a:xfrm>
          <a:prstGeom prst="rect">
            <a:avLst/>
          </a:prstGeom>
        </p:spPr>
      </p:pic>
      <p:sp>
        <p:nvSpPr>
          <p:cNvPr id="4" name="CuadroTexto 3">
            <a:extLst>
              <a:ext uri="{FF2B5EF4-FFF2-40B4-BE49-F238E27FC236}">
                <a16:creationId xmlns:a16="http://schemas.microsoft.com/office/drawing/2014/main" id="{BB531A67-6038-6E2A-8045-07B5FFE4A5BC}"/>
              </a:ext>
            </a:extLst>
          </p:cNvPr>
          <p:cNvSpPr txBox="1"/>
          <p:nvPr/>
        </p:nvSpPr>
        <p:spPr>
          <a:xfrm>
            <a:off x="2411760" y="200364"/>
            <a:ext cx="4176464" cy="369332"/>
          </a:xfrm>
          <a:prstGeom prst="rect">
            <a:avLst/>
          </a:prstGeom>
          <a:noFill/>
        </p:spPr>
        <p:txBody>
          <a:bodyPr wrap="square">
            <a:spAutoFit/>
          </a:bodyPr>
          <a:lstStyle/>
          <a:p>
            <a:pPr algn="ctr"/>
            <a:r>
              <a:rPr lang="en-GB" b="1" dirty="0">
                <a:ea typeface="Times New Roman" panose="02020603050405020304" pitchFamily="18" charset="0"/>
                <a:cs typeface="Arial" panose="020B0604020202020204" pitchFamily="34" charset="0"/>
              </a:rPr>
              <a:t>¿CUÁL ES EL NEXO ENTRE AOS Y ETEV?</a:t>
            </a:r>
            <a:endParaRPr lang="es-ES" dirty="0">
              <a:ea typeface="Times New Roman" panose="02020603050405020304" pitchFamily="18" charset="0"/>
            </a:endParaRPr>
          </a:p>
        </p:txBody>
      </p:sp>
    </p:spTree>
    <p:extLst>
      <p:ext uri="{BB962C8B-B14F-4D97-AF65-F5344CB8AC3E}">
        <p14:creationId xmlns:p14="http://schemas.microsoft.com/office/powerpoint/2010/main" val="869606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64A8A-0DAD-E39D-6149-55FCA2C4C169}"/>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6B24D7D3-92FF-7E9D-0829-9AE7BF379735}"/>
              </a:ext>
            </a:extLst>
          </p:cNvPr>
          <p:cNvSpPr txBox="1"/>
          <p:nvPr/>
        </p:nvSpPr>
        <p:spPr>
          <a:xfrm>
            <a:off x="2075448" y="4754529"/>
            <a:ext cx="6978937" cy="323165"/>
          </a:xfrm>
          <a:prstGeom prst="rect">
            <a:avLst/>
          </a:prstGeom>
          <a:noFill/>
        </p:spPr>
        <p:txBody>
          <a:bodyPr wrap="square">
            <a:spAutoFit/>
          </a:bodyPr>
          <a:lstStyle/>
          <a:p>
            <a:pPr algn="r"/>
            <a:r>
              <a:rPr lang="es-ES" sz="750" i="1" dirty="0">
                <a:solidFill>
                  <a:srgbClr val="000000"/>
                </a:solidFill>
                <a:latin typeface="Times New Roman" panose="02020603050405020304" pitchFamily="18" charset="0"/>
                <a:cs typeface="Times New Roman" panose="02020603050405020304" pitchFamily="18" charset="0"/>
              </a:rPr>
              <a:t>García-Ortega, A., Mañas, E., López-Reyes, R., Selma, M. J., García, A., </a:t>
            </a:r>
            <a:r>
              <a:rPr lang="es-ES" sz="750" i="1" dirty="0" err="1">
                <a:solidFill>
                  <a:srgbClr val="000000"/>
                </a:solidFill>
                <a:latin typeface="Times New Roman" panose="02020603050405020304" pitchFamily="18" charset="0"/>
                <a:cs typeface="Times New Roman" panose="02020603050405020304" pitchFamily="18" charset="0"/>
              </a:rPr>
              <a:t>Oscullo</a:t>
            </a:r>
            <a:r>
              <a:rPr lang="es-ES" sz="750" i="1" dirty="0">
                <a:solidFill>
                  <a:srgbClr val="000000"/>
                </a:solidFill>
                <a:latin typeface="Times New Roman" panose="02020603050405020304" pitchFamily="18" charset="0"/>
                <a:cs typeface="Times New Roman" panose="02020603050405020304" pitchFamily="18" charset="0"/>
              </a:rPr>
              <a:t>, G., … Martínez-García, M. Á. (2018). Obstructive </a:t>
            </a:r>
            <a:r>
              <a:rPr lang="es-ES" sz="750" i="1" dirty="0" err="1">
                <a:solidFill>
                  <a:srgbClr val="000000"/>
                </a:solidFill>
                <a:latin typeface="Times New Roman" panose="02020603050405020304" pitchFamily="18" charset="0"/>
                <a:cs typeface="Times New Roman" panose="02020603050405020304" pitchFamily="18" charset="0"/>
              </a:rPr>
              <a:t>sleep</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apnoea</a:t>
            </a:r>
            <a:r>
              <a:rPr lang="es-ES" sz="750" i="1" dirty="0">
                <a:solidFill>
                  <a:srgbClr val="000000"/>
                </a:solidFill>
                <a:latin typeface="Times New Roman" panose="02020603050405020304" pitchFamily="18" charset="0"/>
                <a:cs typeface="Times New Roman" panose="02020603050405020304" pitchFamily="18" charset="0"/>
              </a:rPr>
              <a:t> and </a:t>
            </a:r>
            <a:r>
              <a:rPr lang="es-ES" sz="750" i="1" dirty="0" err="1">
                <a:solidFill>
                  <a:srgbClr val="000000"/>
                </a:solidFill>
                <a:latin typeface="Times New Roman" panose="02020603050405020304" pitchFamily="18" charset="0"/>
                <a:cs typeface="Times New Roman" panose="02020603050405020304" pitchFamily="18" charset="0"/>
              </a:rPr>
              <a:t>venous</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thromboembolism</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pathophysiological</a:t>
            </a:r>
            <a:r>
              <a:rPr lang="es-ES" sz="750" i="1" dirty="0">
                <a:solidFill>
                  <a:srgbClr val="000000"/>
                </a:solidFill>
                <a:latin typeface="Times New Roman" panose="02020603050405020304" pitchFamily="18" charset="0"/>
                <a:cs typeface="Times New Roman" panose="02020603050405020304" pitchFamily="18" charset="0"/>
              </a:rPr>
              <a:t> links and </a:t>
            </a:r>
            <a:r>
              <a:rPr lang="es-ES" sz="750" i="1" dirty="0" err="1">
                <a:solidFill>
                  <a:srgbClr val="000000"/>
                </a:solidFill>
                <a:latin typeface="Times New Roman" panose="02020603050405020304" pitchFamily="18" charset="0"/>
                <a:cs typeface="Times New Roman" panose="02020603050405020304" pitchFamily="18" charset="0"/>
              </a:rPr>
              <a:t>clinical</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implications</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European</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Respiratory</a:t>
            </a:r>
            <a:r>
              <a:rPr lang="es-ES" sz="750" i="1" dirty="0">
                <a:solidFill>
                  <a:srgbClr val="000000"/>
                </a:solidFill>
                <a:latin typeface="Times New Roman" panose="02020603050405020304" pitchFamily="18" charset="0"/>
                <a:cs typeface="Times New Roman" panose="02020603050405020304" pitchFamily="18" charset="0"/>
              </a:rPr>
              <a:t> </a:t>
            </a:r>
            <a:r>
              <a:rPr lang="es-ES" sz="750" i="1" dirty="0" err="1">
                <a:solidFill>
                  <a:srgbClr val="000000"/>
                </a:solidFill>
                <a:latin typeface="Times New Roman" panose="02020603050405020304" pitchFamily="18" charset="0"/>
                <a:cs typeface="Times New Roman" panose="02020603050405020304" pitchFamily="18" charset="0"/>
              </a:rPr>
              <a:t>Journal</a:t>
            </a:r>
            <a:r>
              <a:rPr lang="es-ES" sz="750" i="1" dirty="0">
                <a:solidFill>
                  <a:srgbClr val="000000"/>
                </a:solidFill>
                <a:latin typeface="Times New Roman" panose="02020603050405020304" pitchFamily="18" charset="0"/>
                <a:cs typeface="Times New Roman" panose="02020603050405020304" pitchFamily="18" charset="0"/>
              </a:rPr>
              <a:t>, 1800893. doi:10.1183/13993003.00893-2018 </a:t>
            </a:r>
            <a:endParaRPr lang="es-ES" sz="750"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xmlns:aink="http://schemas.microsoft.com/office/drawing/2016/ink">
        <mc:Choice Requires="p14 aink">
          <p:contentPart p14:bwMode="auto" r:id="rId3">
            <p14:nvContentPartPr>
              <p14:cNvPr id="18" name="Entrada de lápiz 17">
                <a:extLst>
                  <a:ext uri="{FF2B5EF4-FFF2-40B4-BE49-F238E27FC236}">
                    <a16:creationId xmlns:a16="http://schemas.microsoft.com/office/drawing/2014/main" id="{F862408F-DF46-72B6-50BC-8964C3C2103B}"/>
                  </a:ext>
                </a:extLst>
              </p14:cNvPr>
              <p14:cNvContentPartPr/>
              <p14:nvPr/>
            </p14:nvContentPartPr>
            <p14:xfrm>
              <a:off x="132660" y="4656233"/>
              <a:ext cx="8878680" cy="270"/>
            </p14:xfrm>
          </p:contentPart>
        </mc:Choice>
        <mc:Fallback xmlns="">
          <p:pic>
            <p:nvPicPr>
              <p:cNvPr id="18" name="Entrada de lápiz 17">
                <a:extLst>
                  <a:ext uri="{FF2B5EF4-FFF2-40B4-BE49-F238E27FC236}">
                    <a16:creationId xmlns:a16="http://schemas.microsoft.com/office/drawing/2014/main" id="{F862408F-DF46-72B6-50BC-8964C3C2103B}"/>
                  </a:ext>
                </a:extLst>
              </p:cNvPr>
              <p:cNvPicPr/>
              <p:nvPr/>
            </p:nvPicPr>
            <p:blipFill>
              <a:blip r:embed="rId4"/>
              <a:stretch>
                <a:fillRect/>
              </a:stretch>
            </p:blipFill>
            <p:spPr>
              <a:xfrm>
                <a:off x="96660" y="4629233"/>
                <a:ext cx="8950320" cy="54000"/>
              </a:xfrm>
              <a:prstGeom prst="rect">
                <a:avLst/>
              </a:prstGeom>
            </p:spPr>
          </p:pic>
        </mc:Fallback>
      </mc:AlternateContent>
      <p:sp>
        <p:nvSpPr>
          <p:cNvPr id="2" name="CuadroTexto 1">
            <a:extLst>
              <a:ext uri="{FF2B5EF4-FFF2-40B4-BE49-F238E27FC236}">
                <a16:creationId xmlns:a16="http://schemas.microsoft.com/office/drawing/2014/main" id="{4F6E40F8-8B65-9267-827D-9E65CA7BB334}"/>
              </a:ext>
            </a:extLst>
          </p:cNvPr>
          <p:cNvSpPr txBox="1"/>
          <p:nvPr/>
        </p:nvSpPr>
        <p:spPr>
          <a:xfrm>
            <a:off x="1115616" y="174966"/>
            <a:ext cx="6016103" cy="369332"/>
          </a:xfrm>
          <a:prstGeom prst="rect">
            <a:avLst/>
          </a:prstGeom>
          <a:noFill/>
        </p:spPr>
        <p:txBody>
          <a:bodyPr wrap="square">
            <a:spAutoFit/>
          </a:bodyPr>
          <a:lstStyle/>
          <a:p>
            <a:pPr algn="ctr"/>
            <a:r>
              <a:rPr lang="en-GB" b="1" dirty="0">
                <a:ea typeface="Times New Roman" panose="02020603050405020304" pitchFamily="18" charset="0"/>
                <a:cs typeface="Arial" panose="020B0604020202020204" pitchFamily="34" charset="0"/>
              </a:rPr>
              <a:t>UNA RELACIÓN BIDIRECCIONAL</a:t>
            </a:r>
            <a:endParaRPr lang="es-ES" dirty="0">
              <a:ea typeface="Times New Roman" panose="02020603050405020304" pitchFamily="18" charset="0"/>
            </a:endParaRPr>
          </a:p>
        </p:txBody>
      </p:sp>
      <p:pic>
        <p:nvPicPr>
          <p:cNvPr id="6" name="Imagen 5">
            <a:extLst>
              <a:ext uri="{FF2B5EF4-FFF2-40B4-BE49-F238E27FC236}">
                <a16:creationId xmlns:a16="http://schemas.microsoft.com/office/drawing/2014/main" id="{937193F4-5A96-6651-50EA-D792AA53A267}"/>
              </a:ext>
            </a:extLst>
          </p:cNvPr>
          <p:cNvPicPr>
            <a:picLocks noChangeAspect="1"/>
          </p:cNvPicPr>
          <p:nvPr/>
        </p:nvPicPr>
        <p:blipFill>
          <a:blip r:embed="rId5"/>
          <a:stretch>
            <a:fillRect/>
          </a:stretch>
        </p:blipFill>
        <p:spPr>
          <a:xfrm>
            <a:off x="1835696" y="593311"/>
            <a:ext cx="5653526" cy="3720785"/>
          </a:xfrm>
          <a:prstGeom prst="rect">
            <a:avLst/>
          </a:prstGeom>
        </p:spPr>
      </p:pic>
    </p:spTree>
    <p:extLst>
      <p:ext uri="{BB962C8B-B14F-4D97-AF65-F5344CB8AC3E}">
        <p14:creationId xmlns:p14="http://schemas.microsoft.com/office/powerpoint/2010/main" val="2376757236"/>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29613-A727-9E20-A458-A28C754FA4BB}"/>
            </a:ext>
          </a:extLst>
        </p:cNvPr>
        <p:cNvGrpSpPr/>
        <p:nvPr/>
      </p:nvGrpSpPr>
      <p:grpSpPr>
        <a:xfrm>
          <a:off x="0" y="0"/>
          <a:ext cx="0" cy="0"/>
          <a:chOff x="0" y="0"/>
          <a:chExt cx="0" cy="0"/>
        </a:xfrm>
      </p:grpSpPr>
      <p:pic>
        <p:nvPicPr>
          <p:cNvPr id="2" name="Picture 2" descr="Nix - Wikipedia, la enciclopedia libre">
            <a:extLst>
              <a:ext uri="{FF2B5EF4-FFF2-40B4-BE49-F238E27FC236}">
                <a16:creationId xmlns:a16="http://schemas.microsoft.com/office/drawing/2014/main" id="{8B6D2BD5-0AD1-9893-E78D-1F7298DFB8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638" r="1" b="31795"/>
          <a:stretch/>
        </p:blipFill>
        <p:spPr bwMode="auto">
          <a:xfrm>
            <a:off x="5809593" y="0"/>
            <a:ext cx="3332121" cy="51435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AF5D50AB-EF48-3B03-1F2D-D309192B8063}"/>
              </a:ext>
            </a:extLst>
          </p:cNvPr>
          <p:cNvSpPr txBox="1"/>
          <p:nvPr/>
        </p:nvSpPr>
        <p:spPr>
          <a:xfrm>
            <a:off x="1598057" y="162426"/>
            <a:ext cx="4091247" cy="369332"/>
          </a:xfrm>
          <a:prstGeom prst="rect">
            <a:avLst/>
          </a:prstGeom>
          <a:solidFill>
            <a:schemeClr val="bg1"/>
          </a:solidFill>
          <a:ln w="28575">
            <a:solidFill>
              <a:schemeClr val="accent4">
                <a:lumMod val="40000"/>
                <a:lumOff val="60000"/>
              </a:schemeClr>
            </a:solidFill>
          </a:ln>
        </p:spPr>
        <p:txBody>
          <a:bodyPr wrap="square" rtlCol="0">
            <a:spAutoFit/>
          </a:bodyPr>
          <a:lstStyle/>
          <a:p>
            <a:pPr algn="ctr"/>
            <a:r>
              <a:rPr lang="es-ES" b="1" i="1" dirty="0">
                <a:cs typeface="Times New Roman" panose="02020603050405020304" pitchFamily="18" charset="0"/>
              </a:rPr>
              <a:t>Estudio NIX</a:t>
            </a:r>
          </a:p>
        </p:txBody>
      </p:sp>
      <p:pic>
        <p:nvPicPr>
          <p:cNvPr id="13" name="Picture 4" descr="Lupa - Iconos gratis de ui">
            <a:extLst>
              <a:ext uri="{FF2B5EF4-FFF2-40B4-BE49-F238E27FC236}">
                <a16:creationId xmlns:a16="http://schemas.microsoft.com/office/drawing/2014/main" id="{EDB66706-D14F-A90D-4976-ED191340B4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199" y="2139702"/>
            <a:ext cx="352379" cy="352379"/>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3EA549D9-453D-26F9-7557-8FFBCBC3B5C0}"/>
              </a:ext>
            </a:extLst>
          </p:cNvPr>
          <p:cNvSpPr txBox="1"/>
          <p:nvPr/>
        </p:nvSpPr>
        <p:spPr>
          <a:xfrm>
            <a:off x="862615" y="1231795"/>
            <a:ext cx="4961040" cy="2400657"/>
          </a:xfrm>
          <a:prstGeom prst="rect">
            <a:avLst/>
          </a:prstGeom>
          <a:noFill/>
        </p:spPr>
        <p:txBody>
          <a:bodyPr wrap="square">
            <a:spAutoFit/>
          </a:bodyPr>
          <a:lstStyle/>
          <a:p>
            <a:pPr algn="just"/>
            <a:r>
              <a:rPr lang="es-ES" sz="1000" dirty="0"/>
              <a:t>Estudiar el </a:t>
            </a:r>
            <a:r>
              <a:rPr lang="es-ES" sz="1000" b="1" dirty="0"/>
              <a:t>papel de la AOS en la persistencia de defectos de perfusión tras EP</a:t>
            </a:r>
            <a:r>
              <a:rPr lang="es-ES" sz="1000" dirty="0"/>
              <a:t>, responsables del desarrollo de secuelas crónicas de la EP: hipertensión pulmonar tromboembólica crónica (HPTEC) y enfermedad tromboembólica crónica (ETC).</a:t>
            </a:r>
          </a:p>
          <a:p>
            <a:pPr algn="just"/>
            <a:endParaRPr lang="es-ES" sz="1000" dirty="0"/>
          </a:p>
          <a:p>
            <a:pPr marL="228600" indent="-228600" algn="just">
              <a:buFont typeface="+mj-lt"/>
              <a:buAutoNum type="arabicPeriod"/>
            </a:pPr>
            <a:r>
              <a:rPr lang="es-ES" sz="1000" dirty="0"/>
              <a:t>Estudio de la </a:t>
            </a:r>
            <a:r>
              <a:rPr lang="es-ES" sz="1000" b="1" dirty="0"/>
              <a:t>prevalencia de AOS </a:t>
            </a:r>
            <a:r>
              <a:rPr lang="es-ES" sz="1000" dirty="0"/>
              <a:t>en pacientes con defectos persistentes de perfusión pulmonar tras EP.
</a:t>
            </a:r>
            <a:r>
              <a:rPr lang="es-ES" sz="1000" b="1" dirty="0"/>
              <a:t>Estudio de la expresión diferencial de biomarcadores: trampas extracelulares de neutrófilos (</a:t>
            </a:r>
            <a:r>
              <a:rPr lang="es-ES" sz="1000" b="1" dirty="0" err="1"/>
              <a:t>NETs</a:t>
            </a:r>
            <a:r>
              <a:rPr lang="es-ES" sz="1000" b="1" dirty="0"/>
              <a:t>) y </a:t>
            </a:r>
            <a:r>
              <a:rPr lang="es-ES" sz="1000" b="1" dirty="0" err="1"/>
              <a:t>microRNAs</a:t>
            </a:r>
            <a:r>
              <a:rPr lang="es-ES" sz="1000" b="1" dirty="0"/>
              <a:t> plasmáticos circulantes (miRNAs) </a:t>
            </a:r>
            <a:r>
              <a:rPr lang="es-ES" sz="1000" dirty="0"/>
              <a:t>en pacientes con defectos persistentes de perfusión pulmonar tras EP diagnosticados de AOS.
Estudio de la función celular tras la transfección de miRNAs seleccionados en líneas celulares cultivadas (células endoteliales, células de músculo liso y fibroblastos) y en células endoteliales cultivadas de pacientes con HPTEC: en condiciones basales y expuestos a ciclos intermitentes de hipoxia/</a:t>
            </a:r>
            <a:r>
              <a:rPr lang="es-ES" sz="1000" dirty="0" err="1"/>
              <a:t>reoxigenación</a:t>
            </a:r>
            <a:r>
              <a:rPr lang="es-ES" sz="1000" dirty="0"/>
              <a:t>. 
Creación de una página de difusión: "Mientras Duermes", con contenidos educativos e informativos para pacientes con AOS, EP y HPTEC.</a:t>
            </a:r>
            <a:endParaRPr lang="en-US" sz="1000" dirty="0"/>
          </a:p>
        </p:txBody>
      </p:sp>
      <p:sp>
        <p:nvSpPr>
          <p:cNvPr id="15" name="Flecha: hacia abajo 14">
            <a:extLst>
              <a:ext uri="{FF2B5EF4-FFF2-40B4-BE49-F238E27FC236}">
                <a16:creationId xmlns:a16="http://schemas.microsoft.com/office/drawing/2014/main" id="{5079DD43-0947-3782-E9BD-66B576FF84EC}"/>
              </a:ext>
            </a:extLst>
          </p:cNvPr>
          <p:cNvSpPr/>
          <p:nvPr/>
        </p:nvSpPr>
        <p:spPr>
          <a:xfrm rot="16200000">
            <a:off x="1808816" y="3738701"/>
            <a:ext cx="348916" cy="1595328"/>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350" dirty="0"/>
          </a:p>
        </p:txBody>
      </p:sp>
      <p:pic>
        <p:nvPicPr>
          <p:cNvPr id="16" name="Picture 14" descr="Bola del mundo dibujo ▷ Dibujos en jpg y png para imprimir">
            <a:extLst>
              <a:ext uri="{FF2B5EF4-FFF2-40B4-BE49-F238E27FC236}">
                <a16:creationId xmlns:a16="http://schemas.microsoft.com/office/drawing/2014/main" id="{43415D19-4AB0-86FC-B9E8-6C568A10209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4000" b="90222" l="4911" r="90179">
                        <a14:foregroundMark x1="9375" y1="60444" x2="9375" y2="32889"/>
                        <a14:foregroundMark x1="40625" y1="8444" x2="58482" y2="8444"/>
                        <a14:foregroundMark x1="90179" y1="40000" x2="89286" y2="60000"/>
                        <a14:foregroundMark x1="52232" y1="7111" x2="50000" y2="4444"/>
                        <a14:foregroundMark x1="4911" y1="55556" x2="5357" y2="41333"/>
                        <a14:foregroundMark x1="48214" y1="90222" x2="48214" y2="90222"/>
                      </a14:backgroundRemoval>
                    </a14:imgEffect>
                  </a14:imgLayer>
                </a14:imgProps>
              </a:ext>
              <a:ext uri="{28A0092B-C50C-407E-A947-70E740481C1C}">
                <a14:useLocalDpi xmlns:a14="http://schemas.microsoft.com/office/drawing/2010/main" val="0"/>
              </a:ext>
            </a:extLst>
          </a:blip>
          <a:srcRect/>
          <a:stretch>
            <a:fillRect/>
          </a:stretch>
        </p:blipFill>
        <p:spPr bwMode="auto">
          <a:xfrm>
            <a:off x="1497031" y="3632452"/>
            <a:ext cx="800100" cy="80367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Signo de Interrogación Rojo y Amarillo PNG transparente - StickPNG">
            <a:extLst>
              <a:ext uri="{FF2B5EF4-FFF2-40B4-BE49-F238E27FC236}">
                <a16:creationId xmlns:a16="http://schemas.microsoft.com/office/drawing/2014/main" id="{502DA837-8B0A-063B-9598-12EA347414F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4686" y="3879107"/>
            <a:ext cx="939962" cy="93996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8" descr="Signo de Interrogación Rojo y Amarillo PNG transparente - StickPNG">
            <a:extLst>
              <a:ext uri="{FF2B5EF4-FFF2-40B4-BE49-F238E27FC236}">
                <a16:creationId xmlns:a16="http://schemas.microsoft.com/office/drawing/2014/main" id="{1CD72BE1-1BE3-05EE-E700-FD703E3B11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a:off x="2831682" y="3899628"/>
            <a:ext cx="939963" cy="9399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Enfermedad tromboembólica venosa - HC Marbella | HC Marbella International  Hospital">
            <a:extLst>
              <a:ext uri="{FF2B5EF4-FFF2-40B4-BE49-F238E27FC236}">
                <a16:creationId xmlns:a16="http://schemas.microsoft.com/office/drawing/2014/main" id="{13F67E9D-F1A9-631C-2E4B-C83A4E4D4F5E}"/>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2994" y="3664737"/>
            <a:ext cx="1409747" cy="140974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440+ Apnea Sueño Ilustraciones, gráficos vectoriales libres de derechos y  clip art - iStock | Apnea del sueño, Dormir">
            <a:extLst>
              <a:ext uri="{FF2B5EF4-FFF2-40B4-BE49-F238E27FC236}">
                <a16:creationId xmlns:a16="http://schemas.microsoft.com/office/drawing/2014/main" id="{B09C9A33-C4A1-4983-D88B-D03223F3B088}"/>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205953" y="3194283"/>
            <a:ext cx="2284265" cy="2284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006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3FCF3DB1-51FB-138E-4EE2-DEA0D96AAF7A}"/>
              </a:ext>
            </a:extLst>
          </p:cNvPr>
          <p:cNvSpPr txBox="1"/>
          <p:nvPr/>
        </p:nvSpPr>
        <p:spPr>
          <a:xfrm>
            <a:off x="1979712" y="1073539"/>
            <a:ext cx="7056521" cy="1785104"/>
          </a:xfrm>
          <a:prstGeom prst="rect">
            <a:avLst/>
          </a:prstGeom>
          <a:noFill/>
        </p:spPr>
        <p:txBody>
          <a:bodyPr wrap="square">
            <a:spAutoFit/>
          </a:bodyPr>
          <a:lstStyle/>
          <a:p>
            <a:r>
              <a:rPr lang="es-ES" sz="1000" b="1" dirty="0"/>
              <a:t>Población: </a:t>
            </a:r>
            <a:r>
              <a:rPr lang="es-ES" sz="1000" dirty="0"/>
              <a:t>El estudio se llevó a cabo en 10 centros terciarios, siendo el HUVR el centro líder</a:t>
            </a:r>
            <a:r>
              <a:rPr lang="es-ES" sz="1000" b="1" dirty="0"/>
              <a:t>. </a:t>
            </a:r>
          </a:p>
          <a:p>
            <a:r>
              <a:rPr lang="es-ES" sz="1000" b="1" dirty="0"/>
              <a:t>
Sujetos de estudio: </a:t>
            </a:r>
            <a:r>
              <a:rPr lang="es-ES" sz="1000" dirty="0"/>
              <a:t>Pacientes consecutivos con diagnóstico de embolia pulmonar aguda sintomática que cumplen todos los criterios de inclusión y ninguno de los criterios de exclusión.</a:t>
            </a:r>
          </a:p>
          <a:p>
            <a:r>
              <a:rPr lang="es-ES" sz="1000" b="1" dirty="0"/>
              <a:t>
Criterios de inclusión: </a:t>
            </a:r>
            <a:r>
              <a:rPr lang="es-ES" sz="1000" dirty="0"/>
              <a:t>Pacientes mayores de 18 años con embolia pulmonar confirmada objetivamente. Esperanza de vida &gt; 6 meses. Capaz de asistir al seguimiento en la clínica de ETEV y a los 3 meses en la UTRS. Sin diagnóstico previo de apnea obstructiva del sueño.</a:t>
            </a:r>
          </a:p>
          <a:p>
            <a:r>
              <a:rPr lang="es-ES" sz="1000" b="1" dirty="0"/>
              <a:t>
Criterios de exclusión: </a:t>
            </a:r>
            <a:r>
              <a:rPr lang="es-ES" sz="1000" dirty="0"/>
              <a:t>Pacientes embarazadas o en periodo de lactancia. Esperanza de vida inferior a 6 meses. Comorbilidades u otras condiciones que impidan el estudio del sueño y la gammagrafía de perfusión.</a:t>
            </a:r>
            <a:endParaRPr lang="en-US" sz="1000" dirty="0"/>
          </a:p>
        </p:txBody>
      </p:sp>
      <p:pic>
        <p:nvPicPr>
          <p:cNvPr id="10" name="Picture 4" descr="Hospitalización - Iconos gratis de seguridad">
            <a:extLst>
              <a:ext uri="{FF2B5EF4-FFF2-40B4-BE49-F238E27FC236}">
                <a16:creationId xmlns:a16="http://schemas.microsoft.com/office/drawing/2014/main" id="{57FCF404-5F1D-ED23-1529-A0E032DC6F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2186" y="2187568"/>
            <a:ext cx="563817" cy="5638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7" name="Imagen 16" descr="Imagen que contiene objeto, papalote, colorido&#10;&#10;Descripción generada automáticamente">
            <a:extLst>
              <a:ext uri="{FF2B5EF4-FFF2-40B4-BE49-F238E27FC236}">
                <a16:creationId xmlns:a16="http://schemas.microsoft.com/office/drawing/2014/main" id="{1CCF48EE-2F02-1B55-626F-ABBA10752B9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134245" y="1063680"/>
            <a:ext cx="714248" cy="433013"/>
          </a:xfrm>
          <a:prstGeom prst="rect">
            <a:avLst/>
          </a:prstGeom>
        </p:spPr>
      </p:pic>
      <p:pic>
        <p:nvPicPr>
          <p:cNvPr id="19" name="Imagen 18" descr="Icono&#10;&#10;Descripción generada automáticamente">
            <a:extLst>
              <a:ext uri="{FF2B5EF4-FFF2-40B4-BE49-F238E27FC236}">
                <a16:creationId xmlns:a16="http://schemas.microsoft.com/office/drawing/2014/main" id="{D0664394-DE88-233F-5265-5CF6733AFB3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222186" y="1580204"/>
            <a:ext cx="483439" cy="483439"/>
          </a:xfrm>
          <a:prstGeom prst="rect">
            <a:avLst/>
          </a:prstGeom>
        </p:spPr>
      </p:pic>
      <p:sp>
        <p:nvSpPr>
          <p:cNvPr id="21" name="CuadroTexto 20">
            <a:extLst>
              <a:ext uri="{FF2B5EF4-FFF2-40B4-BE49-F238E27FC236}">
                <a16:creationId xmlns:a16="http://schemas.microsoft.com/office/drawing/2014/main" id="{1EBC9B4F-C2E5-C98C-D043-9A7680DABE65}"/>
              </a:ext>
            </a:extLst>
          </p:cNvPr>
          <p:cNvSpPr txBox="1"/>
          <p:nvPr/>
        </p:nvSpPr>
        <p:spPr>
          <a:xfrm>
            <a:off x="1848493" y="126625"/>
            <a:ext cx="6664202" cy="646331"/>
          </a:xfrm>
          <a:prstGeom prst="rect">
            <a:avLst/>
          </a:prstGeom>
          <a:noFill/>
          <a:ln w="28575">
            <a:solidFill>
              <a:schemeClr val="accent4">
                <a:lumMod val="40000"/>
                <a:lumOff val="60000"/>
              </a:schemeClr>
            </a:solidFill>
          </a:ln>
        </p:spPr>
        <p:txBody>
          <a:bodyPr wrap="square">
            <a:spAutoFit/>
          </a:bodyPr>
          <a:lstStyle/>
          <a:p>
            <a:pPr algn="ctr"/>
            <a:r>
              <a:rPr lang="es-ES" b="1" dirty="0">
                <a:solidFill>
                  <a:srgbClr val="231F20"/>
                </a:solidFill>
              </a:rPr>
              <a:t>Estudio clínico-traslacional del impacto de la AOS en la persistencia de defectos de perfusión tras embolia pulmonar</a:t>
            </a:r>
            <a:endParaRPr lang="es-ES" b="1" dirty="0">
              <a:cs typeface="Times New Roman" panose="02020603050405020304" pitchFamily="18" charset="0"/>
            </a:endParaRPr>
          </a:p>
        </p:txBody>
      </p:sp>
      <p:pic>
        <p:nvPicPr>
          <p:cNvPr id="2" name="Picture 2" descr="Hospital universitario del norte tees atención médica hospital  universitario de hartlepool atención adversa efecto adverso, diverso,  ángulo, naranja png | PNGWing">
            <a:extLst>
              <a:ext uri="{FF2B5EF4-FFF2-40B4-BE49-F238E27FC236}">
                <a16:creationId xmlns:a16="http://schemas.microsoft.com/office/drawing/2014/main" id="{BDE7404A-CDA8-2F32-4DF1-19A9DA79E85F}"/>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222186" y="3288123"/>
            <a:ext cx="1316933" cy="1316933"/>
          </a:xfrm>
          <a:prstGeom prst="rect">
            <a:avLst/>
          </a:prstGeom>
          <a:noFill/>
          <a:extLst>
            <a:ext uri="{909E8E84-426E-40DD-AFC4-6F175D3DCCD1}">
              <a14:hiddenFill xmlns:a14="http://schemas.microsoft.com/office/drawing/2010/main">
                <a:solidFill>
                  <a:srgbClr val="FFFFFF"/>
                </a:solidFill>
              </a14:hiddenFill>
            </a:ext>
          </a:extLst>
        </p:spPr>
      </p:pic>
      <p:sp>
        <p:nvSpPr>
          <p:cNvPr id="3" name="Flecha: hacia abajo 2">
            <a:extLst>
              <a:ext uri="{FF2B5EF4-FFF2-40B4-BE49-F238E27FC236}">
                <a16:creationId xmlns:a16="http://schemas.microsoft.com/office/drawing/2014/main" id="{FBDF13CA-731D-80D4-D09D-B7AAC59D89B0}"/>
              </a:ext>
            </a:extLst>
          </p:cNvPr>
          <p:cNvSpPr/>
          <p:nvPr/>
        </p:nvSpPr>
        <p:spPr>
          <a:xfrm rot="16200000">
            <a:off x="2799900" y="3659291"/>
            <a:ext cx="275248" cy="582042"/>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350" dirty="0"/>
          </a:p>
        </p:txBody>
      </p:sp>
      <p:sp>
        <p:nvSpPr>
          <p:cNvPr id="4" name="CuadroTexto 3">
            <a:extLst>
              <a:ext uri="{FF2B5EF4-FFF2-40B4-BE49-F238E27FC236}">
                <a16:creationId xmlns:a16="http://schemas.microsoft.com/office/drawing/2014/main" id="{71A278FA-473C-F8E7-32D3-680FF57FDA78}"/>
              </a:ext>
            </a:extLst>
          </p:cNvPr>
          <p:cNvSpPr txBox="1"/>
          <p:nvPr/>
        </p:nvSpPr>
        <p:spPr>
          <a:xfrm>
            <a:off x="3422922" y="3819634"/>
            <a:ext cx="1518164" cy="276999"/>
          </a:xfrm>
          <a:prstGeom prst="rect">
            <a:avLst/>
          </a:prstGeom>
          <a:solidFill>
            <a:schemeClr val="bg1"/>
          </a:solidFill>
          <a:ln w="19050">
            <a:solidFill>
              <a:schemeClr val="tx1"/>
            </a:solidFill>
          </a:ln>
        </p:spPr>
        <p:txBody>
          <a:bodyPr wrap="square" rtlCol="0">
            <a:spAutoFit/>
          </a:bodyPr>
          <a:lstStyle/>
          <a:p>
            <a:pPr algn="ctr"/>
            <a:r>
              <a:rPr lang="es-ES" sz="1200" b="1" i="1" dirty="0">
                <a:latin typeface="Times New Roman" panose="02020603050405020304" pitchFamily="18" charset="0"/>
                <a:cs typeface="Times New Roman" panose="02020603050405020304" pitchFamily="18" charset="0"/>
              </a:rPr>
              <a:t>CONSULTA ETEV</a:t>
            </a:r>
          </a:p>
        </p:txBody>
      </p:sp>
      <p:sp>
        <p:nvSpPr>
          <p:cNvPr id="7" name="CuadroTexto 6">
            <a:extLst>
              <a:ext uri="{FF2B5EF4-FFF2-40B4-BE49-F238E27FC236}">
                <a16:creationId xmlns:a16="http://schemas.microsoft.com/office/drawing/2014/main" id="{7BE099EE-4E22-4449-4CB4-B78D7854EAFF}"/>
              </a:ext>
            </a:extLst>
          </p:cNvPr>
          <p:cNvSpPr txBox="1"/>
          <p:nvPr/>
        </p:nvSpPr>
        <p:spPr>
          <a:xfrm>
            <a:off x="5993578" y="3062347"/>
            <a:ext cx="1518164" cy="461665"/>
          </a:xfrm>
          <a:prstGeom prst="rect">
            <a:avLst/>
          </a:prstGeom>
          <a:solidFill>
            <a:schemeClr val="bg1"/>
          </a:solidFill>
          <a:ln w="19050">
            <a:solidFill>
              <a:schemeClr val="tx1"/>
            </a:solidFill>
          </a:ln>
        </p:spPr>
        <p:txBody>
          <a:bodyPr wrap="square" rtlCol="0">
            <a:spAutoFit/>
          </a:bodyPr>
          <a:lstStyle/>
          <a:p>
            <a:pPr algn="ctr"/>
            <a:r>
              <a:rPr lang="es-ES" sz="1200" b="1" i="1" dirty="0">
                <a:latin typeface="Times New Roman" panose="02020603050405020304" pitchFamily="18" charset="0"/>
                <a:cs typeface="Times New Roman" panose="02020603050405020304" pitchFamily="18" charset="0"/>
              </a:rPr>
              <a:t>CONSULTA UTRS + POLIGRAFÍA</a:t>
            </a:r>
          </a:p>
        </p:txBody>
      </p:sp>
      <p:sp>
        <p:nvSpPr>
          <p:cNvPr id="11" name="CuadroTexto 10">
            <a:extLst>
              <a:ext uri="{FF2B5EF4-FFF2-40B4-BE49-F238E27FC236}">
                <a16:creationId xmlns:a16="http://schemas.microsoft.com/office/drawing/2014/main" id="{AEA80820-0C58-7B1A-2A5E-810B14D43C15}"/>
              </a:ext>
            </a:extLst>
          </p:cNvPr>
          <p:cNvSpPr txBox="1"/>
          <p:nvPr/>
        </p:nvSpPr>
        <p:spPr>
          <a:xfrm>
            <a:off x="2623352" y="3452508"/>
            <a:ext cx="756823" cy="230832"/>
          </a:xfrm>
          <a:prstGeom prst="rect">
            <a:avLst/>
          </a:prstGeom>
          <a:noFill/>
        </p:spPr>
        <p:txBody>
          <a:bodyPr wrap="square">
            <a:spAutoFit/>
          </a:bodyPr>
          <a:lstStyle/>
          <a:p>
            <a:pPr algn="just"/>
            <a:r>
              <a:rPr lang="es-ES" sz="900" b="1" dirty="0">
                <a:solidFill>
                  <a:srgbClr val="FF0000"/>
                </a:solidFill>
                <a:latin typeface="Times New Roman" panose="02020603050405020304" pitchFamily="18" charset="0"/>
                <a:cs typeface="Times New Roman" panose="02020603050405020304" pitchFamily="18" charset="0"/>
              </a:rPr>
              <a:t>1 MES</a:t>
            </a:r>
          </a:p>
        </p:txBody>
      </p:sp>
      <p:sp>
        <p:nvSpPr>
          <p:cNvPr id="12" name="Flecha: hacia abajo 11">
            <a:extLst>
              <a:ext uri="{FF2B5EF4-FFF2-40B4-BE49-F238E27FC236}">
                <a16:creationId xmlns:a16="http://schemas.microsoft.com/office/drawing/2014/main" id="{2E3FC99C-55BC-3D99-CD8B-2C0E7232384B}"/>
              </a:ext>
            </a:extLst>
          </p:cNvPr>
          <p:cNvSpPr/>
          <p:nvPr/>
        </p:nvSpPr>
        <p:spPr>
          <a:xfrm rot="16200000">
            <a:off x="5239309" y="3655569"/>
            <a:ext cx="322529" cy="582043"/>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1350" dirty="0"/>
          </a:p>
        </p:txBody>
      </p:sp>
      <p:sp>
        <p:nvSpPr>
          <p:cNvPr id="14" name="CuadroTexto 13">
            <a:extLst>
              <a:ext uri="{FF2B5EF4-FFF2-40B4-BE49-F238E27FC236}">
                <a16:creationId xmlns:a16="http://schemas.microsoft.com/office/drawing/2014/main" id="{80A5859C-3102-93B9-FCE0-61CA03E618BB}"/>
              </a:ext>
            </a:extLst>
          </p:cNvPr>
          <p:cNvSpPr txBox="1"/>
          <p:nvPr/>
        </p:nvSpPr>
        <p:spPr>
          <a:xfrm>
            <a:off x="5048179" y="3452508"/>
            <a:ext cx="704788" cy="230832"/>
          </a:xfrm>
          <a:prstGeom prst="rect">
            <a:avLst/>
          </a:prstGeom>
          <a:noFill/>
        </p:spPr>
        <p:txBody>
          <a:bodyPr wrap="square">
            <a:spAutoFit/>
          </a:bodyPr>
          <a:lstStyle/>
          <a:p>
            <a:pPr algn="just"/>
            <a:r>
              <a:rPr lang="es-ES" sz="900" b="1" dirty="0">
                <a:solidFill>
                  <a:srgbClr val="FF0000"/>
                </a:solidFill>
                <a:latin typeface="Times New Roman" panose="02020603050405020304" pitchFamily="18" charset="0"/>
                <a:cs typeface="Times New Roman" panose="02020603050405020304" pitchFamily="18" charset="0"/>
              </a:rPr>
              <a:t>3 MESES</a:t>
            </a:r>
          </a:p>
        </p:txBody>
      </p:sp>
      <p:sp>
        <p:nvSpPr>
          <p:cNvPr id="16" name="CuadroTexto 15">
            <a:extLst>
              <a:ext uri="{FF2B5EF4-FFF2-40B4-BE49-F238E27FC236}">
                <a16:creationId xmlns:a16="http://schemas.microsoft.com/office/drawing/2014/main" id="{F7B59147-F1E1-96F1-B702-3F2FD982FF12}"/>
              </a:ext>
            </a:extLst>
          </p:cNvPr>
          <p:cNvSpPr txBox="1"/>
          <p:nvPr/>
        </p:nvSpPr>
        <p:spPr>
          <a:xfrm>
            <a:off x="5993578" y="3765834"/>
            <a:ext cx="1518164" cy="276999"/>
          </a:xfrm>
          <a:prstGeom prst="rect">
            <a:avLst/>
          </a:prstGeom>
          <a:solidFill>
            <a:schemeClr val="bg1"/>
          </a:solidFill>
          <a:ln w="19050">
            <a:solidFill>
              <a:schemeClr val="tx1"/>
            </a:solidFill>
          </a:ln>
        </p:spPr>
        <p:txBody>
          <a:bodyPr wrap="square" rtlCol="0">
            <a:spAutoFit/>
          </a:bodyPr>
          <a:lstStyle/>
          <a:p>
            <a:pPr algn="ctr"/>
            <a:r>
              <a:rPr lang="es-ES" sz="1200" b="1" i="1" dirty="0">
                <a:latin typeface="Times New Roman" panose="02020603050405020304" pitchFamily="18" charset="0"/>
                <a:cs typeface="Times New Roman" panose="02020603050405020304" pitchFamily="18" charset="0"/>
              </a:rPr>
              <a:t>CONSULTA ETEV</a:t>
            </a:r>
          </a:p>
        </p:txBody>
      </p:sp>
      <p:sp>
        <p:nvSpPr>
          <p:cNvPr id="18" name="CuadroTexto 17">
            <a:extLst>
              <a:ext uri="{FF2B5EF4-FFF2-40B4-BE49-F238E27FC236}">
                <a16:creationId xmlns:a16="http://schemas.microsoft.com/office/drawing/2014/main" id="{1B6A0767-BBEB-14E1-9522-DBC5419CD232}"/>
              </a:ext>
            </a:extLst>
          </p:cNvPr>
          <p:cNvSpPr txBox="1"/>
          <p:nvPr/>
        </p:nvSpPr>
        <p:spPr>
          <a:xfrm>
            <a:off x="5993578" y="4330861"/>
            <a:ext cx="1518164" cy="461665"/>
          </a:xfrm>
          <a:prstGeom prst="rect">
            <a:avLst/>
          </a:prstGeom>
          <a:solidFill>
            <a:schemeClr val="bg1"/>
          </a:solidFill>
          <a:ln w="19050">
            <a:solidFill>
              <a:schemeClr val="tx1"/>
            </a:solidFill>
          </a:ln>
        </p:spPr>
        <p:txBody>
          <a:bodyPr wrap="square" rtlCol="0">
            <a:spAutoFit/>
          </a:bodyPr>
          <a:lstStyle/>
          <a:p>
            <a:pPr algn="ctr"/>
            <a:r>
              <a:rPr lang="es-ES" sz="1200" b="1" i="1" dirty="0">
                <a:latin typeface="Times New Roman" panose="02020603050405020304" pitchFamily="18" charset="0"/>
                <a:cs typeface="Times New Roman" panose="02020603050405020304" pitchFamily="18" charset="0"/>
              </a:rPr>
              <a:t>GAMMAGRAFÍA DE PERFUSIÓN</a:t>
            </a:r>
          </a:p>
        </p:txBody>
      </p:sp>
      <p:pic>
        <p:nvPicPr>
          <p:cNvPr id="20" name="Picture 2" descr="El apasionante viaje de las muestras de sangre - Genotipia">
            <a:extLst>
              <a:ext uri="{FF2B5EF4-FFF2-40B4-BE49-F238E27FC236}">
                <a16:creationId xmlns:a16="http://schemas.microsoft.com/office/drawing/2014/main" id="{87EAE42C-B301-E22E-76E2-40A1F0817A0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04502" y="3200307"/>
            <a:ext cx="417561" cy="4175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 name="Picture 2" descr="El apasionante viaje de las muestras de sangre - Genotipia">
            <a:extLst>
              <a:ext uri="{FF2B5EF4-FFF2-40B4-BE49-F238E27FC236}">
                <a16:creationId xmlns:a16="http://schemas.microsoft.com/office/drawing/2014/main" id="{C32FEF17-7A14-1135-C5BA-DC1198D6E09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11519" y="3617868"/>
            <a:ext cx="521829" cy="5218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147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3BE5F-1482-9FB4-38B1-D5376B13797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9D68EE5-356A-965D-B405-F97CEA1246EF}"/>
              </a:ext>
            </a:extLst>
          </p:cNvPr>
          <p:cNvSpPr txBox="1"/>
          <p:nvPr/>
        </p:nvSpPr>
        <p:spPr>
          <a:xfrm>
            <a:off x="2195736" y="483518"/>
            <a:ext cx="1440160" cy="874400"/>
          </a:xfrm>
          <a:prstGeom prst="rect">
            <a:avLst/>
          </a:prstGeom>
        </p:spPr>
        <p:txBody>
          <a:bodyPr vert="horz" lIns="68580" tIns="34290" rIns="68580" bIns="34290" rtlCol="0" anchor="ctr">
            <a:normAutofit/>
          </a:bodyPr>
          <a:lstStyle/>
          <a:p>
            <a:pPr>
              <a:lnSpc>
                <a:spcPct val="90000"/>
              </a:lnSpc>
              <a:spcBef>
                <a:spcPct val="0"/>
              </a:spcBef>
              <a:spcAft>
                <a:spcPts val="450"/>
              </a:spcAft>
            </a:pPr>
            <a:r>
              <a:rPr lang="en-US" b="1" i="1" dirty="0" err="1">
                <a:latin typeface="+mj-lt"/>
                <a:ea typeface="+mj-ea"/>
                <a:cs typeface="+mj-cs"/>
              </a:rPr>
              <a:t>Estudio</a:t>
            </a:r>
            <a:r>
              <a:rPr lang="en-US" b="1" i="1" dirty="0">
                <a:latin typeface="+mj-lt"/>
                <a:ea typeface="+mj-ea"/>
                <a:cs typeface="+mj-cs"/>
              </a:rPr>
              <a:t> NIX</a:t>
            </a:r>
          </a:p>
        </p:txBody>
      </p:sp>
      <p:sp>
        <p:nvSpPr>
          <p:cNvPr id="4113" name="CuadroTexto 4112">
            <a:extLst>
              <a:ext uri="{FF2B5EF4-FFF2-40B4-BE49-F238E27FC236}">
                <a16:creationId xmlns:a16="http://schemas.microsoft.com/office/drawing/2014/main" id="{980093F9-BF5C-1AD1-D5D7-6A0664BD7AD7}"/>
              </a:ext>
            </a:extLst>
          </p:cNvPr>
          <p:cNvSpPr txBox="1"/>
          <p:nvPr/>
        </p:nvSpPr>
        <p:spPr>
          <a:xfrm>
            <a:off x="3744830" y="195486"/>
            <a:ext cx="5143500" cy="1234440"/>
          </a:xfrm>
          <a:prstGeom prst="rect">
            <a:avLst/>
          </a:prstGeom>
        </p:spPr>
        <p:txBody>
          <a:bodyPr vert="horz" lIns="68580" tIns="34290" rIns="68580" bIns="34290" rtlCol="0" anchor="ctr">
            <a:normAutofit/>
          </a:bodyPr>
          <a:lstStyle/>
          <a:p>
            <a:pPr indent="-171450">
              <a:lnSpc>
                <a:spcPct val="90000"/>
              </a:lnSpc>
              <a:spcAft>
                <a:spcPts val="450"/>
              </a:spcAft>
              <a:buFont typeface="Arial" panose="020B0604020202020204" pitchFamily="34" charset="0"/>
              <a:buChar char="•"/>
            </a:pPr>
            <a:r>
              <a:rPr lang="en-US" sz="1000" dirty="0"/>
              <a:t>Se </a:t>
            </a:r>
            <a:r>
              <a:rPr lang="en-US" sz="1000" dirty="0" err="1"/>
              <a:t>incluyeron</a:t>
            </a:r>
            <a:r>
              <a:rPr lang="en-US" sz="1000" dirty="0"/>
              <a:t> </a:t>
            </a:r>
            <a:r>
              <a:rPr lang="en-US" sz="1000" b="1" dirty="0"/>
              <a:t>202 </a:t>
            </a:r>
            <a:r>
              <a:rPr lang="en-US" sz="1000" b="1" dirty="0" err="1"/>
              <a:t>pacientes</a:t>
            </a:r>
            <a:r>
              <a:rPr lang="en-US" sz="1000" b="1" dirty="0"/>
              <a:t> </a:t>
            </a:r>
            <a:r>
              <a:rPr lang="en-US" sz="1000" dirty="0" err="1"/>
              <a:t>diagnosticados</a:t>
            </a:r>
            <a:r>
              <a:rPr lang="en-US" sz="1000" dirty="0"/>
              <a:t> con EP </a:t>
            </a:r>
            <a:r>
              <a:rPr lang="en-US" sz="1000" dirty="0" err="1"/>
              <a:t>aguda</a:t>
            </a:r>
            <a:r>
              <a:rPr lang="en-US" sz="1000" dirty="0"/>
              <a:t>, de </a:t>
            </a:r>
            <a:r>
              <a:rPr lang="en-US" sz="1000" dirty="0" err="1"/>
              <a:t>los</a:t>
            </a:r>
            <a:r>
              <a:rPr lang="en-US" sz="1000" dirty="0"/>
              <a:t> </a:t>
            </a:r>
            <a:r>
              <a:rPr lang="en-US" sz="1000" dirty="0" err="1"/>
              <a:t>cuáles</a:t>
            </a:r>
            <a:r>
              <a:rPr lang="en-US" sz="1000" dirty="0"/>
              <a:t>, </a:t>
            </a:r>
            <a:r>
              <a:rPr lang="en-US" sz="1000" b="1" dirty="0"/>
              <a:t>113 </a:t>
            </a:r>
            <a:r>
              <a:rPr lang="en-US" sz="1000" b="1" dirty="0" err="1"/>
              <a:t>fueron</a:t>
            </a:r>
            <a:r>
              <a:rPr lang="en-US" sz="1000" b="1" dirty="0"/>
              <a:t> hombres (55,9%) </a:t>
            </a:r>
            <a:r>
              <a:rPr lang="en-US" sz="1000" dirty="0"/>
              <a:t>con </a:t>
            </a:r>
            <a:r>
              <a:rPr lang="en-US" sz="1000" dirty="0" err="1"/>
              <a:t>una</a:t>
            </a:r>
            <a:r>
              <a:rPr lang="en-US" sz="1000" dirty="0"/>
              <a:t> </a:t>
            </a:r>
            <a:r>
              <a:rPr lang="en-US" sz="1000" dirty="0" err="1"/>
              <a:t>edad</a:t>
            </a:r>
            <a:r>
              <a:rPr lang="en-US" sz="1000" dirty="0"/>
              <a:t> media de </a:t>
            </a:r>
            <a:r>
              <a:rPr lang="en-US" sz="1000" b="1" dirty="0"/>
              <a:t>63,30</a:t>
            </a:r>
            <a:r>
              <a:rPr lang="en-US" sz="1000" dirty="0"/>
              <a:t> ± 14,52 </a:t>
            </a:r>
            <a:r>
              <a:rPr lang="en-US" sz="1000" dirty="0" err="1"/>
              <a:t>años</a:t>
            </a:r>
            <a:r>
              <a:rPr lang="en-US" sz="1000" dirty="0"/>
              <a:t>. </a:t>
            </a:r>
          </a:p>
          <a:p>
            <a:pPr indent="-171450">
              <a:lnSpc>
                <a:spcPct val="90000"/>
              </a:lnSpc>
              <a:spcAft>
                <a:spcPts val="450"/>
              </a:spcAft>
              <a:buFont typeface="Arial" panose="020B0604020202020204" pitchFamily="34" charset="0"/>
              <a:buChar char="•"/>
            </a:pPr>
            <a:endParaRPr lang="en-US" sz="1000" dirty="0"/>
          </a:p>
          <a:p>
            <a:pPr indent="-171450">
              <a:lnSpc>
                <a:spcPct val="90000"/>
              </a:lnSpc>
              <a:spcAft>
                <a:spcPts val="450"/>
              </a:spcAft>
              <a:buFont typeface="Arial" panose="020B0604020202020204" pitchFamily="34" charset="0"/>
              <a:buChar char="•"/>
            </a:pPr>
            <a:r>
              <a:rPr lang="en-US" sz="1000" b="1" dirty="0"/>
              <a:t>134 </a:t>
            </a:r>
            <a:r>
              <a:rPr lang="en-US" sz="1000" b="1" dirty="0" err="1"/>
              <a:t>presentaban</a:t>
            </a:r>
            <a:r>
              <a:rPr lang="en-US" sz="1000" b="1" dirty="0"/>
              <a:t> </a:t>
            </a:r>
            <a:r>
              <a:rPr lang="en-US" sz="1000" b="1" dirty="0" err="1"/>
              <a:t>comorbilidades</a:t>
            </a:r>
            <a:r>
              <a:rPr lang="en-US" sz="1000" b="1" dirty="0"/>
              <a:t> </a:t>
            </a:r>
            <a:r>
              <a:rPr lang="en-US" sz="1000" dirty="0" err="1"/>
              <a:t>en</a:t>
            </a:r>
            <a:r>
              <a:rPr lang="en-US" sz="1000" dirty="0"/>
              <a:t> </a:t>
            </a:r>
            <a:r>
              <a:rPr lang="en-US" sz="1000" dirty="0" err="1"/>
              <a:t>el</a:t>
            </a:r>
            <a:r>
              <a:rPr lang="en-US" sz="1000" dirty="0"/>
              <a:t> </a:t>
            </a:r>
            <a:r>
              <a:rPr lang="en-US" sz="1000" dirty="0" err="1"/>
              <a:t>momento</a:t>
            </a:r>
            <a:r>
              <a:rPr lang="en-US" sz="1000" dirty="0"/>
              <a:t> del </a:t>
            </a:r>
            <a:r>
              <a:rPr lang="en-US" sz="1000" dirty="0" err="1"/>
              <a:t>diagnóstico</a:t>
            </a:r>
            <a:r>
              <a:rPr lang="en-US" sz="1000" dirty="0"/>
              <a:t> de la EP (66,3%): 88 </a:t>
            </a:r>
            <a:r>
              <a:rPr lang="en-US" sz="1000" dirty="0" err="1"/>
              <a:t>presentaron</a:t>
            </a:r>
            <a:r>
              <a:rPr lang="en-US" sz="1000" dirty="0"/>
              <a:t> </a:t>
            </a:r>
            <a:r>
              <a:rPr lang="en-US" sz="1000" b="1" dirty="0"/>
              <a:t>HTA</a:t>
            </a:r>
            <a:r>
              <a:rPr lang="en-US" sz="1000" dirty="0"/>
              <a:t> (43,6%), 32 diabetes (15,8%) con </a:t>
            </a:r>
            <a:r>
              <a:rPr lang="en-US" sz="1000" b="1" dirty="0"/>
              <a:t>IMC medio de 30,44 </a:t>
            </a:r>
            <a:r>
              <a:rPr lang="en-US" sz="1000" dirty="0"/>
              <a:t>± 5,63. </a:t>
            </a:r>
          </a:p>
        </p:txBody>
      </p:sp>
      <p:pic>
        <p:nvPicPr>
          <p:cNvPr id="5" name="Picture 2" descr="Ronquido - Iconos gratis de usuario">
            <a:extLst>
              <a:ext uri="{FF2B5EF4-FFF2-40B4-BE49-F238E27FC236}">
                <a16:creationId xmlns:a16="http://schemas.microsoft.com/office/drawing/2014/main" id="{DE3CD09D-CF41-8D9C-C219-A63DE507BB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9700" y="2080696"/>
            <a:ext cx="913775" cy="913775"/>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53F8E86A-7123-259B-7207-568FD2F6F9EC}"/>
              </a:ext>
            </a:extLst>
          </p:cNvPr>
          <p:cNvSpPr txBox="1"/>
          <p:nvPr/>
        </p:nvSpPr>
        <p:spPr>
          <a:xfrm>
            <a:off x="2048224" y="2132697"/>
            <a:ext cx="2286000" cy="861774"/>
          </a:xfrm>
          <a:prstGeom prst="rect">
            <a:avLst/>
          </a:prstGeom>
          <a:noFill/>
        </p:spPr>
        <p:txBody>
          <a:bodyPr wrap="square">
            <a:spAutoFit/>
          </a:bodyPr>
          <a:lstStyle/>
          <a:p>
            <a:pPr marL="214313" indent="-214313">
              <a:buFont typeface="Arial" panose="020B0604020202020204" pitchFamily="34" charset="0"/>
              <a:buChar char="•"/>
            </a:pPr>
            <a:r>
              <a:rPr lang="es-ES" sz="1000" dirty="0"/>
              <a:t>N = 180 pacientes.</a:t>
            </a:r>
          </a:p>
          <a:p>
            <a:r>
              <a:rPr lang="es-ES" sz="1000" dirty="0"/>
              <a:t> </a:t>
            </a:r>
          </a:p>
          <a:p>
            <a:pPr marL="214313" indent="-214313">
              <a:buFont typeface="Arial" panose="020B0604020202020204" pitchFamily="34" charset="0"/>
              <a:buChar char="•"/>
            </a:pPr>
            <a:r>
              <a:rPr lang="es-ES" sz="1000" dirty="0"/>
              <a:t>IAH medio = 24,36 ± 17,86/hora.</a:t>
            </a:r>
          </a:p>
          <a:p>
            <a:r>
              <a:rPr lang="es-ES" sz="1000" dirty="0"/>
              <a:t> </a:t>
            </a:r>
          </a:p>
          <a:p>
            <a:pPr marL="214313" indent="-214313">
              <a:buFont typeface="Arial" panose="020B0604020202020204" pitchFamily="34" charset="0"/>
              <a:buChar char="•"/>
            </a:pPr>
            <a:r>
              <a:rPr lang="es-ES" sz="1000" dirty="0"/>
              <a:t>CT90% medio = 18,99 ± 25,42%. </a:t>
            </a:r>
          </a:p>
        </p:txBody>
      </p:sp>
      <p:pic>
        <p:nvPicPr>
          <p:cNvPr id="10" name="Picture 10" descr="Enfermedad tromboembólica venosa - HC Marbella | HC Marbella International  Hospital">
            <a:extLst>
              <a:ext uri="{FF2B5EF4-FFF2-40B4-BE49-F238E27FC236}">
                <a16:creationId xmlns:a16="http://schemas.microsoft.com/office/drawing/2014/main" id="{1C0BA87B-953D-61BE-673E-162B85179F7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361575" y="2427734"/>
            <a:ext cx="1461912" cy="1461912"/>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E11643C1-1EB8-FB60-497C-3D9251F96FC8}"/>
              </a:ext>
            </a:extLst>
          </p:cNvPr>
          <p:cNvSpPr txBox="1"/>
          <p:nvPr/>
        </p:nvSpPr>
        <p:spPr>
          <a:xfrm>
            <a:off x="5649088" y="2646659"/>
            <a:ext cx="2955838" cy="1169551"/>
          </a:xfrm>
          <a:prstGeom prst="rect">
            <a:avLst/>
          </a:prstGeom>
          <a:noFill/>
        </p:spPr>
        <p:txBody>
          <a:bodyPr wrap="square">
            <a:spAutoFit/>
          </a:bodyPr>
          <a:lstStyle/>
          <a:p>
            <a:pPr marL="214313" indent="-214313">
              <a:buFont typeface="Arial" panose="020B0604020202020204" pitchFamily="34" charset="0"/>
              <a:buChar char="•"/>
            </a:pPr>
            <a:r>
              <a:rPr lang="es-ES" sz="1000" dirty="0"/>
              <a:t>N = 202 pacientes. N defectos = 167. </a:t>
            </a:r>
          </a:p>
          <a:p>
            <a:pPr marL="214313" indent="-214313">
              <a:buFont typeface="Arial" panose="020B0604020202020204" pitchFamily="34" charset="0"/>
              <a:buChar char="•"/>
            </a:pPr>
            <a:endParaRPr lang="es-ES" sz="1000" dirty="0">
              <a:latin typeface="Times New Roman" panose="02020603050405020304" pitchFamily="18" charset="0"/>
              <a:ea typeface="Aptos" panose="020B0004020202020204" pitchFamily="34" charset="0"/>
            </a:endParaRPr>
          </a:p>
          <a:p>
            <a:pPr marL="214313" indent="-214313">
              <a:buFont typeface="Arial" panose="020B0604020202020204" pitchFamily="34" charset="0"/>
              <a:buChar char="•"/>
            </a:pPr>
            <a:r>
              <a:rPr lang="es-ES" sz="1000" dirty="0"/>
              <a:t>Las localizaciones más frecuentes de la EP fueron </a:t>
            </a:r>
            <a:r>
              <a:rPr lang="es-ES" sz="1000" b="1" dirty="0"/>
              <a:t>lobares</a:t>
            </a:r>
            <a:r>
              <a:rPr lang="es-ES" sz="1000" dirty="0"/>
              <a:t> (21,8%) y </a:t>
            </a:r>
            <a:r>
              <a:rPr lang="es-ES" sz="1000" b="1" dirty="0"/>
              <a:t>segmentarias</a:t>
            </a:r>
            <a:r>
              <a:rPr lang="es-ES" sz="1000" dirty="0"/>
              <a:t> (21,3%). </a:t>
            </a:r>
          </a:p>
          <a:p>
            <a:endParaRPr lang="es-ES" sz="1000" dirty="0"/>
          </a:p>
          <a:p>
            <a:pPr marL="214313" indent="-214313">
              <a:buFont typeface="Arial" panose="020B0604020202020204" pitchFamily="34" charset="0"/>
              <a:buChar char="•"/>
            </a:pPr>
            <a:r>
              <a:rPr lang="es-ES" sz="1000" b="1" dirty="0"/>
              <a:t>76 (45,5%) </a:t>
            </a:r>
            <a:r>
              <a:rPr lang="es-ES" sz="1000" dirty="0"/>
              <a:t>presentaron defectos de perfusión a los 3 meses. </a:t>
            </a:r>
          </a:p>
        </p:txBody>
      </p:sp>
      <p:pic>
        <p:nvPicPr>
          <p:cNvPr id="12" name="Picture 6" descr="440+ Apnea Sueño Ilustraciones, gráficos vectoriales libres de derechos y  clip art - iStock | Apnea del sueño, Dormir">
            <a:extLst>
              <a:ext uri="{FF2B5EF4-FFF2-40B4-BE49-F238E27FC236}">
                <a16:creationId xmlns:a16="http://schemas.microsoft.com/office/drawing/2014/main" id="{7C8AB64F-F1CC-B923-BF0A-80672A087938}"/>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39074" y="3231435"/>
            <a:ext cx="1509150" cy="1509150"/>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489FF14E-F542-F1DA-DD5D-B3E95536F79C}"/>
              </a:ext>
            </a:extLst>
          </p:cNvPr>
          <p:cNvSpPr txBox="1"/>
          <p:nvPr/>
        </p:nvSpPr>
        <p:spPr>
          <a:xfrm>
            <a:off x="2048224" y="3617343"/>
            <a:ext cx="2286000" cy="707886"/>
          </a:xfrm>
          <a:prstGeom prst="rect">
            <a:avLst/>
          </a:prstGeom>
          <a:noFill/>
        </p:spPr>
        <p:txBody>
          <a:bodyPr wrap="square">
            <a:spAutoFit/>
          </a:bodyPr>
          <a:lstStyle/>
          <a:p>
            <a:pPr marL="128588" indent="-128588">
              <a:buFont typeface="Arial" panose="020B0604020202020204" pitchFamily="34" charset="0"/>
              <a:buChar char="•"/>
            </a:pPr>
            <a:r>
              <a:rPr lang="es-ES" sz="1000" b="1" dirty="0"/>
              <a:t>110</a:t>
            </a:r>
            <a:r>
              <a:rPr lang="es-ES" sz="1000" dirty="0"/>
              <a:t> presentaron valores de IAH ≥ 15/hora. </a:t>
            </a:r>
          </a:p>
          <a:p>
            <a:endParaRPr lang="es-ES" sz="1000" dirty="0"/>
          </a:p>
          <a:p>
            <a:pPr marL="128588" indent="-128588">
              <a:buFont typeface="Arial" panose="020B0604020202020204" pitchFamily="34" charset="0"/>
              <a:buChar char="•"/>
            </a:pPr>
            <a:r>
              <a:rPr lang="es-ES" sz="1000" b="1" dirty="0">
                <a:solidFill>
                  <a:srgbClr val="FF0000"/>
                </a:solidFill>
              </a:rPr>
              <a:t>Prevalencia de AOS 61,1%.</a:t>
            </a:r>
          </a:p>
        </p:txBody>
      </p:sp>
      <p:sp>
        <p:nvSpPr>
          <p:cNvPr id="3" name="Rectángulo 2">
            <a:extLst>
              <a:ext uri="{FF2B5EF4-FFF2-40B4-BE49-F238E27FC236}">
                <a16:creationId xmlns:a16="http://schemas.microsoft.com/office/drawing/2014/main" id="{E8AAE400-BBCE-551D-8DE4-9F5C00D54983}"/>
              </a:ext>
            </a:extLst>
          </p:cNvPr>
          <p:cNvSpPr/>
          <p:nvPr/>
        </p:nvSpPr>
        <p:spPr>
          <a:xfrm>
            <a:off x="2048224" y="230433"/>
            <a:ext cx="6841781" cy="1436457"/>
          </a:xfrm>
          <a:prstGeom prst="rect">
            <a:avLst/>
          </a:prstGeom>
          <a:noFill/>
          <a:ln w="19050">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6" name="Conector recto 5">
            <a:extLst>
              <a:ext uri="{FF2B5EF4-FFF2-40B4-BE49-F238E27FC236}">
                <a16:creationId xmlns:a16="http://schemas.microsoft.com/office/drawing/2014/main" id="{39E44CC0-7854-5A7D-17FC-D9F9EA1D189C}"/>
              </a:ext>
            </a:extLst>
          </p:cNvPr>
          <p:cNvCxnSpPr>
            <a:cxnSpLocks/>
          </p:cNvCxnSpPr>
          <p:nvPr/>
        </p:nvCxnSpPr>
        <p:spPr>
          <a:xfrm>
            <a:off x="3635896" y="339502"/>
            <a:ext cx="0" cy="1018416"/>
          </a:xfrm>
          <a:prstGeom prst="line">
            <a:avLst/>
          </a:prstGeom>
          <a:ln w="1905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708427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CFDE2-A785-E28E-2791-5DB4B068C19B}"/>
            </a:ext>
          </a:extLst>
        </p:cNvPr>
        <p:cNvGrpSpPr/>
        <p:nvPr/>
      </p:nvGrpSpPr>
      <p:grpSpPr>
        <a:xfrm>
          <a:off x="0" y="0"/>
          <a:ext cx="0" cy="0"/>
          <a:chOff x="0" y="0"/>
          <a:chExt cx="0" cy="0"/>
        </a:xfrm>
      </p:grpSpPr>
      <p:pic>
        <p:nvPicPr>
          <p:cNvPr id="15" name="Imagen 14" descr="Imagen que contiene Gráfico&#10;&#10;Descripción generada automáticamente">
            <a:extLst>
              <a:ext uri="{FF2B5EF4-FFF2-40B4-BE49-F238E27FC236}">
                <a16:creationId xmlns:a16="http://schemas.microsoft.com/office/drawing/2014/main" id="{87CFD921-B9F0-9171-C7E8-6F29111DD4F8}"/>
              </a:ext>
            </a:extLst>
          </p:cNvPr>
          <p:cNvPicPr>
            <a:picLocks noChangeAspect="1"/>
          </p:cNvPicPr>
          <p:nvPr/>
        </p:nvPicPr>
        <p:blipFill>
          <a:blip r:embed="rId2">
            <a:extLst>
              <a:ext uri="{28A0092B-C50C-407E-A947-70E740481C1C}">
                <a14:useLocalDpi xmlns:a14="http://schemas.microsoft.com/office/drawing/2010/main" val="0"/>
              </a:ext>
            </a:extLst>
          </a:blip>
          <a:srcRect l="12293" t="-1" r="9566" b="13784"/>
          <a:stretch/>
        </p:blipFill>
        <p:spPr>
          <a:xfrm>
            <a:off x="4019877" y="339502"/>
            <a:ext cx="4961656" cy="3654278"/>
          </a:xfrm>
          <a:prstGeom prst="rect">
            <a:avLst/>
          </a:prstGeom>
        </p:spPr>
      </p:pic>
      <p:graphicFrame>
        <p:nvGraphicFramePr>
          <p:cNvPr id="6" name="Tabla 5">
            <a:extLst>
              <a:ext uri="{FF2B5EF4-FFF2-40B4-BE49-F238E27FC236}">
                <a16:creationId xmlns:a16="http://schemas.microsoft.com/office/drawing/2014/main" id="{0AC159CB-898A-4CD0-2046-8993A7634292}"/>
              </a:ext>
            </a:extLst>
          </p:cNvPr>
          <p:cNvGraphicFramePr>
            <a:graphicFrameLocks noGrp="1"/>
          </p:cNvGraphicFramePr>
          <p:nvPr>
            <p:extLst>
              <p:ext uri="{D42A27DB-BD31-4B8C-83A1-F6EECF244321}">
                <p14:modId xmlns:p14="http://schemas.microsoft.com/office/powerpoint/2010/main" val="3313650022"/>
              </p:ext>
            </p:extLst>
          </p:nvPr>
        </p:nvGraphicFramePr>
        <p:xfrm>
          <a:off x="162467" y="1491234"/>
          <a:ext cx="4629150" cy="2161032"/>
        </p:xfrm>
        <a:graphic>
          <a:graphicData uri="http://schemas.openxmlformats.org/drawingml/2006/table">
            <a:tbl>
              <a:tblPr firstRow="1" firstCol="1" bandRow="1">
                <a:tableStyleId>{D27102A9-8310-4765-A935-A1911B00CA55}</a:tableStyleId>
              </a:tblPr>
              <a:tblGrid>
                <a:gridCol w="1153795">
                  <a:extLst>
                    <a:ext uri="{9D8B030D-6E8A-4147-A177-3AD203B41FA5}">
                      <a16:colId xmlns:a16="http://schemas.microsoft.com/office/drawing/2014/main" val="657828355"/>
                    </a:ext>
                  </a:extLst>
                </a:gridCol>
                <a:gridCol w="591820">
                  <a:extLst>
                    <a:ext uri="{9D8B030D-6E8A-4147-A177-3AD203B41FA5}">
                      <a16:colId xmlns:a16="http://schemas.microsoft.com/office/drawing/2014/main" val="2641098359"/>
                    </a:ext>
                  </a:extLst>
                </a:gridCol>
                <a:gridCol w="604520">
                  <a:extLst>
                    <a:ext uri="{9D8B030D-6E8A-4147-A177-3AD203B41FA5}">
                      <a16:colId xmlns:a16="http://schemas.microsoft.com/office/drawing/2014/main" val="524037416"/>
                    </a:ext>
                  </a:extLst>
                </a:gridCol>
                <a:gridCol w="1484630">
                  <a:extLst>
                    <a:ext uri="{9D8B030D-6E8A-4147-A177-3AD203B41FA5}">
                      <a16:colId xmlns:a16="http://schemas.microsoft.com/office/drawing/2014/main" val="4106453691"/>
                    </a:ext>
                  </a:extLst>
                </a:gridCol>
                <a:gridCol w="794385">
                  <a:extLst>
                    <a:ext uri="{9D8B030D-6E8A-4147-A177-3AD203B41FA5}">
                      <a16:colId xmlns:a16="http://schemas.microsoft.com/office/drawing/2014/main" val="3189465934"/>
                    </a:ext>
                  </a:extLst>
                </a:gridCol>
              </a:tblGrid>
              <a:tr h="240030">
                <a:tc>
                  <a:txBody>
                    <a:bodyPr/>
                    <a:lstStyle/>
                    <a:p>
                      <a:pPr algn="ctr">
                        <a:lnSpc>
                          <a:spcPct val="107000"/>
                        </a:lnSpc>
                        <a:spcAft>
                          <a:spcPts val="800"/>
                        </a:spcAft>
                      </a:pPr>
                      <a:r>
                        <a:rPr lang="es-ES" sz="1000" kern="100">
                          <a:effectLst/>
                        </a:rPr>
                        <a:t> </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AOS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NO AOS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dirty="0">
                          <a:effectLst/>
                        </a:rPr>
                        <a:t>OR (95%CI)</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dirty="0">
                          <a:effectLst/>
                        </a:rPr>
                        <a:t>p VALOR</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2152968"/>
                  </a:ext>
                </a:extLst>
              </a:tr>
              <a:tr h="0">
                <a:tc>
                  <a:txBody>
                    <a:bodyPr/>
                    <a:lstStyle/>
                    <a:p>
                      <a:pPr algn="ctr">
                        <a:lnSpc>
                          <a:spcPct val="107000"/>
                        </a:lnSpc>
                        <a:spcAft>
                          <a:spcPts val="800"/>
                        </a:spcAft>
                      </a:pPr>
                      <a:r>
                        <a:rPr lang="es-ES" sz="1000" kern="100">
                          <a:effectLst/>
                        </a:rPr>
                        <a:t>EDAD ≥ 65</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68 (61,8%)</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24 (34,3%)</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dirty="0">
                          <a:effectLst/>
                        </a:rPr>
                        <a:t>2,942 (1,289-6,717)</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dirty="0">
                          <a:effectLst/>
                        </a:rPr>
                        <a:t>0,010</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4274635"/>
                  </a:ext>
                </a:extLst>
              </a:tr>
              <a:tr h="0">
                <a:tc>
                  <a:txBody>
                    <a:bodyPr/>
                    <a:lstStyle/>
                    <a:p>
                      <a:pPr algn="ctr">
                        <a:lnSpc>
                          <a:spcPct val="107000"/>
                        </a:lnSpc>
                        <a:spcAft>
                          <a:spcPts val="800"/>
                        </a:spcAft>
                      </a:pPr>
                      <a:r>
                        <a:rPr lang="es-ES" sz="1000" kern="100">
                          <a:effectLst/>
                        </a:rPr>
                        <a:t>HTA</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58 (52,7%)</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24 (34,3%)</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1,184 (0,506-2,768)</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0,697</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6232174"/>
                  </a:ext>
                </a:extLst>
              </a:tr>
              <a:tr h="0">
                <a:tc>
                  <a:txBody>
                    <a:bodyPr/>
                    <a:lstStyle/>
                    <a:p>
                      <a:pPr algn="ctr">
                        <a:lnSpc>
                          <a:spcPct val="107000"/>
                        </a:lnSpc>
                        <a:spcAft>
                          <a:spcPts val="800"/>
                        </a:spcAft>
                      </a:pPr>
                      <a:r>
                        <a:rPr lang="es-ES" sz="1000" kern="100">
                          <a:effectLst/>
                        </a:rPr>
                        <a:t>OBESIDAD</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65 (59,1%)</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19 (27,1%)</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dirty="0">
                          <a:effectLst/>
                        </a:rPr>
                        <a:t>4,122 (1,983-8,571)</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0,000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88793224"/>
                  </a:ext>
                </a:extLst>
              </a:tr>
              <a:tr h="0">
                <a:tc>
                  <a:txBody>
                    <a:bodyPr/>
                    <a:lstStyle/>
                    <a:p>
                      <a:pPr algn="ctr">
                        <a:lnSpc>
                          <a:spcPct val="107000"/>
                        </a:lnSpc>
                        <a:spcAft>
                          <a:spcPts val="800"/>
                        </a:spcAft>
                      </a:pPr>
                      <a:r>
                        <a:rPr lang="es-ES" sz="1000" kern="100">
                          <a:effectLst/>
                        </a:rPr>
                        <a:t>DIABETES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23 (21,3%)</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5 (7,5%)</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1,352 (0,413-4,425)</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0,618</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5224884"/>
                  </a:ext>
                </a:extLst>
              </a:tr>
              <a:tr h="0">
                <a:tc>
                  <a:txBody>
                    <a:bodyPr/>
                    <a:lstStyle/>
                    <a:p>
                      <a:pPr algn="ctr">
                        <a:lnSpc>
                          <a:spcPct val="107000"/>
                        </a:lnSpc>
                        <a:spcAft>
                          <a:spcPts val="800"/>
                        </a:spcAft>
                      </a:pPr>
                      <a:r>
                        <a:rPr lang="es-ES" sz="1000" kern="100">
                          <a:effectLst/>
                        </a:rPr>
                        <a:t>TRATAMIENTO ESTATINAS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38 (34,9%)</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11 (16,7%)</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1,660 (0,642-4,289)</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0,295</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12350710"/>
                  </a:ext>
                </a:extLst>
              </a:tr>
              <a:tr h="0">
                <a:tc>
                  <a:txBody>
                    <a:bodyPr/>
                    <a:lstStyle/>
                    <a:p>
                      <a:pPr algn="ctr">
                        <a:lnSpc>
                          <a:spcPct val="107000"/>
                        </a:lnSpc>
                        <a:spcAft>
                          <a:spcPts val="800"/>
                        </a:spcAft>
                      </a:pPr>
                      <a:r>
                        <a:rPr lang="es-ES" sz="1000" kern="100" dirty="0">
                          <a:effectLst/>
                        </a:rPr>
                        <a:t>TRATAMIENTO CONCOMITANTE</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81 (74%)</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43 (61%)</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a:effectLst/>
                        </a:rPr>
                        <a:t>0,662 (0,270-1,625)</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s-ES" sz="1000" kern="100" dirty="0">
                          <a:effectLst/>
                        </a:rPr>
                        <a:t>0,368</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1607318"/>
                  </a:ext>
                </a:extLst>
              </a:tr>
            </a:tbl>
          </a:graphicData>
        </a:graphic>
      </p:graphicFrame>
      <p:sp>
        <p:nvSpPr>
          <p:cNvPr id="9" name="CuadroTexto 8">
            <a:extLst>
              <a:ext uri="{FF2B5EF4-FFF2-40B4-BE49-F238E27FC236}">
                <a16:creationId xmlns:a16="http://schemas.microsoft.com/office/drawing/2014/main" id="{F30D4A1C-08D4-F01F-4D00-EDA95347E33F}"/>
              </a:ext>
            </a:extLst>
          </p:cNvPr>
          <p:cNvSpPr txBox="1"/>
          <p:nvPr/>
        </p:nvSpPr>
        <p:spPr>
          <a:xfrm>
            <a:off x="827584" y="4307360"/>
            <a:ext cx="7128792" cy="461665"/>
          </a:xfrm>
          <a:prstGeom prst="rect">
            <a:avLst/>
          </a:prstGeom>
          <a:noFill/>
          <a:ln w="28575">
            <a:solidFill>
              <a:schemeClr val="accent4">
                <a:lumMod val="60000"/>
                <a:lumOff val="40000"/>
              </a:schemeClr>
            </a:solidFill>
          </a:ln>
        </p:spPr>
        <p:txBody>
          <a:bodyPr wrap="square">
            <a:spAutoFit/>
          </a:bodyPr>
          <a:lstStyle/>
          <a:p>
            <a:pPr algn="ctr"/>
            <a:r>
              <a:rPr lang="es-ES" sz="1200" dirty="0">
                <a:ea typeface="Times New Roman" panose="02020603050405020304" pitchFamily="18" charset="0"/>
                <a:cs typeface="Arial" panose="020B0604020202020204" pitchFamily="34" charset="0"/>
              </a:rPr>
              <a:t>Los defectos de perfusión persistentes se asociaron con </a:t>
            </a:r>
            <a:r>
              <a:rPr lang="es-ES" sz="1200" b="1" dirty="0">
                <a:solidFill>
                  <a:schemeClr val="accent4">
                    <a:lumMod val="75000"/>
                  </a:schemeClr>
                </a:solidFill>
                <a:ea typeface="Times New Roman" panose="02020603050405020304" pitchFamily="18" charset="0"/>
                <a:cs typeface="Arial" panose="020B0604020202020204" pitchFamily="34" charset="0"/>
              </a:rPr>
              <a:t>hipoxia nocturna prolongada. La localización segmentaria fue un factor protector de persistencia a los 3 meses de los defectos de perfusión</a:t>
            </a:r>
            <a:endParaRPr lang="es-ES" sz="1200" dirty="0"/>
          </a:p>
        </p:txBody>
      </p:sp>
    </p:spTree>
    <p:extLst>
      <p:ext uri="{BB962C8B-B14F-4D97-AF65-F5344CB8AC3E}">
        <p14:creationId xmlns:p14="http://schemas.microsoft.com/office/powerpoint/2010/main" val="1330376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2A693-FE91-4133-B1C7-77B182BACAC1}"/>
            </a:ext>
          </a:extLst>
        </p:cNvPr>
        <p:cNvGrpSpPr/>
        <p:nvPr/>
      </p:nvGrpSpPr>
      <p:grpSpPr>
        <a:xfrm>
          <a:off x="0" y="0"/>
          <a:ext cx="0" cy="0"/>
          <a:chOff x="0" y="0"/>
          <a:chExt cx="0" cy="0"/>
        </a:xfrm>
      </p:grpSpPr>
      <p:pic>
        <p:nvPicPr>
          <p:cNvPr id="2" name="Picture 2" descr="Nix - Wikipedia, la enciclopedia libre">
            <a:extLst>
              <a:ext uri="{FF2B5EF4-FFF2-40B4-BE49-F238E27FC236}">
                <a16:creationId xmlns:a16="http://schemas.microsoft.com/office/drawing/2014/main" id="{2BB759BB-1B3F-FC41-FF2D-0B8262B1F9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638" r="1" b="31795"/>
          <a:stretch/>
        </p:blipFill>
        <p:spPr bwMode="auto">
          <a:xfrm>
            <a:off x="6077607" y="0"/>
            <a:ext cx="3064107" cy="514350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6" descr="Hospital Universitario Virgen del Rocio">
            <a:extLst>
              <a:ext uri="{FF2B5EF4-FFF2-40B4-BE49-F238E27FC236}">
                <a16:creationId xmlns:a16="http://schemas.microsoft.com/office/drawing/2014/main" id="{A7E5F51B-DCE0-A6EC-F743-C914DC53CC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939902"/>
            <a:ext cx="1164371" cy="8137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BiS (@ibis_sevilla) / X">
            <a:extLst>
              <a:ext uri="{FF2B5EF4-FFF2-40B4-BE49-F238E27FC236}">
                <a16:creationId xmlns:a16="http://schemas.microsoft.com/office/drawing/2014/main" id="{055F3555-13D8-22F7-F5AC-354B162FDA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6928" y="4006515"/>
            <a:ext cx="813761" cy="813761"/>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9470EF98-9FBC-2887-3E36-18120F361931}"/>
              </a:ext>
            </a:extLst>
          </p:cNvPr>
          <p:cNvSpPr txBox="1"/>
          <p:nvPr/>
        </p:nvSpPr>
        <p:spPr>
          <a:xfrm>
            <a:off x="1099896" y="1463121"/>
            <a:ext cx="4680520" cy="1853969"/>
          </a:xfrm>
          <a:prstGeom prst="rect">
            <a:avLst/>
          </a:prstGeom>
          <a:noFill/>
          <a:ln w="57150">
            <a:solidFill>
              <a:schemeClr val="accent4">
                <a:lumMod val="40000"/>
                <a:lumOff val="60000"/>
              </a:schemeClr>
            </a:solidFill>
          </a:ln>
        </p:spPr>
        <p:txBody>
          <a:bodyPr wrap="square">
            <a:spAutoFit/>
          </a:bodyPr>
          <a:lstStyle/>
          <a:p>
            <a:pPr marL="171450" indent="-171450" algn="just">
              <a:lnSpc>
                <a:spcPct val="150000"/>
              </a:lnSpc>
              <a:spcAft>
                <a:spcPts val="450"/>
              </a:spcAft>
              <a:buFont typeface="+mj-lt"/>
              <a:buAutoNum type="arabicPeriod"/>
            </a:pPr>
            <a:r>
              <a:rPr lang="es-ES" sz="1200" dirty="0">
                <a:ea typeface="Times New Roman" panose="02020603050405020304" pitchFamily="18" charset="0"/>
                <a:cs typeface="Arial" panose="020B0604020202020204" pitchFamily="34" charset="0"/>
              </a:rPr>
              <a:t>La </a:t>
            </a:r>
            <a:r>
              <a:rPr lang="es-ES" sz="1200" b="1" dirty="0">
                <a:solidFill>
                  <a:schemeClr val="accent4">
                    <a:lumMod val="75000"/>
                  </a:schemeClr>
                </a:solidFill>
                <a:ea typeface="Times New Roman" panose="02020603050405020304" pitchFamily="18" charset="0"/>
                <a:cs typeface="Arial" panose="020B0604020202020204" pitchFamily="34" charset="0"/>
              </a:rPr>
              <a:t>AOS es muy prevalente en pacientes con EP</a:t>
            </a:r>
            <a:r>
              <a:rPr lang="es-ES" sz="1200" dirty="0">
                <a:ea typeface="Times New Roman" panose="02020603050405020304" pitchFamily="18" charset="0"/>
                <a:cs typeface="Arial" panose="020B0604020202020204" pitchFamily="34" charset="0"/>
              </a:rPr>
              <a:t>. 
Los defectos de perfusión persistentes se asociaron con </a:t>
            </a:r>
            <a:r>
              <a:rPr lang="es-ES" sz="1200" b="1" dirty="0">
                <a:solidFill>
                  <a:schemeClr val="accent4">
                    <a:lumMod val="75000"/>
                  </a:schemeClr>
                </a:solidFill>
                <a:ea typeface="Times New Roman" panose="02020603050405020304" pitchFamily="18" charset="0"/>
                <a:cs typeface="Arial" panose="020B0604020202020204" pitchFamily="34" charset="0"/>
              </a:rPr>
              <a:t>hipoxia nocturna prolongada. </a:t>
            </a:r>
            <a:r>
              <a:rPr lang="es-ES" sz="1200" dirty="0">
                <a:ea typeface="Times New Roman" panose="02020603050405020304" pitchFamily="18" charset="0"/>
                <a:cs typeface="Arial" panose="020B0604020202020204" pitchFamily="34" charset="0"/>
              </a:rPr>
              <a:t>
Estos hallazgos sugieren que la </a:t>
            </a:r>
            <a:r>
              <a:rPr lang="es-ES" sz="1200" b="1" dirty="0">
                <a:solidFill>
                  <a:schemeClr val="accent4">
                    <a:lumMod val="75000"/>
                  </a:schemeClr>
                </a:solidFill>
                <a:ea typeface="Times New Roman" panose="02020603050405020304" pitchFamily="18" charset="0"/>
                <a:cs typeface="Arial" panose="020B0604020202020204" pitchFamily="34" charset="0"/>
              </a:rPr>
              <a:t>AOS puede desempeñar un papel en la resolución incompleta de la EP y en el desarrollo de secuelas crónicas</a:t>
            </a:r>
            <a:r>
              <a:rPr lang="es-ES" sz="1200" dirty="0">
                <a:ea typeface="Times New Roman" panose="02020603050405020304" pitchFamily="18" charset="0"/>
                <a:cs typeface="Arial" panose="020B0604020202020204" pitchFamily="34" charset="0"/>
              </a:rPr>
              <a:t>.</a:t>
            </a:r>
            <a:endParaRPr lang="en-GB" sz="1200" dirty="0">
              <a:ea typeface="Times New Roman" panose="02020603050405020304" pitchFamily="18" charset="0"/>
              <a:cs typeface="Arial" panose="020B0604020202020204" pitchFamily="34" charset="0"/>
            </a:endParaRPr>
          </a:p>
        </p:txBody>
      </p:sp>
      <p:sp>
        <p:nvSpPr>
          <p:cNvPr id="8" name="CuadroTexto 7">
            <a:extLst>
              <a:ext uri="{FF2B5EF4-FFF2-40B4-BE49-F238E27FC236}">
                <a16:creationId xmlns:a16="http://schemas.microsoft.com/office/drawing/2014/main" id="{C7DEB041-DF00-017C-9F04-4A408727A9ED}"/>
              </a:ext>
            </a:extLst>
          </p:cNvPr>
          <p:cNvSpPr txBox="1"/>
          <p:nvPr/>
        </p:nvSpPr>
        <p:spPr>
          <a:xfrm>
            <a:off x="2658650" y="411510"/>
            <a:ext cx="1563012" cy="300082"/>
          </a:xfrm>
          <a:prstGeom prst="rect">
            <a:avLst/>
          </a:prstGeom>
          <a:solidFill>
            <a:schemeClr val="bg1"/>
          </a:solidFill>
          <a:ln w="19050">
            <a:solidFill>
              <a:schemeClr val="accent4">
                <a:lumMod val="40000"/>
                <a:lumOff val="60000"/>
              </a:schemeClr>
            </a:solidFill>
          </a:ln>
        </p:spPr>
        <p:txBody>
          <a:bodyPr wrap="square" rtlCol="0">
            <a:spAutoFit/>
          </a:bodyPr>
          <a:lstStyle/>
          <a:p>
            <a:pPr algn="ctr"/>
            <a:r>
              <a:rPr lang="es-ES" sz="1350" b="1" i="1" dirty="0">
                <a:latin typeface="Times New Roman" panose="02020603050405020304" pitchFamily="18" charset="0"/>
                <a:cs typeface="Times New Roman" panose="02020603050405020304" pitchFamily="18" charset="0"/>
              </a:rPr>
              <a:t>Conclusiones</a:t>
            </a:r>
            <a:endParaRPr lang="es-ES" sz="1350" b="1" i="1" dirty="0">
              <a:cs typeface="Times New Roman" panose="02020603050405020304" pitchFamily="18" charset="0"/>
            </a:endParaRPr>
          </a:p>
        </p:txBody>
      </p:sp>
      <p:sp>
        <p:nvSpPr>
          <p:cNvPr id="9" name="Subtítulo 2">
            <a:extLst>
              <a:ext uri="{FF2B5EF4-FFF2-40B4-BE49-F238E27FC236}">
                <a16:creationId xmlns:a16="http://schemas.microsoft.com/office/drawing/2014/main" id="{F51B1314-DCBF-3C2C-989E-7B9A19B42E85}"/>
              </a:ext>
            </a:extLst>
          </p:cNvPr>
          <p:cNvSpPr txBox="1">
            <a:spLocks/>
          </p:cNvSpPr>
          <p:nvPr/>
        </p:nvSpPr>
        <p:spPr>
          <a:xfrm>
            <a:off x="1619149" y="4006515"/>
            <a:ext cx="3642014" cy="1183542"/>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900" b="1" dirty="0">
                <a:cs typeface="Times New Roman" panose="02020603050405020304" pitchFamily="18" charset="0"/>
              </a:rPr>
              <a:t>Unidad Médico – </a:t>
            </a:r>
            <a:r>
              <a:rPr lang="en-US" sz="900" b="1" dirty="0" err="1">
                <a:cs typeface="Times New Roman" panose="02020603050405020304" pitchFamily="18" charset="0"/>
              </a:rPr>
              <a:t>Quirúrgica</a:t>
            </a:r>
            <a:r>
              <a:rPr lang="en-US" sz="900" b="1" dirty="0">
                <a:cs typeface="Times New Roman" panose="02020603050405020304" pitchFamily="18" charset="0"/>
              </a:rPr>
              <a:t> de </a:t>
            </a:r>
            <a:r>
              <a:rPr lang="en-US" sz="900" b="1" dirty="0" err="1">
                <a:cs typeface="Times New Roman" panose="02020603050405020304" pitchFamily="18" charset="0"/>
              </a:rPr>
              <a:t>Enfermedades</a:t>
            </a:r>
            <a:r>
              <a:rPr lang="en-US" sz="900" b="1" dirty="0">
                <a:cs typeface="Times New Roman" panose="02020603050405020304" pitchFamily="18" charset="0"/>
              </a:rPr>
              <a:t> </a:t>
            </a:r>
            <a:r>
              <a:rPr lang="en-US" sz="900" b="1" dirty="0" err="1">
                <a:cs typeface="Times New Roman" panose="02020603050405020304" pitchFamily="18" charset="0"/>
              </a:rPr>
              <a:t>Respiratorias</a:t>
            </a:r>
            <a:endParaRPr lang="en-US" sz="900" b="1" dirty="0">
              <a:cs typeface="Times New Roman" panose="02020603050405020304" pitchFamily="18" charset="0"/>
            </a:endParaRPr>
          </a:p>
          <a:p>
            <a:pPr marL="0" indent="0" algn="ctr">
              <a:buNone/>
            </a:pPr>
            <a:r>
              <a:rPr lang="en-US" sz="900" b="1" dirty="0">
                <a:cs typeface="Times New Roman" panose="02020603050405020304" pitchFamily="18" charset="0"/>
              </a:rPr>
              <a:t>Hospital Universitario Virgen del Rocío</a:t>
            </a:r>
          </a:p>
          <a:p>
            <a:pPr marL="0" indent="0" algn="ctr">
              <a:buNone/>
            </a:pPr>
            <a:r>
              <a:rPr lang="en-US" sz="900" b="1" dirty="0">
                <a:cs typeface="Times New Roman" panose="02020603050405020304" pitchFamily="18" charset="0"/>
              </a:rPr>
              <a:t>Instituto de </a:t>
            </a:r>
            <a:r>
              <a:rPr lang="en-US" sz="900" b="1" dirty="0" err="1">
                <a:cs typeface="Times New Roman" panose="02020603050405020304" pitchFamily="18" charset="0"/>
              </a:rPr>
              <a:t>Investigación</a:t>
            </a:r>
            <a:r>
              <a:rPr lang="en-US" sz="900" b="1" dirty="0">
                <a:cs typeface="Times New Roman" panose="02020603050405020304" pitchFamily="18" charset="0"/>
              </a:rPr>
              <a:t> </a:t>
            </a:r>
            <a:r>
              <a:rPr lang="en-US" sz="900" b="1" dirty="0" err="1">
                <a:cs typeface="Times New Roman" panose="02020603050405020304" pitchFamily="18" charset="0"/>
              </a:rPr>
              <a:t>Biomédica</a:t>
            </a:r>
            <a:r>
              <a:rPr lang="en-US" sz="900" b="1" dirty="0">
                <a:cs typeface="Times New Roman" panose="02020603050405020304" pitchFamily="18" charset="0"/>
              </a:rPr>
              <a:t> de Sevilla</a:t>
            </a:r>
          </a:p>
        </p:txBody>
      </p:sp>
    </p:spTree>
    <p:extLst>
      <p:ext uri="{BB962C8B-B14F-4D97-AF65-F5344CB8AC3E}">
        <p14:creationId xmlns:p14="http://schemas.microsoft.com/office/powerpoint/2010/main" val="8010140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TotalTime>
  <Words>1136</Words>
  <Application>Microsoft Office PowerPoint</Application>
  <PresentationFormat>Presentación en pantalla (16:9)</PresentationFormat>
  <Paragraphs>88</Paragraphs>
  <Slides>9</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Aptos</vt:lpstr>
      <vt:lpstr>Arial</vt:lpstr>
      <vt:lpstr>BlinkMacSystemFont</vt:lpstr>
      <vt:lpstr>Calibri</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Carlos Carrera Cueva</cp:lastModifiedBy>
  <cp:revision>2</cp:revision>
  <dcterms:created xsi:type="dcterms:W3CDTF">2024-02-05T13:08:18Z</dcterms:created>
  <dcterms:modified xsi:type="dcterms:W3CDTF">2025-02-23T20:35:03Z</dcterms:modified>
</cp:coreProperties>
</file>