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756"/>
  </p:normalViewPr>
  <p:slideViewPr>
    <p:cSldViewPr>
      <p:cViewPr>
        <p:scale>
          <a:sx n="156" d="100"/>
          <a:sy n="156" d="100"/>
        </p:scale>
        <p:origin x="384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127055"/>
            <a:ext cx="6840760" cy="860695"/>
          </a:xfrm>
        </p:spPr>
        <p:txBody>
          <a:bodyPr>
            <a:no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ACTUALIZACIÓN: LA VALORACIÓN ECOGRÁFICA DEL CUÁDRICEPS IDENTIFICA LA GRAVEDAD DE LA EXACERBACIÓN DE LA EPOC: UN ANÁLISIS DEL ESTUDIO GLANCE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1540" y="2384890"/>
            <a:ext cx="7956883" cy="373719"/>
          </a:xfrm>
        </p:spPr>
        <p:txBody>
          <a:bodyPr>
            <a:normAutofit fontScale="25000" lnSpcReduction="20000"/>
          </a:bodyPr>
          <a:lstStyle/>
          <a:p>
            <a:r>
              <a:rPr lang="es-ES" sz="44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OBJETIVO</a:t>
            </a:r>
            <a:r>
              <a:rPr lang="es-ES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evaluar la sarcopenia mediante ecografía muscular del cuádriceps femoral en pacientes con EPOC ingresados por SAE.</a:t>
            </a:r>
            <a:r>
              <a:rPr lang="es-ES" sz="4400" dirty="0">
                <a:solidFill>
                  <a:schemeClr val="tx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44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6051D8-32CF-3202-0A84-802D01EB2391}"/>
              </a:ext>
            </a:extLst>
          </p:cNvPr>
          <p:cNvSpPr txBox="1"/>
          <p:nvPr/>
        </p:nvSpPr>
        <p:spPr>
          <a:xfrm>
            <a:off x="507554" y="3147814"/>
            <a:ext cx="8064896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100" b="1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MATERIAL Y METODOS</a:t>
            </a:r>
            <a:r>
              <a:rPr lang="es-ES" sz="11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Estudio observacional multicéntrico en pacientes adultos con diagnóstico de SAE grave que precisaron ingreso hospitalario. A todos los pacientes se les realizó una ecografía de cuádriceps en las primeras 24 horas desde el ingreso y se valoró las medidas del recto femoral (RF), </a:t>
            </a:r>
            <a:r>
              <a:rPr lang="es-ES" sz="1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Quádriceps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femoral (QF), grosor del muslo (GM) y el área del RF (RFA) ajustados a la altura del paciente. El análisis de los datos fue realizado con </a:t>
            </a:r>
            <a:r>
              <a:rPr lang="es-ES" sz="1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Jamovi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Se consideró estadísticamente significativa una p&lt;0.05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38088D-36AF-A4C6-92D1-5DDB65174DB9}"/>
              </a:ext>
            </a:extLst>
          </p:cNvPr>
          <p:cNvSpPr txBox="1"/>
          <p:nvPr/>
        </p:nvSpPr>
        <p:spPr>
          <a:xfrm>
            <a:off x="2195736" y="1120580"/>
            <a:ext cx="988735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Casares Martín- Moreno, L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Menéndez Lobo, A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Alcázar- Navarrete, B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1,3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Hospital Universitario Virgen de las Nieves. </a:t>
            </a:r>
            <a:r>
              <a:rPr lang="es-ES" sz="8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Ibs.GRANADA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Granada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Fundación Hospital Jove. Gijón.  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Departamento de Medicina. Universidad de Granada. Granada</a:t>
            </a:r>
          </a:p>
          <a:p>
            <a:endParaRPr lang="es-ES" sz="9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AECE348-7A73-857B-A791-1D3812B6CCF7}"/>
              </a:ext>
            </a:extLst>
          </p:cNvPr>
          <p:cNvSpPr/>
          <p:nvPr/>
        </p:nvSpPr>
        <p:spPr>
          <a:xfrm>
            <a:off x="496296" y="2252060"/>
            <a:ext cx="7956883" cy="506549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FC957B-D4E9-7C95-0756-6720E90EA8B6}"/>
              </a:ext>
            </a:extLst>
          </p:cNvPr>
          <p:cNvSpPr/>
          <p:nvPr/>
        </p:nvSpPr>
        <p:spPr>
          <a:xfrm>
            <a:off x="496296" y="3068444"/>
            <a:ext cx="7956884" cy="1529845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33415" y="193423"/>
            <a:ext cx="7185485" cy="621089"/>
          </a:xfrm>
        </p:spPr>
        <p:txBody>
          <a:bodyPr>
            <a:normAutofit fontScale="90000"/>
          </a:bodyPr>
          <a:lstStyle/>
          <a:p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ACTUALIZACIÓN: LA VALORACIÓN ECOGRÁFICA DEL CUÁDRICEPS IDENTIFICA LA GRAVEDAD DE LA EXACERBACIÓN DE LA EPOC: UN ANÁLISIS DEL ESTUDIO GLANCE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-202232" y="1013764"/>
            <a:ext cx="8756376" cy="29334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ES" sz="1400" b="1" u="sng" dirty="0">
                <a:solidFill>
                  <a:schemeClr val="tx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RESULTADOS</a:t>
            </a:r>
            <a:endParaRPr lang="es-ES" u="sng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F82B7C-925B-BAF5-7B6D-A8185B401E7B}"/>
              </a:ext>
            </a:extLst>
          </p:cNvPr>
          <p:cNvSpPr txBox="1"/>
          <p:nvPr/>
        </p:nvSpPr>
        <p:spPr>
          <a:xfrm>
            <a:off x="447818" y="4044632"/>
            <a:ext cx="82483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100" b="1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CONCLUSIONES:</a:t>
            </a:r>
            <a:r>
              <a:rPr lang="es-ES" sz="1100" b="1" u="sng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ecografía del cuádriceps femoral diferencia a los pacientes con exacerbaciones más graves de la EPOC. Sin embargo, no discrimina la probabilidad de reingreso o fallecimiento a 90 días. 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0B7DA35-583B-FEAD-ECFD-A39103F36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2" y="1275607"/>
            <a:ext cx="3885381" cy="25922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FFFF8DE-7B75-F056-4FC7-F6DCFADDD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91" y="1275607"/>
            <a:ext cx="4920682" cy="284655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1EE83BB-447D-C787-CC3E-75C5AB07ECB9}"/>
              </a:ext>
            </a:extLst>
          </p:cNvPr>
          <p:cNvSpPr/>
          <p:nvPr/>
        </p:nvSpPr>
        <p:spPr>
          <a:xfrm>
            <a:off x="3563888" y="1025867"/>
            <a:ext cx="1224136" cy="281384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29967D3-C420-22E1-0116-641D513D3277}"/>
              </a:ext>
            </a:extLst>
          </p:cNvPr>
          <p:cNvSpPr/>
          <p:nvPr/>
        </p:nvSpPr>
        <p:spPr>
          <a:xfrm>
            <a:off x="395536" y="4035504"/>
            <a:ext cx="8208912" cy="624478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6068</TotalTime>
  <Words>239</Words>
  <Application>Microsoft Macintosh PowerPoint</Application>
  <PresentationFormat>Presentación en pantalla (16:9)</PresentationFormat>
  <Paragraphs>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ACTUALIZACIÓN: LA VALORACIÓN ECOGRÁFICA DEL CUÁDRICEPS IDENTIFICA LA GRAVEDAD DE LA EXACERBACIÓN DE LA EPOC: UN ANÁLISIS DEL ESTUDIO GLANCE</vt:lpstr>
      <vt:lpstr>ACTUALIZACIÓN: LA VALORACIÓN ECOGRÁFICA DEL CUÁDRICEPS IDENTIFICA LA GRAVEDAD DE LA EXACERBACIÓN DE LA EPOC: UN ANÁLISIS DEL ESTUDIO GLANCE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Laura Casares Martin Moreno</cp:lastModifiedBy>
  <cp:revision>3</cp:revision>
  <dcterms:created xsi:type="dcterms:W3CDTF">2024-02-05T13:08:18Z</dcterms:created>
  <dcterms:modified xsi:type="dcterms:W3CDTF">2025-03-03T21:21:27Z</dcterms:modified>
</cp:coreProperties>
</file>