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2438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4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1pPr>
    <a:lvl2pPr marL="0" marR="0" indent="457200" algn="l" defTabSz="2438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4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2pPr>
    <a:lvl3pPr marL="0" marR="0" indent="914400" algn="l" defTabSz="2438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4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3pPr>
    <a:lvl4pPr marL="0" marR="0" indent="1371600" algn="l" defTabSz="2438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4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4pPr>
    <a:lvl5pPr marL="0" marR="0" indent="1828800" algn="l" defTabSz="2438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4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5pPr>
    <a:lvl6pPr marL="0" marR="0" indent="2286000" algn="l" defTabSz="2438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4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6pPr>
    <a:lvl7pPr marL="0" marR="0" indent="2743200" algn="l" defTabSz="2438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4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7pPr>
    <a:lvl8pPr marL="0" marR="0" indent="3200400" algn="l" defTabSz="2438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4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8pPr>
    <a:lvl9pPr marL="0" marR="0" indent="3657600" algn="l" defTabSz="2438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4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C4A7DD9-7F84-28A2-9D46-5BF3D07EA805}" v="94" dt="2025-02-28T19:00:22.400"/>
    <p1510:client id="{44428D95-7316-7301-B4E1-50E811B1DEDA}" v="1" dt="2025-02-28T19:13:42.776"/>
  </p1510:revLst>
</p1510:revInfo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FD7E7"/>
          </a:solidFill>
        </a:fill>
      </a:tcStyle>
    </a:wholeTbl>
    <a:band2H>
      <a:tcTxStyle/>
      <a:tcStyle>
        <a:tcBdr/>
        <a:fill>
          <a:solidFill>
            <a:srgbClr val="E8ECF4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1016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1016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EE7D0"/>
          </a:solidFill>
        </a:fill>
      </a:tcStyle>
    </a:wholeTbl>
    <a:band2H>
      <a:tcTxStyle/>
      <a:tcStyle>
        <a:tcBdr/>
        <a:fill>
          <a:solidFill>
            <a:srgbClr val="EFF3E9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1016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1016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CDCCE"/>
          </a:solidFill>
        </a:fill>
      </a:tcStyle>
    </a:wholeTbl>
    <a:band2H>
      <a:tcTxStyle/>
      <a:tcStyle>
        <a:tcBdr/>
        <a:fill>
          <a:solidFill>
            <a:srgbClr val="FDEEE8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1016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1016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25400" cap="flat">
              <a:noFill/>
              <a:miter lim="400000"/>
            </a:ln>
          </a:left>
          <a:right>
            <a:ln w="25400" cap="flat">
              <a:noFill/>
              <a:miter lim="400000"/>
            </a:ln>
          </a:right>
          <a:top>
            <a:ln w="25400" cap="flat">
              <a:noFill/>
              <a:miter lim="400000"/>
            </a:ln>
          </a:top>
          <a:bottom>
            <a:ln w="25400" cap="flat">
              <a:noFill/>
              <a:miter lim="400000"/>
            </a:ln>
          </a:bottom>
          <a:insideH>
            <a:ln w="25400" cap="flat">
              <a:noFill/>
              <a:miter lim="400000"/>
            </a:ln>
          </a:insideH>
          <a:insideV>
            <a:ln w="254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25400" cap="flat">
              <a:noFill/>
              <a:miter lim="400000"/>
            </a:ln>
          </a:left>
          <a:right>
            <a:ln w="25400" cap="flat">
              <a:noFill/>
              <a:miter lim="400000"/>
            </a:ln>
          </a:right>
          <a:top>
            <a:ln w="25400" cap="flat">
              <a:noFill/>
              <a:miter lim="400000"/>
            </a:ln>
          </a:top>
          <a:bottom>
            <a:ln w="25400" cap="flat">
              <a:noFill/>
              <a:miter lim="400000"/>
            </a:ln>
          </a:bottom>
          <a:insideH>
            <a:ln w="25400" cap="flat">
              <a:noFill/>
              <a:miter lim="400000"/>
            </a:ln>
          </a:insideH>
          <a:insideV>
            <a:ln w="254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25400" cap="flat">
              <a:noFill/>
              <a:miter lim="400000"/>
            </a:ln>
          </a:left>
          <a:right>
            <a:ln w="25400" cap="flat">
              <a:noFill/>
              <a:miter lim="400000"/>
            </a:ln>
          </a:right>
          <a:top>
            <a:ln w="127000" cap="flat">
              <a:solidFill>
                <a:srgbClr val="000000"/>
              </a:solidFill>
              <a:prstDash val="solid"/>
              <a:round/>
            </a:ln>
          </a:top>
          <a:bottom>
            <a:ln w="63500" cap="flat">
              <a:solidFill>
                <a:srgbClr val="000000"/>
              </a:solidFill>
              <a:prstDash val="solid"/>
              <a:round/>
            </a:ln>
          </a:bottom>
          <a:insideH>
            <a:ln w="25400" cap="flat">
              <a:noFill/>
              <a:miter lim="400000"/>
            </a:ln>
          </a:insideH>
          <a:insideV>
            <a:ln w="254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25400" cap="flat">
              <a:noFill/>
              <a:miter lim="400000"/>
            </a:ln>
          </a:left>
          <a:right>
            <a:ln w="25400" cap="flat">
              <a:noFill/>
              <a:miter lim="400000"/>
            </a:ln>
          </a:right>
          <a:top>
            <a:ln w="63500" cap="flat">
              <a:solidFill>
                <a:srgbClr val="000000"/>
              </a:solidFill>
              <a:prstDash val="solid"/>
              <a:round/>
            </a:ln>
          </a:top>
          <a:bottom>
            <a:ln w="63500" cap="flat">
              <a:solidFill>
                <a:srgbClr val="000000"/>
              </a:solidFill>
              <a:prstDash val="solid"/>
              <a:round/>
            </a:ln>
          </a:bottom>
          <a:insideH>
            <a:ln w="25400" cap="flat">
              <a:noFill/>
              <a:miter lim="400000"/>
            </a:ln>
          </a:insideH>
          <a:insideV>
            <a:ln w="254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1016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1016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25400" cap="flat">
              <a:solidFill>
                <a:srgbClr val="000000"/>
              </a:solidFill>
              <a:prstDash val="solid"/>
              <a:round/>
            </a:ln>
          </a:left>
          <a:right>
            <a:ln w="25400" cap="flat">
              <a:solidFill>
                <a:srgbClr val="000000"/>
              </a:solidFill>
              <a:prstDash val="solid"/>
              <a:round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25400" cap="flat">
              <a:solidFill>
                <a:srgbClr val="000000"/>
              </a:solidFill>
              <a:prstDash val="solid"/>
              <a:round/>
            </a:ln>
          </a:insideH>
          <a:insideV>
            <a:ln w="254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25400" cap="flat">
              <a:solidFill>
                <a:srgbClr val="000000"/>
              </a:solidFill>
              <a:prstDash val="solid"/>
              <a:round/>
            </a:ln>
          </a:left>
          <a:right>
            <a:ln w="25400" cap="flat">
              <a:solidFill>
                <a:srgbClr val="000000"/>
              </a:solidFill>
              <a:prstDash val="solid"/>
              <a:round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25400" cap="flat">
              <a:solidFill>
                <a:srgbClr val="000000"/>
              </a:solidFill>
              <a:prstDash val="solid"/>
              <a:round/>
            </a:ln>
          </a:insideH>
          <a:insideV>
            <a:ln w="254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25400" cap="flat">
              <a:solidFill>
                <a:srgbClr val="000000"/>
              </a:solidFill>
              <a:prstDash val="solid"/>
              <a:round/>
            </a:ln>
          </a:left>
          <a:right>
            <a:ln w="25400" cap="flat">
              <a:solidFill>
                <a:srgbClr val="000000"/>
              </a:solidFill>
              <a:prstDash val="solid"/>
              <a:round/>
            </a:ln>
          </a:right>
          <a:top>
            <a:ln w="1270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25400" cap="flat">
              <a:solidFill>
                <a:srgbClr val="000000"/>
              </a:solidFill>
              <a:prstDash val="solid"/>
              <a:round/>
            </a:ln>
          </a:insideH>
          <a:insideV>
            <a:ln w="254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25400" cap="flat">
              <a:solidFill>
                <a:srgbClr val="000000"/>
              </a:solidFill>
              <a:prstDash val="solid"/>
              <a:round/>
            </a:ln>
          </a:left>
          <a:right>
            <a:ln w="25400" cap="flat">
              <a:solidFill>
                <a:srgbClr val="000000"/>
              </a:solidFill>
              <a:prstDash val="solid"/>
              <a:round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63500" cap="flat">
              <a:solidFill>
                <a:srgbClr val="000000"/>
              </a:solidFill>
              <a:prstDash val="solid"/>
              <a:round/>
            </a:ln>
          </a:bottom>
          <a:insideH>
            <a:ln w="25400" cap="flat">
              <a:solidFill>
                <a:srgbClr val="000000"/>
              </a:solidFill>
              <a:prstDash val="solid"/>
              <a:round/>
            </a:ln>
          </a:insideH>
          <a:insideV>
            <a:ln w="254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hape 9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92" name="Shape 92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2438400" latinLnBrk="0">
      <a:defRPr sz="3200">
        <a:latin typeface="+mj-lt"/>
        <a:ea typeface="+mj-ea"/>
        <a:cs typeface="+mj-cs"/>
        <a:sym typeface="Calibri"/>
      </a:defRPr>
    </a:lvl1pPr>
    <a:lvl2pPr indent="228600" defTabSz="2438400" latinLnBrk="0">
      <a:defRPr sz="3200">
        <a:latin typeface="+mj-lt"/>
        <a:ea typeface="+mj-ea"/>
        <a:cs typeface="+mj-cs"/>
        <a:sym typeface="Calibri"/>
      </a:defRPr>
    </a:lvl2pPr>
    <a:lvl3pPr indent="457200" defTabSz="2438400" latinLnBrk="0">
      <a:defRPr sz="3200">
        <a:latin typeface="+mj-lt"/>
        <a:ea typeface="+mj-ea"/>
        <a:cs typeface="+mj-cs"/>
        <a:sym typeface="Calibri"/>
      </a:defRPr>
    </a:lvl3pPr>
    <a:lvl4pPr indent="685800" defTabSz="2438400" latinLnBrk="0">
      <a:defRPr sz="3200">
        <a:latin typeface="+mj-lt"/>
        <a:ea typeface="+mj-ea"/>
        <a:cs typeface="+mj-cs"/>
        <a:sym typeface="Calibri"/>
      </a:defRPr>
    </a:lvl4pPr>
    <a:lvl5pPr indent="914400" defTabSz="2438400" latinLnBrk="0">
      <a:defRPr sz="3200">
        <a:latin typeface="+mj-lt"/>
        <a:ea typeface="+mj-ea"/>
        <a:cs typeface="+mj-cs"/>
        <a:sym typeface="Calibri"/>
      </a:defRPr>
    </a:lvl5pPr>
    <a:lvl6pPr indent="1143000" defTabSz="2438400" latinLnBrk="0">
      <a:defRPr sz="3200">
        <a:latin typeface="+mj-lt"/>
        <a:ea typeface="+mj-ea"/>
        <a:cs typeface="+mj-cs"/>
        <a:sym typeface="Calibri"/>
      </a:defRPr>
    </a:lvl6pPr>
    <a:lvl7pPr indent="1371600" defTabSz="2438400" latinLnBrk="0">
      <a:defRPr sz="3200">
        <a:latin typeface="+mj-lt"/>
        <a:ea typeface="+mj-ea"/>
        <a:cs typeface="+mj-cs"/>
        <a:sym typeface="Calibri"/>
      </a:defRPr>
    </a:lvl7pPr>
    <a:lvl8pPr indent="1600200" defTabSz="2438400" latinLnBrk="0">
      <a:defRPr sz="3200">
        <a:latin typeface="+mj-lt"/>
        <a:ea typeface="+mj-ea"/>
        <a:cs typeface="+mj-cs"/>
        <a:sym typeface="Calibri"/>
      </a:defRPr>
    </a:lvl8pPr>
    <a:lvl9pPr indent="1828800" defTabSz="2438400" latinLnBrk="0">
      <a:defRPr sz="3200">
        <a:latin typeface="+mj-lt"/>
        <a:ea typeface="+mj-ea"/>
        <a:cs typeface="+mj-cs"/>
        <a:sym typeface="Calibri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o del título"/>
          <p:cNvSpPr txBox="1">
            <a:spLocks noGrp="1"/>
          </p:cNvSpPr>
          <p:nvPr>
            <p:ph type="title"/>
          </p:nvPr>
        </p:nvSpPr>
        <p:spPr>
          <a:xfrm>
            <a:off x="1828799" y="4260850"/>
            <a:ext cx="20726402" cy="2940052"/>
          </a:xfrm>
          <a:prstGeom prst="rect">
            <a:avLst/>
          </a:prstGeom>
        </p:spPr>
        <p:txBody>
          <a:bodyPr/>
          <a:lstStyle/>
          <a:p>
            <a:r>
              <a:t>Texto del título</a:t>
            </a:r>
          </a:p>
        </p:txBody>
      </p:sp>
      <p:sp>
        <p:nvSpPr>
          <p:cNvPr id="12" name="Nivel de texto 1…"/>
          <p:cNvSpPr txBox="1">
            <a:spLocks noGrp="1"/>
          </p:cNvSpPr>
          <p:nvPr>
            <p:ph type="body" sz="quarter" idx="1"/>
          </p:nvPr>
        </p:nvSpPr>
        <p:spPr>
          <a:xfrm>
            <a:off x="3657599" y="7772400"/>
            <a:ext cx="17068802" cy="3505201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>
                <a:solidFill>
                  <a:srgbClr val="888888"/>
                </a:solidFill>
              </a:defRPr>
            </a:lvl1pPr>
            <a:lvl2pPr marL="0" indent="457200" algn="ctr">
              <a:buSzTx/>
              <a:buFontTx/>
              <a:buNone/>
              <a:defRPr>
                <a:solidFill>
                  <a:srgbClr val="888888"/>
                </a:solidFill>
              </a:defRPr>
            </a:lvl2pPr>
            <a:lvl3pPr marL="0" indent="914400" algn="ctr">
              <a:buSzTx/>
              <a:buFontTx/>
              <a:buNone/>
              <a:defRPr>
                <a:solidFill>
                  <a:srgbClr val="888888"/>
                </a:solidFill>
              </a:defRPr>
            </a:lvl3pPr>
            <a:lvl4pPr marL="0" indent="1371600" algn="ctr">
              <a:buSzTx/>
              <a:buFontTx/>
              <a:buNone/>
              <a:defRPr>
                <a:solidFill>
                  <a:srgbClr val="888888"/>
                </a:solidFill>
              </a:defRPr>
            </a:lvl4pPr>
            <a:lvl5pPr marL="0" indent="1828800" algn="ctr">
              <a:buSzTx/>
              <a:buFontTx/>
              <a:buNone/>
              <a:defRPr>
                <a:solidFill>
                  <a:srgbClr val="888888"/>
                </a:solidFill>
              </a:defRPr>
            </a:lvl5pPr>
          </a:lstStyle>
          <a:p>
            <a:r>
              <a:t>Nivel de texto 1</a:t>
            </a:r>
          </a:p>
          <a:p>
            <a:pPr lvl="1"/>
            <a:r>
              <a:t>Nivel de texto 2</a:t>
            </a:r>
          </a:p>
          <a:p>
            <a:pPr lvl="2"/>
            <a:r>
              <a:t>Nivel de texto 3</a:t>
            </a:r>
          </a:p>
          <a:p>
            <a:pPr lvl="3"/>
            <a:r>
              <a:t>Nivel de texto 4</a:t>
            </a:r>
          </a:p>
          <a:p>
            <a:pPr lvl="4"/>
            <a:r>
              <a:t>Nivel de texto 5</a:t>
            </a:r>
          </a:p>
        </p:txBody>
      </p:sp>
      <p:sp>
        <p:nvSpPr>
          <p:cNvPr id="13" name="Número de diapositiva"/>
          <p:cNvSpPr txBox="1">
            <a:spLocks noGrp="1"/>
          </p:cNvSpPr>
          <p:nvPr>
            <p:ph type="sldNum" sz="quarter" idx="2"/>
          </p:nvPr>
        </p:nvSpPr>
        <p:spPr>
          <a:xfrm>
            <a:off x="22496304" y="12753103"/>
            <a:ext cx="668497" cy="649447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o del título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Texto del título</a:t>
            </a:r>
          </a:p>
        </p:txBody>
      </p:sp>
      <p:sp>
        <p:nvSpPr>
          <p:cNvPr id="21" name="Nivel de texto 1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Nivel de texto 1</a:t>
            </a:r>
          </a:p>
          <a:p>
            <a:pPr lvl="1"/>
            <a:r>
              <a:t>Nivel de texto 2</a:t>
            </a:r>
          </a:p>
          <a:p>
            <a:pPr lvl="2"/>
            <a:r>
              <a:t>Nivel de texto 3</a:t>
            </a:r>
          </a:p>
          <a:p>
            <a:pPr lvl="3"/>
            <a:r>
              <a:t>Nivel de texto 4</a:t>
            </a:r>
          </a:p>
          <a:p>
            <a:pPr lvl="4"/>
            <a:r>
              <a:t>Nivel de texto 5</a:t>
            </a:r>
          </a:p>
        </p:txBody>
      </p:sp>
      <p:sp>
        <p:nvSpPr>
          <p:cNvPr id="22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exto del título"/>
          <p:cNvSpPr txBox="1">
            <a:spLocks noGrp="1"/>
          </p:cNvSpPr>
          <p:nvPr>
            <p:ph type="title"/>
          </p:nvPr>
        </p:nvSpPr>
        <p:spPr>
          <a:xfrm>
            <a:off x="1926167" y="8813803"/>
            <a:ext cx="20726401" cy="2724150"/>
          </a:xfrm>
          <a:prstGeom prst="rect">
            <a:avLst/>
          </a:prstGeom>
        </p:spPr>
        <p:txBody>
          <a:bodyPr anchor="t"/>
          <a:lstStyle>
            <a:lvl1pPr algn="l">
              <a:defRPr sz="10600" b="1" cap="all"/>
            </a:lvl1pPr>
          </a:lstStyle>
          <a:p>
            <a:r>
              <a:t>Texto del título</a:t>
            </a:r>
          </a:p>
        </p:txBody>
      </p:sp>
      <p:sp>
        <p:nvSpPr>
          <p:cNvPr id="30" name="Nivel de texto 1…"/>
          <p:cNvSpPr txBox="1">
            <a:spLocks noGrp="1"/>
          </p:cNvSpPr>
          <p:nvPr>
            <p:ph type="body" sz="quarter" idx="1"/>
          </p:nvPr>
        </p:nvSpPr>
        <p:spPr>
          <a:xfrm>
            <a:off x="1926167" y="5813426"/>
            <a:ext cx="20726401" cy="3000374"/>
          </a:xfrm>
          <a:prstGeom prst="rect">
            <a:avLst/>
          </a:prstGeom>
        </p:spPr>
        <p:txBody>
          <a:bodyPr anchor="b"/>
          <a:lstStyle>
            <a:lvl1pPr marL="0" indent="0" defTabSz="1219200">
              <a:spcBef>
                <a:spcPts val="0"/>
              </a:spcBef>
              <a:buSzTx/>
              <a:buFontTx/>
              <a:buNone/>
              <a:defRPr sz="3200">
                <a:latin typeface="Tahoma"/>
                <a:ea typeface="Tahoma"/>
                <a:cs typeface="Tahoma"/>
                <a:sym typeface="Tahoma"/>
              </a:defRPr>
            </a:lvl1pPr>
            <a:lvl2pPr marL="0" indent="457200" defTabSz="1219200">
              <a:spcBef>
                <a:spcPts val="0"/>
              </a:spcBef>
              <a:buSzTx/>
              <a:buFontTx/>
              <a:buNone/>
              <a:defRPr sz="3200">
                <a:latin typeface="Tahoma"/>
                <a:ea typeface="Tahoma"/>
                <a:cs typeface="Tahoma"/>
                <a:sym typeface="Tahoma"/>
              </a:defRPr>
            </a:lvl2pPr>
            <a:lvl3pPr marL="0" indent="914400" defTabSz="1219200">
              <a:spcBef>
                <a:spcPts val="0"/>
              </a:spcBef>
              <a:buSzTx/>
              <a:buFontTx/>
              <a:buNone/>
              <a:defRPr sz="3200">
                <a:latin typeface="Tahoma"/>
                <a:ea typeface="Tahoma"/>
                <a:cs typeface="Tahoma"/>
                <a:sym typeface="Tahoma"/>
              </a:defRPr>
            </a:lvl3pPr>
            <a:lvl4pPr marL="0" indent="1371600" defTabSz="1219200">
              <a:spcBef>
                <a:spcPts val="0"/>
              </a:spcBef>
              <a:buSzTx/>
              <a:buFontTx/>
              <a:buNone/>
              <a:defRPr sz="3200">
                <a:latin typeface="Tahoma"/>
                <a:ea typeface="Tahoma"/>
                <a:cs typeface="Tahoma"/>
                <a:sym typeface="Tahoma"/>
              </a:defRPr>
            </a:lvl4pPr>
            <a:lvl5pPr marL="0" indent="1828800" defTabSz="1219200">
              <a:spcBef>
                <a:spcPts val="0"/>
              </a:spcBef>
              <a:buSzTx/>
              <a:buFontTx/>
              <a:buNone/>
              <a:defRPr sz="3200">
                <a:latin typeface="Tahoma"/>
                <a:ea typeface="Tahoma"/>
                <a:cs typeface="Tahoma"/>
                <a:sym typeface="Tahoma"/>
              </a:defRPr>
            </a:lvl5pPr>
          </a:lstStyle>
          <a:p>
            <a:r>
              <a:t>Nivel de texto 1</a:t>
            </a:r>
          </a:p>
          <a:p>
            <a:pPr lvl="1"/>
            <a:r>
              <a:t>Nivel de texto 2</a:t>
            </a:r>
          </a:p>
          <a:p>
            <a:pPr lvl="2"/>
            <a:r>
              <a:t>Nivel de texto 3</a:t>
            </a:r>
          </a:p>
          <a:p>
            <a:pPr lvl="3"/>
            <a:r>
              <a:t>Nivel de texto 4</a:t>
            </a:r>
          </a:p>
          <a:p>
            <a:pPr lvl="4"/>
            <a:r>
              <a:t>Nivel de texto 5</a:t>
            </a:r>
          </a:p>
        </p:txBody>
      </p:sp>
      <p:sp>
        <p:nvSpPr>
          <p:cNvPr id="31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exto del título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Texto del título</a:t>
            </a:r>
          </a:p>
        </p:txBody>
      </p:sp>
      <p:sp>
        <p:nvSpPr>
          <p:cNvPr id="39" name="Nivel de texto 1…"/>
          <p:cNvSpPr txBox="1">
            <a:spLocks noGrp="1"/>
          </p:cNvSpPr>
          <p:nvPr>
            <p:ph type="body" sz="half" idx="1"/>
          </p:nvPr>
        </p:nvSpPr>
        <p:spPr>
          <a:xfrm>
            <a:off x="1219199" y="2400301"/>
            <a:ext cx="10769601" cy="6788151"/>
          </a:xfrm>
          <a:prstGeom prst="rect">
            <a:avLst/>
          </a:prstGeom>
        </p:spPr>
        <p:txBody>
          <a:bodyPr/>
          <a:lstStyle>
            <a:lvl1pPr marL="906235" indent="-906235">
              <a:spcBef>
                <a:spcPts val="1700"/>
              </a:spcBef>
              <a:defRPr sz="7400"/>
            </a:lvl1pPr>
            <a:lvl2pPr marL="1338262" indent="-881062">
              <a:spcBef>
                <a:spcPts val="1700"/>
              </a:spcBef>
              <a:defRPr sz="7400"/>
            </a:lvl2pPr>
            <a:lvl3pPr marL="1760220" indent="-845820">
              <a:spcBef>
                <a:spcPts val="1700"/>
              </a:spcBef>
              <a:defRPr sz="7400"/>
            </a:lvl3pPr>
            <a:lvl4pPr marL="2311400" indent="-939800">
              <a:spcBef>
                <a:spcPts val="1700"/>
              </a:spcBef>
              <a:defRPr sz="7400"/>
            </a:lvl4pPr>
            <a:lvl5pPr marL="2768600" indent="-939800">
              <a:spcBef>
                <a:spcPts val="1700"/>
              </a:spcBef>
              <a:defRPr sz="7400"/>
            </a:lvl5pPr>
          </a:lstStyle>
          <a:p>
            <a:r>
              <a:t>Nivel de texto 1</a:t>
            </a:r>
          </a:p>
          <a:p>
            <a:pPr lvl="1"/>
            <a:r>
              <a:t>Nivel de texto 2</a:t>
            </a:r>
          </a:p>
          <a:p>
            <a:pPr lvl="2"/>
            <a:r>
              <a:t>Nivel de texto 3</a:t>
            </a:r>
          </a:p>
          <a:p>
            <a:pPr lvl="3"/>
            <a:r>
              <a:t>Nivel de texto 4</a:t>
            </a:r>
          </a:p>
          <a:p>
            <a:pPr lvl="4"/>
            <a:r>
              <a:t>Nivel de texto 5</a:t>
            </a:r>
          </a:p>
        </p:txBody>
      </p:sp>
      <p:sp>
        <p:nvSpPr>
          <p:cNvPr id="40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exto del título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Texto del título</a:t>
            </a:r>
          </a:p>
        </p:txBody>
      </p:sp>
      <p:sp>
        <p:nvSpPr>
          <p:cNvPr id="48" name="Nivel de texto 1…"/>
          <p:cNvSpPr txBox="1">
            <a:spLocks noGrp="1"/>
          </p:cNvSpPr>
          <p:nvPr>
            <p:ph type="body" sz="quarter" idx="1"/>
          </p:nvPr>
        </p:nvSpPr>
        <p:spPr>
          <a:xfrm>
            <a:off x="1219199" y="3070226"/>
            <a:ext cx="10773836" cy="1279526"/>
          </a:xfrm>
          <a:prstGeom prst="rect">
            <a:avLst/>
          </a:prstGeom>
        </p:spPr>
        <p:txBody>
          <a:bodyPr anchor="b"/>
          <a:lstStyle>
            <a:lvl1pPr marL="0" indent="0">
              <a:spcBef>
                <a:spcPts val="1500"/>
              </a:spcBef>
              <a:buSzTx/>
              <a:buFontTx/>
              <a:buNone/>
              <a:defRPr sz="6400" b="1"/>
            </a:lvl1pPr>
            <a:lvl2pPr marL="0" indent="457200">
              <a:spcBef>
                <a:spcPts val="1500"/>
              </a:spcBef>
              <a:buSzTx/>
              <a:buFontTx/>
              <a:buNone/>
              <a:defRPr sz="6400" b="1"/>
            </a:lvl2pPr>
            <a:lvl3pPr marL="0" indent="914400">
              <a:spcBef>
                <a:spcPts val="1500"/>
              </a:spcBef>
              <a:buSzTx/>
              <a:buFontTx/>
              <a:buNone/>
              <a:defRPr sz="6400" b="1"/>
            </a:lvl3pPr>
            <a:lvl4pPr marL="0" indent="1371600">
              <a:spcBef>
                <a:spcPts val="1500"/>
              </a:spcBef>
              <a:buSzTx/>
              <a:buFontTx/>
              <a:buNone/>
              <a:defRPr sz="6400" b="1"/>
            </a:lvl4pPr>
            <a:lvl5pPr marL="0" indent="1828800">
              <a:spcBef>
                <a:spcPts val="1500"/>
              </a:spcBef>
              <a:buSzTx/>
              <a:buFontTx/>
              <a:buNone/>
              <a:defRPr sz="6400" b="1"/>
            </a:lvl5pPr>
          </a:lstStyle>
          <a:p>
            <a:r>
              <a:t>Nivel de texto 1</a:t>
            </a:r>
          </a:p>
          <a:p>
            <a:pPr lvl="1"/>
            <a:r>
              <a:t>Nivel de texto 2</a:t>
            </a:r>
          </a:p>
          <a:p>
            <a:pPr lvl="2"/>
            <a:r>
              <a:t>Nivel de texto 3</a:t>
            </a:r>
          </a:p>
          <a:p>
            <a:pPr lvl="3"/>
            <a:r>
              <a:t>Nivel de texto 4</a:t>
            </a:r>
          </a:p>
          <a:p>
            <a:pPr lvl="4"/>
            <a:r>
              <a:t>Nivel de texto 5</a:t>
            </a:r>
          </a:p>
        </p:txBody>
      </p:sp>
      <p:sp>
        <p:nvSpPr>
          <p:cNvPr id="49" name="4 Marcador de texto"/>
          <p:cNvSpPr>
            <a:spLocks noGrp="1"/>
          </p:cNvSpPr>
          <p:nvPr>
            <p:ph type="body" sz="quarter" idx="21"/>
          </p:nvPr>
        </p:nvSpPr>
        <p:spPr>
          <a:xfrm>
            <a:off x="12386736" y="3070226"/>
            <a:ext cx="10778068" cy="1279526"/>
          </a:xfrm>
          <a:prstGeom prst="rect">
            <a:avLst/>
          </a:prstGeom>
          <a:ln w="12700"/>
        </p:spPr>
        <p:txBody>
          <a:bodyPr anchor="b"/>
          <a:lstStyle/>
          <a:p>
            <a:pPr marL="0" indent="0">
              <a:spcBef>
                <a:spcPts val="1500"/>
              </a:spcBef>
              <a:buSzTx/>
              <a:buFontTx/>
              <a:buNone/>
              <a:defRPr sz="6400" b="1"/>
            </a:pPr>
            <a:endParaRPr/>
          </a:p>
        </p:txBody>
      </p:sp>
      <p:sp>
        <p:nvSpPr>
          <p:cNvPr id="50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exto del título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Texto del título</a:t>
            </a:r>
          </a:p>
        </p:txBody>
      </p:sp>
      <p:sp>
        <p:nvSpPr>
          <p:cNvPr id="58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Número de diapositiva"/>
          <p:cNvSpPr txBox="1">
            <a:spLocks noGrp="1"/>
          </p:cNvSpPr>
          <p:nvPr>
            <p:ph type="sldNum" sz="quarter" idx="2"/>
          </p:nvPr>
        </p:nvSpPr>
        <p:spPr>
          <a:xfrm>
            <a:off x="22496304" y="12753103"/>
            <a:ext cx="668497" cy="649447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Texto del título"/>
          <p:cNvSpPr txBox="1">
            <a:spLocks noGrp="1"/>
          </p:cNvSpPr>
          <p:nvPr>
            <p:ph type="title"/>
          </p:nvPr>
        </p:nvSpPr>
        <p:spPr>
          <a:xfrm>
            <a:off x="1219202" y="546098"/>
            <a:ext cx="8022169" cy="2324102"/>
          </a:xfrm>
          <a:prstGeom prst="rect">
            <a:avLst/>
          </a:prstGeom>
        </p:spPr>
        <p:txBody>
          <a:bodyPr anchor="b"/>
          <a:lstStyle>
            <a:lvl1pPr algn="l">
              <a:defRPr sz="5200" b="1"/>
            </a:lvl1pPr>
          </a:lstStyle>
          <a:p>
            <a:r>
              <a:t>Texto del título</a:t>
            </a:r>
          </a:p>
        </p:txBody>
      </p:sp>
      <p:sp>
        <p:nvSpPr>
          <p:cNvPr id="73" name="Nivel de texto 1…"/>
          <p:cNvSpPr txBox="1">
            <a:spLocks noGrp="1"/>
          </p:cNvSpPr>
          <p:nvPr>
            <p:ph type="body" idx="1"/>
          </p:nvPr>
        </p:nvSpPr>
        <p:spPr>
          <a:xfrm>
            <a:off x="9533466" y="546101"/>
            <a:ext cx="13631335" cy="11706228"/>
          </a:xfrm>
          <a:prstGeom prst="rect">
            <a:avLst/>
          </a:prstGeom>
        </p:spPr>
        <p:txBody>
          <a:bodyPr/>
          <a:lstStyle/>
          <a:p>
            <a:r>
              <a:t>Nivel de texto 1</a:t>
            </a:r>
          </a:p>
          <a:p>
            <a:pPr lvl="1"/>
            <a:r>
              <a:t>Nivel de texto 2</a:t>
            </a:r>
          </a:p>
          <a:p>
            <a:pPr lvl="2"/>
            <a:r>
              <a:t>Nivel de texto 3</a:t>
            </a:r>
          </a:p>
          <a:p>
            <a:pPr lvl="3"/>
            <a:r>
              <a:t>Nivel de texto 4</a:t>
            </a:r>
          </a:p>
          <a:p>
            <a:pPr lvl="4"/>
            <a:r>
              <a:t>Nivel de texto 5</a:t>
            </a:r>
          </a:p>
        </p:txBody>
      </p:sp>
      <p:sp>
        <p:nvSpPr>
          <p:cNvPr id="74" name="3 Marcador de texto"/>
          <p:cNvSpPr>
            <a:spLocks noGrp="1"/>
          </p:cNvSpPr>
          <p:nvPr>
            <p:ph type="body" sz="half" idx="21"/>
          </p:nvPr>
        </p:nvSpPr>
        <p:spPr>
          <a:xfrm>
            <a:off x="1219202" y="2870202"/>
            <a:ext cx="8022169" cy="9382126"/>
          </a:xfrm>
          <a:prstGeom prst="rect">
            <a:avLst/>
          </a:prstGeom>
          <a:ln w="12700"/>
        </p:spPr>
        <p:txBody>
          <a:bodyPr/>
          <a:lstStyle/>
          <a:p>
            <a:pPr marL="0" indent="0">
              <a:spcBef>
                <a:spcPts val="800"/>
              </a:spcBef>
              <a:buSzTx/>
              <a:buFontTx/>
              <a:buNone/>
              <a:defRPr sz="3600"/>
            </a:pPr>
            <a:endParaRPr/>
          </a:p>
        </p:txBody>
      </p:sp>
      <p:sp>
        <p:nvSpPr>
          <p:cNvPr id="75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Texto del título"/>
          <p:cNvSpPr txBox="1">
            <a:spLocks noGrp="1"/>
          </p:cNvSpPr>
          <p:nvPr>
            <p:ph type="title"/>
          </p:nvPr>
        </p:nvSpPr>
        <p:spPr>
          <a:xfrm>
            <a:off x="4779434" y="9601200"/>
            <a:ext cx="14630401" cy="1133478"/>
          </a:xfrm>
          <a:prstGeom prst="rect">
            <a:avLst/>
          </a:prstGeom>
        </p:spPr>
        <p:txBody>
          <a:bodyPr anchor="b"/>
          <a:lstStyle>
            <a:lvl1pPr algn="l">
              <a:defRPr sz="5200" b="1"/>
            </a:lvl1pPr>
          </a:lstStyle>
          <a:p>
            <a:r>
              <a:t>Texto del título</a:t>
            </a:r>
          </a:p>
        </p:txBody>
      </p:sp>
      <p:sp>
        <p:nvSpPr>
          <p:cNvPr id="83" name="2 Marcador de posición de imagen"/>
          <p:cNvSpPr>
            <a:spLocks noGrp="1"/>
          </p:cNvSpPr>
          <p:nvPr>
            <p:ph type="pic" sz="half" idx="21"/>
          </p:nvPr>
        </p:nvSpPr>
        <p:spPr>
          <a:xfrm>
            <a:off x="4779434" y="1225549"/>
            <a:ext cx="14630401" cy="8229601"/>
          </a:xfrm>
          <a:prstGeom prst="rect">
            <a:avLst/>
          </a:prstGeom>
          <a:ln w="12700"/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84" name="Nivel de texto 1…"/>
          <p:cNvSpPr txBox="1">
            <a:spLocks noGrp="1"/>
          </p:cNvSpPr>
          <p:nvPr>
            <p:ph type="body" sz="quarter" idx="1"/>
          </p:nvPr>
        </p:nvSpPr>
        <p:spPr>
          <a:xfrm>
            <a:off x="4779434" y="10734675"/>
            <a:ext cx="14630401" cy="1609726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800"/>
              </a:spcBef>
              <a:buSzTx/>
              <a:buFontTx/>
              <a:buNone/>
              <a:defRPr sz="3600"/>
            </a:lvl1pPr>
            <a:lvl2pPr marL="0" indent="457200">
              <a:spcBef>
                <a:spcPts val="800"/>
              </a:spcBef>
              <a:buSzTx/>
              <a:buFontTx/>
              <a:buNone/>
              <a:defRPr sz="3600"/>
            </a:lvl2pPr>
            <a:lvl3pPr marL="0" indent="914400">
              <a:spcBef>
                <a:spcPts val="800"/>
              </a:spcBef>
              <a:buSzTx/>
              <a:buFontTx/>
              <a:buNone/>
              <a:defRPr sz="3600"/>
            </a:lvl3pPr>
            <a:lvl4pPr marL="0" indent="1371600">
              <a:spcBef>
                <a:spcPts val="800"/>
              </a:spcBef>
              <a:buSzTx/>
              <a:buFontTx/>
              <a:buNone/>
              <a:defRPr sz="3600"/>
            </a:lvl4pPr>
            <a:lvl5pPr marL="0" indent="1828800">
              <a:spcBef>
                <a:spcPts val="800"/>
              </a:spcBef>
              <a:buSzTx/>
              <a:buFontTx/>
              <a:buNone/>
              <a:defRPr sz="3600"/>
            </a:lvl5pPr>
          </a:lstStyle>
          <a:p>
            <a:r>
              <a:t>Nivel de texto 1</a:t>
            </a:r>
          </a:p>
          <a:p>
            <a:pPr lvl="1"/>
            <a:r>
              <a:t>Nivel de texto 2</a:t>
            </a:r>
          </a:p>
          <a:p>
            <a:pPr lvl="2"/>
            <a:r>
              <a:t>Nivel de texto 3</a:t>
            </a:r>
          </a:p>
          <a:p>
            <a:pPr lvl="3"/>
            <a:r>
              <a:t>Nivel de texto 4</a:t>
            </a:r>
          </a:p>
          <a:p>
            <a:pPr lvl="4"/>
            <a:r>
              <a:t>Nivel de texto 5</a:t>
            </a:r>
          </a:p>
        </p:txBody>
      </p:sp>
      <p:sp>
        <p:nvSpPr>
          <p:cNvPr id="85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o del título"/>
          <p:cNvSpPr txBox="1">
            <a:spLocks noGrp="1"/>
          </p:cNvSpPr>
          <p:nvPr>
            <p:ph type="title"/>
          </p:nvPr>
        </p:nvSpPr>
        <p:spPr>
          <a:xfrm>
            <a:off x="1219199" y="549277"/>
            <a:ext cx="21945601" cy="2286001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121919" tIns="121919" rIns="121919" bIns="121919" anchor="ctr">
            <a:normAutofit/>
          </a:bodyPr>
          <a:lstStyle/>
          <a:p>
            <a:r>
              <a:t>Texto del título</a:t>
            </a:r>
          </a:p>
        </p:txBody>
      </p:sp>
      <p:sp>
        <p:nvSpPr>
          <p:cNvPr id="3" name="Nivel de texto 1…"/>
          <p:cNvSpPr txBox="1">
            <a:spLocks noGrp="1"/>
          </p:cNvSpPr>
          <p:nvPr>
            <p:ph type="body" idx="1"/>
          </p:nvPr>
        </p:nvSpPr>
        <p:spPr>
          <a:xfrm>
            <a:off x="1219199" y="3200402"/>
            <a:ext cx="21945601" cy="9051926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121919" tIns="121919" rIns="121919" bIns="121919">
            <a:normAutofit/>
          </a:bodyPr>
          <a:lstStyle/>
          <a:p>
            <a:r>
              <a:t>Nivel de texto 1</a:t>
            </a:r>
          </a:p>
          <a:p>
            <a:pPr lvl="1"/>
            <a:r>
              <a:t>Nivel de texto 2</a:t>
            </a:r>
          </a:p>
          <a:p>
            <a:pPr lvl="2"/>
            <a:r>
              <a:t>Nivel de texto 3</a:t>
            </a:r>
          </a:p>
          <a:p>
            <a:pPr lvl="3"/>
            <a:r>
              <a:t>Nivel de texto 4</a:t>
            </a:r>
          </a:p>
          <a:p>
            <a:pPr lvl="4"/>
            <a:r>
              <a:t>Nivel de texto 5</a:t>
            </a:r>
          </a:p>
        </p:txBody>
      </p:sp>
      <p:sp>
        <p:nvSpPr>
          <p:cNvPr id="4" name="Número de diapositiva"/>
          <p:cNvSpPr txBox="1">
            <a:spLocks noGrp="1"/>
          </p:cNvSpPr>
          <p:nvPr>
            <p:ph type="sldNum" sz="quarter" idx="2"/>
          </p:nvPr>
        </p:nvSpPr>
        <p:spPr>
          <a:xfrm>
            <a:off x="22496303" y="12753103"/>
            <a:ext cx="668497" cy="649447"/>
          </a:xfrm>
          <a:prstGeom prst="rect">
            <a:avLst/>
          </a:prstGeom>
          <a:ln w="25400">
            <a:miter lim="400000"/>
          </a:ln>
        </p:spPr>
        <p:txBody>
          <a:bodyPr wrap="none" lIns="121919" tIns="121919" rIns="121919" bIns="121919" anchor="ctr">
            <a:spAutoFit/>
          </a:bodyPr>
          <a:lstStyle>
            <a:lvl1pPr algn="r">
              <a:defRPr sz="3200">
                <a:solidFill>
                  <a:srgbClr val="888888"/>
                </a:solidFill>
              </a:defRPr>
            </a:lvl1pPr>
          </a:lstStyle>
          <a:p>
            <a:fld id="{86CB4B4D-7CA3-9044-876B-883B54F8677D}" type="slidenum">
              <a:t>‹Nº›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transition spd="med"/>
  <p:txStyles>
    <p:titleStyle>
      <a:lvl1pPr marL="0" marR="0" indent="0" algn="ctr" defTabSz="2438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6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1pPr>
      <a:lvl2pPr marL="0" marR="0" indent="0" algn="ctr" defTabSz="2438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6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2pPr>
      <a:lvl3pPr marL="0" marR="0" indent="0" algn="ctr" defTabSz="2438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6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3pPr>
      <a:lvl4pPr marL="0" marR="0" indent="0" algn="ctr" defTabSz="2438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6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4pPr>
      <a:lvl5pPr marL="0" marR="0" indent="0" algn="ctr" defTabSz="2438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6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5pPr>
      <a:lvl6pPr marL="0" marR="0" indent="0" algn="ctr" defTabSz="2438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6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6pPr>
      <a:lvl7pPr marL="0" marR="0" indent="0" algn="ctr" defTabSz="2438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6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7pPr>
      <a:lvl8pPr marL="0" marR="0" indent="0" algn="ctr" defTabSz="2438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6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8pPr>
      <a:lvl9pPr marL="0" marR="0" indent="0" algn="ctr" defTabSz="2438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6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9pPr>
    </p:titleStyle>
    <p:bodyStyle>
      <a:lvl1pPr marL="900112" marR="0" indent="-900112" algn="l" defTabSz="2438400" rtl="0" latinLnBrk="0">
        <a:lnSpc>
          <a:spcPct val="100000"/>
        </a:lnSpc>
        <a:spcBef>
          <a:spcPts val="2000"/>
        </a:spcBef>
        <a:spcAft>
          <a:spcPts val="0"/>
        </a:spcAft>
        <a:buClrTx/>
        <a:buSzPct val="100000"/>
        <a:buFont typeface="Arial"/>
        <a:buChar char="•"/>
        <a:tabLst/>
        <a:defRPr sz="84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1pPr>
      <a:lvl2pPr marL="1314450" marR="0" indent="-857250" algn="l" defTabSz="2438400" rtl="0" latinLnBrk="0">
        <a:lnSpc>
          <a:spcPct val="100000"/>
        </a:lnSpc>
        <a:spcBef>
          <a:spcPts val="2000"/>
        </a:spcBef>
        <a:spcAft>
          <a:spcPts val="0"/>
        </a:spcAft>
        <a:buClrTx/>
        <a:buSzPct val="100000"/>
        <a:buFont typeface="Arial"/>
        <a:buChar char="–"/>
        <a:tabLst/>
        <a:defRPr sz="84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2pPr>
      <a:lvl3pPr marL="1714500" marR="0" indent="-800100" algn="l" defTabSz="2438400" rtl="0" latinLnBrk="0">
        <a:lnSpc>
          <a:spcPct val="100000"/>
        </a:lnSpc>
        <a:spcBef>
          <a:spcPts val="2000"/>
        </a:spcBef>
        <a:spcAft>
          <a:spcPts val="0"/>
        </a:spcAft>
        <a:buClrTx/>
        <a:buSzPct val="100000"/>
        <a:buFont typeface="Arial"/>
        <a:buChar char="•"/>
        <a:tabLst/>
        <a:defRPr sz="84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3pPr>
      <a:lvl4pPr marL="2331720" marR="0" indent="-960120" algn="l" defTabSz="2438400" rtl="0" latinLnBrk="0">
        <a:lnSpc>
          <a:spcPct val="100000"/>
        </a:lnSpc>
        <a:spcBef>
          <a:spcPts val="2000"/>
        </a:spcBef>
        <a:spcAft>
          <a:spcPts val="0"/>
        </a:spcAft>
        <a:buClrTx/>
        <a:buSzPct val="100000"/>
        <a:buFont typeface="Arial"/>
        <a:buChar char="–"/>
        <a:tabLst/>
        <a:defRPr sz="84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4pPr>
      <a:lvl5pPr marL="2788920" marR="0" indent="-960120" algn="l" defTabSz="2438400" rtl="0" latinLnBrk="0">
        <a:lnSpc>
          <a:spcPct val="100000"/>
        </a:lnSpc>
        <a:spcBef>
          <a:spcPts val="2000"/>
        </a:spcBef>
        <a:spcAft>
          <a:spcPts val="0"/>
        </a:spcAft>
        <a:buClrTx/>
        <a:buSzPct val="100000"/>
        <a:buFont typeface="Arial"/>
        <a:buChar char="»"/>
        <a:tabLst/>
        <a:defRPr sz="84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5pPr>
      <a:lvl6pPr marL="3246120" marR="0" indent="-960120" algn="l" defTabSz="2438400" rtl="0" latinLnBrk="0">
        <a:lnSpc>
          <a:spcPct val="100000"/>
        </a:lnSpc>
        <a:spcBef>
          <a:spcPts val="2000"/>
        </a:spcBef>
        <a:spcAft>
          <a:spcPts val="0"/>
        </a:spcAft>
        <a:buClrTx/>
        <a:buSzPct val="100000"/>
        <a:buFont typeface="Arial"/>
        <a:buChar char="•"/>
        <a:tabLst/>
        <a:defRPr sz="84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6pPr>
      <a:lvl7pPr marL="3703320" marR="0" indent="-960120" algn="l" defTabSz="2438400" rtl="0" latinLnBrk="0">
        <a:lnSpc>
          <a:spcPct val="100000"/>
        </a:lnSpc>
        <a:spcBef>
          <a:spcPts val="2000"/>
        </a:spcBef>
        <a:spcAft>
          <a:spcPts val="0"/>
        </a:spcAft>
        <a:buClrTx/>
        <a:buSzPct val="100000"/>
        <a:buFont typeface="Arial"/>
        <a:buChar char="•"/>
        <a:tabLst/>
        <a:defRPr sz="84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7pPr>
      <a:lvl8pPr marL="4160520" marR="0" indent="-960120" algn="l" defTabSz="2438400" rtl="0" latinLnBrk="0">
        <a:lnSpc>
          <a:spcPct val="100000"/>
        </a:lnSpc>
        <a:spcBef>
          <a:spcPts val="2000"/>
        </a:spcBef>
        <a:spcAft>
          <a:spcPts val="0"/>
        </a:spcAft>
        <a:buClrTx/>
        <a:buSzPct val="100000"/>
        <a:buFont typeface="Arial"/>
        <a:buChar char="•"/>
        <a:tabLst/>
        <a:defRPr sz="84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8pPr>
      <a:lvl9pPr marL="4617720" marR="0" indent="-960120" algn="l" defTabSz="2438400" rtl="0" latinLnBrk="0">
        <a:lnSpc>
          <a:spcPct val="100000"/>
        </a:lnSpc>
        <a:spcBef>
          <a:spcPts val="2000"/>
        </a:spcBef>
        <a:spcAft>
          <a:spcPts val="0"/>
        </a:spcAft>
        <a:buClrTx/>
        <a:buSzPct val="100000"/>
        <a:buFont typeface="Arial"/>
        <a:buChar char="•"/>
        <a:tabLst/>
        <a:defRPr sz="84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9pPr>
    </p:bodyStyle>
    <p:otherStyle>
      <a:lvl1pPr marL="0" marR="0" indent="0" algn="r" defTabSz="2438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457200" algn="r" defTabSz="2438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914400" algn="r" defTabSz="2438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1371600" algn="r" defTabSz="2438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1828800" algn="r" defTabSz="2438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2286000" algn="r" defTabSz="2438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2743200" algn="r" defTabSz="2438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3200400" algn="r" defTabSz="2438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3657600" algn="r" defTabSz="2438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microsoft.com/office/2007/relationships/media" Target="../media/media2.mp4"/><Relationship Id="rId7" Type="http://schemas.openxmlformats.org/officeDocument/2006/relationships/image" Target="../media/image9.jpe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8.png"/><Relationship Id="rId5" Type="http://schemas.openxmlformats.org/officeDocument/2006/relationships/slideLayout" Target="../slideLayouts/slideLayout7.xml"/><Relationship Id="rId4" Type="http://schemas.openxmlformats.org/officeDocument/2006/relationships/video" Target="../media/media2.mp4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Rectángulo"/>
          <p:cNvSpPr/>
          <p:nvPr/>
        </p:nvSpPr>
        <p:spPr>
          <a:xfrm>
            <a:off x="2516542" y="4035759"/>
            <a:ext cx="19307533" cy="3927130"/>
          </a:xfrm>
          <a:prstGeom prst="rect">
            <a:avLst/>
          </a:prstGeom>
          <a:solidFill>
            <a:srgbClr val="FFFFFF"/>
          </a:solidFill>
          <a:ln w="139700">
            <a:solidFill>
              <a:schemeClr val="accent5">
                <a:lumOff val="11617"/>
              </a:schemeClr>
            </a:solidFill>
            <a:miter lim="400000"/>
          </a:ln>
        </p:spPr>
        <p:txBody>
          <a:bodyPr lIns="50800" tIns="50800" rIns="50800" bIns="50800" anchor="ctr"/>
          <a:lstStyle/>
          <a:p>
            <a:pPr algn="ctr" defTabSz="825500"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95" name="1 Título"/>
          <p:cNvSpPr txBox="1">
            <a:spLocks noGrp="1"/>
          </p:cNvSpPr>
          <p:nvPr>
            <p:ph type="ctrTitle"/>
          </p:nvPr>
        </p:nvSpPr>
        <p:spPr>
          <a:xfrm>
            <a:off x="2040318" y="4326626"/>
            <a:ext cx="20276072" cy="3345396"/>
          </a:xfrm>
          <a:prstGeom prst="rect">
            <a:avLst/>
          </a:prstGeom>
        </p:spPr>
        <p:txBody>
          <a:bodyPr>
            <a:normAutofit fontScale="90000"/>
          </a:bodyPr>
          <a:lstStyle>
            <a:lvl1pPr algn="l" defTabSz="963168">
              <a:lnSpc>
                <a:spcPct val="120000"/>
              </a:lnSpc>
              <a:spcBef>
                <a:spcPts val="2700"/>
              </a:spcBef>
              <a:defRPr sz="6715">
                <a:solidFill>
                  <a:srgbClr val="222222"/>
                </a:solidFill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pPr algn="ctr"/>
            <a:r>
              <a:rPr dirty="0"/>
              <a:t>EL PAPEL DE LA GASOMETRÍA CENTRAL EN LA EVALUACIÓN DE DONANTES PULMONARES CON CRITERIOS EXTENDIDOS</a:t>
            </a:r>
            <a:endParaRPr lang="es-ES" dirty="0"/>
          </a:p>
        </p:txBody>
      </p:sp>
      <p:sp>
        <p:nvSpPr>
          <p:cNvPr id="96" name="2 Subtítulo"/>
          <p:cNvSpPr txBox="1">
            <a:spLocks noGrp="1"/>
          </p:cNvSpPr>
          <p:nvPr>
            <p:ph type="subTitle" sz="quarter" idx="1"/>
          </p:nvPr>
        </p:nvSpPr>
        <p:spPr>
          <a:xfrm>
            <a:off x="3657599" y="9241601"/>
            <a:ext cx="17068802" cy="2591208"/>
          </a:xfrm>
          <a:prstGeom prst="rect">
            <a:avLst/>
          </a:prstGeom>
        </p:spPr>
        <p:txBody>
          <a:bodyPr/>
          <a:lstStyle/>
          <a:p>
            <a:pPr>
              <a:defRPr sz="37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pPr>
            <a:r>
              <a:t>BENITO CANTADOR HUERTOS</a:t>
            </a:r>
          </a:p>
          <a:p>
            <a:pPr>
              <a:defRPr sz="37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pPr>
            <a:r>
              <a:t>R4 CIRUGÍA TORÁCICA Y TRASPLANTE PULMONAR</a:t>
            </a:r>
          </a:p>
          <a:p>
            <a:pPr>
              <a:defRPr sz="37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pPr>
            <a:r>
              <a:t>HOSPITAL UNIVERSITARIO REINA SOFÍA - CÓRDOBA</a:t>
            </a:r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Rectángulo"/>
          <p:cNvSpPr/>
          <p:nvPr/>
        </p:nvSpPr>
        <p:spPr>
          <a:xfrm>
            <a:off x="7730149" y="699787"/>
            <a:ext cx="8834604" cy="1604845"/>
          </a:xfrm>
          <a:prstGeom prst="rect">
            <a:avLst/>
          </a:prstGeom>
          <a:solidFill>
            <a:srgbClr val="FFFFFF"/>
          </a:solidFill>
          <a:ln w="76200">
            <a:solidFill>
              <a:schemeClr val="accent5">
                <a:lumOff val="11617"/>
              </a:schemeClr>
            </a:solidFill>
            <a:miter lim="400000"/>
          </a:ln>
        </p:spPr>
        <p:txBody>
          <a:bodyPr lIns="50800" tIns="50800" rIns="50800" bIns="50800" anchor="ctr"/>
          <a:lstStyle/>
          <a:p>
            <a:pPr algn="ctr" defTabSz="825500"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99" name="Rectángulo"/>
          <p:cNvSpPr/>
          <p:nvPr/>
        </p:nvSpPr>
        <p:spPr>
          <a:xfrm>
            <a:off x="13755130" y="4531786"/>
            <a:ext cx="8052931" cy="1058892"/>
          </a:xfrm>
          <a:prstGeom prst="rect">
            <a:avLst/>
          </a:prstGeom>
          <a:solidFill>
            <a:srgbClr val="FFFFFF"/>
          </a:solidFill>
          <a:ln w="76200">
            <a:solidFill>
              <a:schemeClr val="accent6">
                <a:lumOff val="9460"/>
              </a:schemeClr>
            </a:solidFill>
            <a:miter lim="400000"/>
          </a:ln>
        </p:spPr>
        <p:txBody>
          <a:bodyPr lIns="50800" tIns="50800" rIns="50800" bIns="50800" anchor="ctr"/>
          <a:lstStyle/>
          <a:p>
            <a:pPr algn="ctr" defTabSz="825500"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100" name="INTRODUCCIÓN"/>
          <p:cNvSpPr txBox="1"/>
          <p:nvPr/>
        </p:nvSpPr>
        <p:spPr>
          <a:xfrm>
            <a:off x="8343374" y="831162"/>
            <a:ext cx="7608154" cy="1475741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121919" tIns="121919" rIns="121919" bIns="121919">
            <a:spAutoFit/>
          </a:bodyPr>
          <a:lstStyle>
            <a:lvl1pPr algn="ctr">
              <a:lnSpc>
                <a:spcPct val="90000"/>
              </a:lnSpc>
              <a:defRPr sz="8000"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r>
              <a:t>INTRODUCCIÓN</a:t>
            </a:r>
          </a:p>
        </p:txBody>
      </p:sp>
      <p:sp>
        <p:nvSpPr>
          <p:cNvPr id="101" name="Evaluación de los donantes pulmonares:…"/>
          <p:cNvSpPr txBox="1"/>
          <p:nvPr/>
        </p:nvSpPr>
        <p:spPr>
          <a:xfrm>
            <a:off x="1075935" y="5050464"/>
            <a:ext cx="9720223" cy="5749291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121919" tIns="121919" rIns="121919" bIns="121919">
            <a:spAutoFit/>
          </a:bodyPr>
          <a:lstStyle/>
          <a:p>
            <a:pPr defTabSz="1219200">
              <a:lnSpc>
                <a:spcPct val="150000"/>
              </a:lnSpc>
              <a:defRPr sz="4200">
                <a:latin typeface="Tahoma"/>
                <a:ea typeface="Tahoma"/>
                <a:cs typeface="Tahoma"/>
                <a:sym typeface="Tahoma"/>
              </a:defRPr>
            </a:pPr>
            <a:endParaRPr/>
          </a:p>
          <a:p>
            <a:pPr defTabSz="1219200">
              <a:lnSpc>
                <a:spcPct val="150000"/>
              </a:lnSpc>
              <a:defRPr sz="4200">
                <a:latin typeface="Tahoma"/>
                <a:ea typeface="Tahoma"/>
                <a:cs typeface="Tahoma"/>
                <a:sym typeface="Tahoma"/>
              </a:defRPr>
            </a:pPr>
            <a:r>
              <a:t>Evaluación de los donantes pulmonares:</a:t>
            </a:r>
          </a:p>
          <a:p>
            <a:pPr defTabSz="1219200">
              <a:lnSpc>
                <a:spcPct val="150000"/>
              </a:lnSpc>
              <a:defRPr sz="4200">
                <a:latin typeface="Tahoma"/>
                <a:ea typeface="Tahoma"/>
                <a:cs typeface="Tahoma"/>
                <a:sym typeface="Tahoma"/>
              </a:defRPr>
            </a:pPr>
            <a:r>
              <a:t>- Historia clínica</a:t>
            </a:r>
            <a:br/>
            <a:r>
              <a:t>- Rx de tórax</a:t>
            </a:r>
          </a:p>
          <a:p>
            <a:pPr defTabSz="1219200">
              <a:lnSpc>
                <a:spcPct val="150000"/>
              </a:lnSpc>
              <a:defRPr sz="4200">
                <a:latin typeface="Tahoma"/>
                <a:ea typeface="Tahoma"/>
                <a:cs typeface="Tahoma"/>
                <a:sym typeface="Tahoma"/>
              </a:defRPr>
            </a:pPr>
            <a:r>
              <a:t>- FBC</a:t>
            </a:r>
          </a:p>
          <a:p>
            <a:pPr defTabSz="1219200">
              <a:lnSpc>
                <a:spcPct val="150000"/>
              </a:lnSpc>
              <a:defRPr sz="4200">
                <a:latin typeface="Tahoma"/>
                <a:ea typeface="Tahoma"/>
                <a:cs typeface="Tahoma"/>
                <a:sym typeface="Tahoma"/>
              </a:defRPr>
            </a:pPr>
            <a:r>
              <a:t>- GSA periférica</a:t>
            </a:r>
          </a:p>
        </p:txBody>
      </p:sp>
      <p:sp>
        <p:nvSpPr>
          <p:cNvPr id="102" name="CRITERIOS DE DONACIÓN ÓPTIMOS"/>
          <p:cNvSpPr txBox="1"/>
          <p:nvPr/>
        </p:nvSpPr>
        <p:spPr>
          <a:xfrm>
            <a:off x="13898168" y="4465794"/>
            <a:ext cx="7766855" cy="789941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121919" tIns="121919" rIns="121919" bIns="121919">
            <a:spAutoFit/>
          </a:bodyPr>
          <a:lstStyle>
            <a:lvl1pPr>
              <a:lnSpc>
                <a:spcPct val="150000"/>
              </a:lnSpc>
              <a:spcBef>
                <a:spcPts val="800"/>
              </a:spcBef>
              <a:defRPr sz="3600"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r>
              <a:t>CRITERIOS DE DONACIÓN ÓPTIMOS</a:t>
            </a:r>
          </a:p>
        </p:txBody>
      </p:sp>
      <p:sp>
        <p:nvSpPr>
          <p:cNvPr id="103" name="Edad &lt; 55 años…"/>
          <p:cNvSpPr txBox="1"/>
          <p:nvPr/>
        </p:nvSpPr>
        <p:spPr>
          <a:xfrm>
            <a:off x="13456874" y="5753227"/>
            <a:ext cx="9108684" cy="6728969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121919" tIns="121919" rIns="121919" bIns="121919">
            <a:spAutoFit/>
          </a:bodyPr>
          <a:lstStyle/>
          <a:p>
            <a:pPr marL="179183" indent="-166483">
              <a:spcBef>
                <a:spcPts val="800"/>
              </a:spcBef>
              <a:buClr>
                <a:srgbClr val="000000"/>
              </a:buClr>
              <a:buSzPct val="100000"/>
              <a:buFont typeface="Arial"/>
              <a:buChar char="-"/>
              <a:defRPr sz="3600">
                <a:latin typeface="Tahoma"/>
                <a:ea typeface="Tahoma"/>
                <a:cs typeface="Tahoma"/>
                <a:sym typeface="Tahoma"/>
              </a:defRPr>
            </a:pPr>
            <a:r>
              <a:t> Edad &lt; 55 años</a:t>
            </a:r>
          </a:p>
          <a:p>
            <a:pPr marL="179183" indent="-166483">
              <a:spcBef>
                <a:spcPts val="800"/>
              </a:spcBef>
              <a:buClr>
                <a:srgbClr val="000000"/>
              </a:buClr>
              <a:buSzPct val="100000"/>
              <a:buFont typeface="Arial"/>
              <a:buChar char="-"/>
              <a:defRPr sz="3600">
                <a:latin typeface="Tahoma"/>
                <a:ea typeface="Tahoma"/>
                <a:cs typeface="Tahoma"/>
                <a:sym typeface="Tahoma"/>
              </a:defRPr>
            </a:pPr>
            <a:r>
              <a:t> Tabaquismo &lt; 20 paquetes/año</a:t>
            </a:r>
          </a:p>
          <a:p>
            <a:pPr marL="179183" indent="-166483">
              <a:spcBef>
                <a:spcPts val="800"/>
              </a:spcBef>
              <a:buClr>
                <a:srgbClr val="000000"/>
              </a:buClr>
              <a:buSzPct val="100000"/>
              <a:buFont typeface="Arial"/>
              <a:buChar char="-"/>
              <a:defRPr sz="3600">
                <a:latin typeface="Tahoma"/>
                <a:ea typeface="Tahoma"/>
                <a:cs typeface="Tahoma"/>
                <a:sym typeface="Tahoma"/>
              </a:defRPr>
            </a:pPr>
            <a:r>
              <a:t> PaO2/FiO2 &gt; 300 mmHg</a:t>
            </a:r>
          </a:p>
          <a:p>
            <a:pPr marL="179183" indent="-166483">
              <a:spcBef>
                <a:spcPts val="800"/>
              </a:spcBef>
              <a:buClr>
                <a:srgbClr val="000000"/>
              </a:buClr>
              <a:buSzPct val="100000"/>
              <a:buFont typeface="Arial"/>
              <a:buChar char="-"/>
              <a:defRPr sz="3600">
                <a:latin typeface="Tahoma"/>
                <a:ea typeface="Tahoma"/>
                <a:cs typeface="Tahoma"/>
                <a:sym typeface="Tahoma"/>
              </a:defRPr>
            </a:pPr>
            <a:r>
              <a:t> Ausencia de broncoaspiración/sepsis</a:t>
            </a:r>
          </a:p>
          <a:p>
            <a:pPr marL="179183" indent="-166483">
              <a:spcBef>
                <a:spcPts val="800"/>
              </a:spcBef>
              <a:buClr>
                <a:srgbClr val="000000"/>
              </a:buClr>
              <a:buSzPct val="100000"/>
              <a:buFont typeface="Arial"/>
              <a:buChar char="-"/>
              <a:defRPr sz="3600">
                <a:latin typeface="Tahoma"/>
                <a:ea typeface="Tahoma"/>
                <a:cs typeface="Tahoma"/>
                <a:sym typeface="Tahoma"/>
              </a:defRPr>
            </a:pPr>
            <a:r>
              <a:t> Ausencia de cirugía cardiopulmonar previa</a:t>
            </a:r>
          </a:p>
          <a:p>
            <a:pPr marL="179183" indent="-166483">
              <a:spcBef>
                <a:spcPts val="800"/>
              </a:spcBef>
              <a:buClr>
                <a:srgbClr val="000000"/>
              </a:buClr>
              <a:buSzPct val="100000"/>
              <a:buFont typeface="Arial"/>
              <a:buChar char="-"/>
              <a:defRPr sz="3600">
                <a:latin typeface="Tahoma"/>
                <a:ea typeface="Tahoma"/>
                <a:cs typeface="Tahoma"/>
                <a:sym typeface="Tahoma"/>
              </a:defRPr>
            </a:pPr>
            <a:r>
              <a:t> Ausencia de historia de neoplasia</a:t>
            </a:r>
          </a:p>
          <a:p>
            <a:pPr marL="179183" indent="-166483">
              <a:spcBef>
                <a:spcPts val="800"/>
              </a:spcBef>
              <a:buClr>
                <a:srgbClr val="000000"/>
              </a:buClr>
              <a:buSzPct val="100000"/>
              <a:buFont typeface="Arial"/>
              <a:buChar char="-"/>
              <a:defRPr sz="3600">
                <a:latin typeface="Tahoma"/>
                <a:ea typeface="Tahoma"/>
                <a:cs typeface="Tahoma"/>
                <a:sym typeface="Tahoma"/>
              </a:defRPr>
            </a:pPr>
            <a:r>
              <a:t> Ausencia de traumatismo torácico</a:t>
            </a:r>
          </a:p>
          <a:p>
            <a:pPr marL="179183" indent="-166483">
              <a:spcBef>
                <a:spcPts val="800"/>
              </a:spcBef>
              <a:buClr>
                <a:srgbClr val="000000"/>
              </a:buClr>
              <a:buSzPct val="100000"/>
              <a:buFont typeface="Arial"/>
              <a:buChar char="-"/>
              <a:defRPr sz="3600">
                <a:latin typeface="Tahoma"/>
                <a:ea typeface="Tahoma"/>
                <a:cs typeface="Tahoma"/>
                <a:sym typeface="Tahoma"/>
              </a:defRPr>
            </a:pPr>
            <a:r>
              <a:t> Ausencia de infiltrados radiográficos</a:t>
            </a:r>
          </a:p>
          <a:p>
            <a:pPr marL="179183" indent="-166483">
              <a:spcBef>
                <a:spcPts val="800"/>
              </a:spcBef>
              <a:buClr>
                <a:srgbClr val="000000"/>
              </a:buClr>
              <a:buSzPct val="100000"/>
              <a:buFont typeface="Arial"/>
              <a:buChar char="-"/>
              <a:defRPr sz="3600">
                <a:latin typeface="Tahoma"/>
                <a:ea typeface="Tahoma"/>
                <a:cs typeface="Tahoma"/>
                <a:sym typeface="Tahoma"/>
              </a:defRPr>
            </a:pPr>
            <a:r>
              <a:t> Ausencia de secreciones purulentas</a:t>
            </a:r>
          </a:p>
          <a:p>
            <a:pPr marL="179183" indent="-166483">
              <a:spcBef>
                <a:spcPts val="800"/>
              </a:spcBef>
              <a:buClr>
                <a:srgbClr val="000000"/>
              </a:buClr>
              <a:buSzPct val="100000"/>
              <a:buFont typeface="Arial"/>
              <a:buChar char="-"/>
              <a:defRPr sz="3600">
                <a:latin typeface="Tahoma"/>
                <a:ea typeface="Tahoma"/>
                <a:cs typeface="Tahoma"/>
                <a:sym typeface="Tahoma"/>
              </a:defRPr>
            </a:pPr>
            <a:r>
              <a:t> Ausencia de microorganismos en el BAS</a:t>
            </a:r>
          </a:p>
        </p:txBody>
      </p:sp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" name="PHOTO-2024-12-04-00-44-32.jpg" descr="PHOTO-2024-12-04-00-44-32.jpg"/>
          <p:cNvPicPr>
            <a:picLocks noChangeAspect="1"/>
          </p:cNvPicPr>
          <p:nvPr/>
        </p:nvPicPr>
        <p:blipFill>
          <a:blip r:embed="rId2"/>
          <a:srcRect t="12985" b="9921"/>
          <a:stretch>
            <a:fillRect/>
          </a:stretch>
        </p:blipFill>
        <p:spPr>
          <a:xfrm>
            <a:off x="7192715" y="4859859"/>
            <a:ext cx="6506748" cy="6688280"/>
          </a:xfrm>
          <a:prstGeom prst="rect">
            <a:avLst/>
          </a:prstGeom>
          <a:ln w="12700">
            <a:miter lim="400000"/>
          </a:ln>
        </p:spPr>
      </p:pic>
      <p:pic>
        <p:nvPicPr>
          <p:cNvPr id="106" name="PHOTO-2024-12-18-22-42-55.jpg" descr="PHOTO-2024-12-18-22-42-55.jpg"/>
          <p:cNvPicPr>
            <a:picLocks noChangeAspect="1"/>
          </p:cNvPicPr>
          <p:nvPr/>
        </p:nvPicPr>
        <p:blipFill>
          <a:blip r:embed="rId3"/>
          <a:srcRect t="7520" b="11038"/>
          <a:stretch>
            <a:fillRect/>
          </a:stretch>
        </p:blipFill>
        <p:spPr>
          <a:xfrm>
            <a:off x="389701" y="4947073"/>
            <a:ext cx="5936355" cy="6446134"/>
          </a:xfrm>
          <a:prstGeom prst="rect">
            <a:avLst/>
          </a:prstGeom>
          <a:ln w="12700">
            <a:miter lim="400000"/>
          </a:ln>
        </p:spPr>
      </p:pic>
      <p:pic>
        <p:nvPicPr>
          <p:cNvPr id="107" name="PHOTO-2025-01-29-22-11-36 2.jpg" descr="PHOTO-2025-01-29-22-11-36 2.jpg"/>
          <p:cNvPicPr>
            <a:picLocks noChangeAspect="1"/>
          </p:cNvPicPr>
          <p:nvPr/>
        </p:nvPicPr>
        <p:blipFill>
          <a:blip r:embed="rId4"/>
          <a:srcRect t="19004" b="12198"/>
          <a:stretch>
            <a:fillRect/>
          </a:stretch>
        </p:blipFill>
        <p:spPr>
          <a:xfrm>
            <a:off x="19525824" y="4833964"/>
            <a:ext cx="4364390" cy="6672311"/>
          </a:xfrm>
          <a:prstGeom prst="rect">
            <a:avLst/>
          </a:prstGeom>
          <a:ln w="12700">
            <a:miter lim="400000"/>
          </a:ln>
        </p:spPr>
      </p:pic>
      <p:pic>
        <p:nvPicPr>
          <p:cNvPr id="108" name="PHOTO-2025-01-29-22-11-36.jpg" descr="PHOTO-2025-01-29-22-11-36.jpg"/>
          <p:cNvPicPr>
            <a:picLocks noChangeAspect="1"/>
          </p:cNvPicPr>
          <p:nvPr/>
        </p:nvPicPr>
        <p:blipFill>
          <a:blip r:embed="rId5"/>
          <a:srcRect t="11078" b="20003"/>
          <a:stretch>
            <a:fillRect/>
          </a:stretch>
        </p:blipFill>
        <p:spPr>
          <a:xfrm>
            <a:off x="14430435" y="4861843"/>
            <a:ext cx="4364348" cy="668406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5" grpId="0" animBg="1" advAuto="0"/>
      <p:bldP spid="106" grpId="0" animBg="1" advAuto="0"/>
      <p:bldP spid="107" grpId="0" animBg="1" advAuto="0"/>
      <p:bldP spid="108" grpId="0" animBg="1" advAuto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Mayor de 55 años.…"/>
          <p:cNvSpPr txBox="1"/>
          <p:nvPr/>
        </p:nvSpPr>
        <p:spPr>
          <a:xfrm>
            <a:off x="1707272" y="6024336"/>
            <a:ext cx="7358572" cy="4124204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121919" tIns="121919" rIns="121919" bIns="121919" anchor="t">
            <a:spAutoFit/>
          </a:bodyPr>
          <a:lstStyle/>
          <a:p>
            <a:pPr marL="207010" indent="-194310" defTabSz="1219200">
              <a:buClr>
                <a:srgbClr val="000000"/>
              </a:buClr>
              <a:buSzPct val="100000"/>
              <a:buFont typeface="Arial"/>
              <a:buChar char="-"/>
              <a:defRPr sz="3600">
                <a:latin typeface="Tahoma"/>
                <a:ea typeface="Tahoma"/>
                <a:cs typeface="Tahoma"/>
                <a:sym typeface="Tahoma"/>
              </a:defRPr>
            </a:pPr>
            <a:r>
              <a:rPr dirty="0"/>
              <a:t> Mayor de 55 años</a:t>
            </a:r>
            <a:endParaRPr lang="es-ES" dirty="0" err="1"/>
          </a:p>
          <a:p>
            <a:pPr marL="207010" indent="-194310" defTabSz="1219200">
              <a:buClr>
                <a:srgbClr val="000000"/>
              </a:buClr>
              <a:buSzPct val="100000"/>
              <a:buFont typeface="Arial"/>
              <a:buChar char="-"/>
              <a:defRPr sz="3600">
                <a:latin typeface="Tahoma"/>
                <a:ea typeface="Tahoma"/>
                <a:cs typeface="Tahoma"/>
                <a:sym typeface="Tahoma"/>
              </a:defRPr>
            </a:pPr>
            <a:r>
              <a:rPr dirty="0"/>
              <a:t> </a:t>
            </a:r>
            <a:r>
              <a:rPr dirty="0" err="1"/>
              <a:t>Tabaquismo</a:t>
            </a:r>
            <a:r>
              <a:rPr dirty="0"/>
              <a:t> &gt; 20 PA</a:t>
            </a:r>
          </a:p>
          <a:p>
            <a:pPr defTabSz="1219200">
              <a:defRPr sz="3600">
                <a:latin typeface="Tahoma"/>
                <a:ea typeface="Tahoma"/>
                <a:cs typeface="Tahoma"/>
                <a:sym typeface="Tahoma"/>
              </a:defRPr>
            </a:pPr>
            <a:r>
              <a:rPr dirty="0"/>
              <a:t>- Rx no </a:t>
            </a:r>
            <a:r>
              <a:rPr dirty="0" err="1"/>
              <a:t>óptima</a:t>
            </a:r>
          </a:p>
          <a:p>
            <a:pPr defTabSz="1219200">
              <a:defRPr sz="3600">
                <a:latin typeface="Tahoma"/>
                <a:ea typeface="Tahoma"/>
                <a:cs typeface="Tahoma"/>
                <a:sym typeface="Tahoma"/>
              </a:defRPr>
            </a:pPr>
            <a:r>
              <a:rPr dirty="0"/>
              <a:t>- FBC con </a:t>
            </a:r>
            <a:r>
              <a:rPr dirty="0" err="1"/>
              <a:t>secreciones</a:t>
            </a:r>
            <a:r>
              <a:rPr dirty="0"/>
              <a:t> </a:t>
            </a:r>
            <a:r>
              <a:rPr dirty="0" err="1"/>
              <a:t>purulentas</a:t>
            </a:r>
            <a:r>
              <a:rPr dirty="0"/>
              <a:t> no </a:t>
            </a:r>
            <a:r>
              <a:rPr dirty="0" err="1"/>
              <a:t>inagotables</a:t>
            </a:r>
            <a:r>
              <a:rPr dirty="0"/>
              <a:t>                                                  </a:t>
            </a:r>
          </a:p>
          <a:p>
            <a:pPr defTabSz="1219200">
              <a:defRPr sz="3600">
                <a:latin typeface="Tahoma"/>
                <a:ea typeface="Tahoma"/>
                <a:cs typeface="Tahoma"/>
                <a:sym typeface="Tahoma"/>
              </a:defRPr>
            </a:pPr>
            <a:r>
              <a:rPr dirty="0"/>
              <a:t>- </a:t>
            </a:r>
            <a:r>
              <a:rPr dirty="0" err="1"/>
              <a:t>Traumatismo</a:t>
            </a:r>
            <a:r>
              <a:rPr dirty="0"/>
              <a:t> </a:t>
            </a:r>
            <a:r>
              <a:rPr dirty="0" err="1"/>
              <a:t>torácico</a:t>
            </a:r>
            <a:r>
              <a:rPr dirty="0"/>
              <a:t>                                                                                       </a:t>
            </a:r>
          </a:p>
          <a:p>
            <a:pPr defTabSz="1219200">
              <a:defRPr sz="3600">
                <a:latin typeface="Tahoma"/>
                <a:ea typeface="Tahoma"/>
                <a:cs typeface="Tahoma"/>
                <a:sym typeface="Tahoma"/>
              </a:defRPr>
            </a:pPr>
            <a:r>
              <a:rPr dirty="0"/>
              <a:t>- (…)</a:t>
            </a:r>
          </a:p>
        </p:txBody>
      </p:sp>
      <p:pic>
        <p:nvPicPr>
          <p:cNvPr id="113" name="PHOTO-2024-08-26-21-22-34.jpg" descr="PHOTO-2024-08-26-21-22-3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704973" y="3450397"/>
            <a:ext cx="5724566" cy="7632753"/>
          </a:xfrm>
          <a:prstGeom prst="rect">
            <a:avLst/>
          </a:prstGeom>
          <a:ln w="12700">
            <a:miter lim="400000"/>
          </a:ln>
        </p:spPr>
      </p:pic>
      <p:pic>
        <p:nvPicPr>
          <p:cNvPr id="114" name="PHOTO-2024-08-26-21-22-35.jpg" descr="PHOTO-2024-08-26-21-22-35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93051" y="3526213"/>
            <a:ext cx="5610842" cy="7481122"/>
          </a:xfrm>
          <a:prstGeom prst="rect">
            <a:avLst/>
          </a:prstGeom>
          <a:ln w="12700">
            <a:miter lim="400000"/>
          </a:ln>
        </p:spPr>
      </p:pic>
      <p:sp>
        <p:nvSpPr>
          <p:cNvPr id="115" name="Rectángulo"/>
          <p:cNvSpPr/>
          <p:nvPr/>
        </p:nvSpPr>
        <p:spPr>
          <a:xfrm>
            <a:off x="1061267" y="4725628"/>
            <a:ext cx="8650583" cy="1058893"/>
          </a:xfrm>
          <a:prstGeom prst="rect">
            <a:avLst/>
          </a:prstGeom>
          <a:solidFill>
            <a:srgbClr val="FFFFFF"/>
          </a:solidFill>
          <a:ln w="76200">
            <a:solidFill>
              <a:schemeClr val="accent6">
                <a:lumOff val="9460"/>
              </a:schemeClr>
            </a:solidFill>
            <a:miter lim="400000"/>
          </a:ln>
        </p:spPr>
        <p:txBody>
          <a:bodyPr lIns="50800" tIns="50800" rIns="50800" bIns="50800" anchor="ctr"/>
          <a:lstStyle/>
          <a:p>
            <a:pPr algn="ctr" defTabSz="825500"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116" name="CRITERIOS DE DONACIÓN EXTENDIDOS"/>
          <p:cNvSpPr txBox="1"/>
          <p:nvPr/>
        </p:nvSpPr>
        <p:spPr>
          <a:xfrm>
            <a:off x="1115136" y="4726458"/>
            <a:ext cx="8542844" cy="789941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121919" tIns="121919" rIns="121919" bIns="121919">
            <a:spAutoFit/>
          </a:bodyPr>
          <a:lstStyle>
            <a:lvl1pPr>
              <a:lnSpc>
                <a:spcPct val="150000"/>
              </a:lnSpc>
              <a:spcBef>
                <a:spcPts val="800"/>
              </a:spcBef>
              <a:defRPr sz="3600"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r>
              <a:t>CRITERIOS DE DONACIÓN EXTENDIDOS</a:t>
            </a:r>
          </a:p>
        </p:txBody>
      </p:sp>
      <p:sp>
        <p:nvSpPr>
          <p:cNvPr id="3" name="Rectángulo">
            <a:extLst>
              <a:ext uri="{FF2B5EF4-FFF2-40B4-BE49-F238E27FC236}">
                <a16:creationId xmlns:a16="http://schemas.microsoft.com/office/drawing/2014/main" id="{A46C9A4B-201A-6DD2-8475-49F64A33218D}"/>
              </a:ext>
            </a:extLst>
          </p:cNvPr>
          <p:cNvSpPr/>
          <p:nvPr/>
        </p:nvSpPr>
        <p:spPr>
          <a:xfrm>
            <a:off x="7730149" y="699787"/>
            <a:ext cx="8834604" cy="1604845"/>
          </a:xfrm>
          <a:prstGeom prst="rect">
            <a:avLst/>
          </a:prstGeom>
          <a:solidFill>
            <a:srgbClr val="FFFFFF"/>
          </a:solidFill>
          <a:ln w="76200">
            <a:solidFill>
              <a:schemeClr val="accent5">
                <a:lumOff val="11617"/>
              </a:schemeClr>
            </a:solidFill>
            <a:miter lim="400000"/>
          </a:ln>
        </p:spPr>
        <p:txBody>
          <a:bodyPr lIns="50800" tIns="50800" rIns="50800" bIns="50800" anchor="ctr"/>
          <a:lstStyle/>
          <a:p>
            <a:pPr algn="ctr" defTabSz="825500"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5" name="INTRODUCCIÓN">
            <a:extLst>
              <a:ext uri="{FF2B5EF4-FFF2-40B4-BE49-F238E27FC236}">
                <a16:creationId xmlns:a16="http://schemas.microsoft.com/office/drawing/2014/main" id="{CFB1F80B-BD49-2957-4079-CC2B3D8C4DC9}"/>
              </a:ext>
            </a:extLst>
          </p:cNvPr>
          <p:cNvSpPr txBox="1"/>
          <p:nvPr/>
        </p:nvSpPr>
        <p:spPr>
          <a:xfrm>
            <a:off x="8343374" y="831162"/>
            <a:ext cx="7608154" cy="1475741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121919" tIns="121919" rIns="121919" bIns="121919">
            <a:spAutoFit/>
          </a:bodyPr>
          <a:lstStyle>
            <a:lvl1pPr algn="ctr">
              <a:lnSpc>
                <a:spcPct val="90000"/>
              </a:lnSpc>
              <a:defRPr sz="8000"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r>
              <a:t>INTRODUCCIÓN</a:t>
            </a:r>
          </a:p>
        </p:txBody>
      </p:sp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8" name="VIDEO-2024-11-05-19-17-37.mp4" descr="VIDEO-2024-11-05-19-17-37.mp4"/>
          <p:cNvPicPr>
            <a:picLocks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415246" y="2683442"/>
            <a:ext cx="5285875" cy="9399569"/>
          </a:xfrm>
          <a:prstGeom prst="rect">
            <a:avLst/>
          </a:prstGeom>
          <a:ln w="12700">
            <a:miter lim="400000"/>
          </a:ln>
        </p:spPr>
      </p:pic>
      <p:pic>
        <p:nvPicPr>
          <p:cNvPr id="119" name="PHOTO-2024-11-05-19-17-37.jpg" descr="PHOTO-2024-11-05-19-17-37.jp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6920251" y="2666513"/>
            <a:ext cx="6991901" cy="9322534"/>
          </a:xfrm>
          <a:prstGeom prst="rect">
            <a:avLst/>
          </a:prstGeom>
          <a:ln w="12700">
            <a:miter lim="400000"/>
          </a:ln>
        </p:spPr>
      </p:pic>
      <p:pic>
        <p:nvPicPr>
          <p:cNvPr id="120" name="VIDEO-2024-11-05-19-15-51.mp4" descr="VIDEO-2024-11-05-19-15-51.mp4"/>
          <p:cNvPicPr>
            <a:picLocks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71848" y="4195669"/>
            <a:ext cx="10724268" cy="6045047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Rectángulo">
            <a:extLst>
              <a:ext uri="{FF2B5EF4-FFF2-40B4-BE49-F238E27FC236}">
                <a16:creationId xmlns:a16="http://schemas.microsoft.com/office/drawing/2014/main" id="{D9951FC4-B34D-8CE1-9F6A-D7E43E2786EF}"/>
              </a:ext>
            </a:extLst>
          </p:cNvPr>
          <p:cNvSpPr/>
          <p:nvPr/>
        </p:nvSpPr>
        <p:spPr>
          <a:xfrm>
            <a:off x="7730149" y="699787"/>
            <a:ext cx="8834604" cy="1604845"/>
          </a:xfrm>
          <a:prstGeom prst="rect">
            <a:avLst/>
          </a:prstGeom>
          <a:solidFill>
            <a:srgbClr val="FFFFFF"/>
          </a:solidFill>
          <a:ln w="76200">
            <a:solidFill>
              <a:schemeClr val="accent5">
                <a:lumOff val="11617"/>
              </a:schemeClr>
            </a:solidFill>
            <a:miter lim="400000"/>
          </a:ln>
        </p:spPr>
        <p:txBody>
          <a:bodyPr lIns="50800" tIns="50800" rIns="50800" bIns="50800" anchor="ctr"/>
          <a:lstStyle/>
          <a:p>
            <a:pPr algn="ctr" defTabSz="825500"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5" name="INTRODUCCIÓN">
            <a:extLst>
              <a:ext uri="{FF2B5EF4-FFF2-40B4-BE49-F238E27FC236}">
                <a16:creationId xmlns:a16="http://schemas.microsoft.com/office/drawing/2014/main" id="{C26D8D26-7286-33FC-A53F-37E85FFB5B43}"/>
              </a:ext>
            </a:extLst>
          </p:cNvPr>
          <p:cNvSpPr txBox="1"/>
          <p:nvPr/>
        </p:nvSpPr>
        <p:spPr>
          <a:xfrm>
            <a:off x="8343374" y="831162"/>
            <a:ext cx="7608154" cy="1475741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121919" tIns="121919" rIns="121919" bIns="121919">
            <a:spAutoFit/>
          </a:bodyPr>
          <a:lstStyle>
            <a:lvl1pPr algn="ctr">
              <a:lnSpc>
                <a:spcPct val="90000"/>
              </a:lnSpc>
              <a:defRPr sz="8000"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r>
              <a:t>INTRODUCCIÓN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5532" fill="hold"/>
                                        <p:tgtEl>
                                          <p:spTgt spid="1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3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5566" fill="hold"/>
                                        <p:tgtEl>
                                          <p:spTgt spid="1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0">
                <p:cTn id="21" fill="hold" display="0">
                  <p:stCondLst>
                    <p:cond delay="indefinite"/>
                  </p:stCondLst>
                </p:cTn>
                <p:tgtEl>
                  <p:spTgt spid="118"/>
                </p:tgtEl>
              </p:cMediaNode>
            </p:video>
            <p:seq concurrent="1" prevAc="none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1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6" dur="1" fill="hold"/>
                                        <p:tgtEl>
                                          <p:spTgt spid="1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8"/>
                  </p:tgtEl>
                </p:cond>
              </p:nextCondLst>
            </p:seq>
            <p:video>
              <p:cMediaNode vol="0">
                <p:cTn id="27" fill="hold" display="0">
                  <p:stCondLst>
                    <p:cond delay="indefinite"/>
                  </p:stCondLst>
                </p:cTn>
                <p:tgtEl>
                  <p:spTgt spid="120"/>
                </p:tgtEl>
              </p:cMediaNode>
            </p:video>
            <p:seq concurrent="1" prevAc="none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1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32" dur="1" fill="hold"/>
                                        <p:tgtEl>
                                          <p:spTgt spid="1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0"/>
                  </p:tgtEl>
                </p:cond>
              </p:nextCondLst>
            </p:seq>
          </p:childTnLst>
        </p:cTn>
      </p:par>
    </p:tnLst>
    <p:bldLst>
      <p:bldP spid="118" grpId="0" animBg="1" advAuto="0"/>
      <p:bldP spid="119" grpId="0" animBg="1" advAuto="0"/>
      <p:bldP spid="120" grpId="0" animBg="1" advAuto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¿p-PaFi?"/>
          <p:cNvSpPr txBox="1"/>
          <p:nvPr/>
        </p:nvSpPr>
        <p:spPr>
          <a:xfrm>
            <a:off x="745351" y="5411519"/>
            <a:ext cx="3981709" cy="1475741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121919" tIns="121919" rIns="121919" bIns="121919">
            <a:spAutoFit/>
          </a:bodyPr>
          <a:lstStyle>
            <a:lvl1pPr>
              <a:defRPr sz="8000">
                <a:solidFill>
                  <a:schemeClr val="accent2"/>
                </a:solidFill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r>
              <a:t>¿p-PaFi?</a:t>
            </a:r>
          </a:p>
        </p:txBody>
      </p:sp>
      <p:sp>
        <p:nvSpPr>
          <p:cNvPr id="125" name="&gt;300 mmHg"/>
          <p:cNvSpPr txBox="1"/>
          <p:nvPr/>
        </p:nvSpPr>
        <p:spPr>
          <a:xfrm>
            <a:off x="5702973" y="5411519"/>
            <a:ext cx="5931357" cy="1475741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121919" tIns="121919" rIns="121919" bIns="121919">
            <a:spAutoFit/>
          </a:bodyPr>
          <a:lstStyle>
            <a:lvl1pPr>
              <a:defRPr sz="8000">
                <a:solidFill>
                  <a:schemeClr val="accent2"/>
                </a:solidFill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r>
              <a:t>&gt;300 mmHg</a:t>
            </a:r>
          </a:p>
        </p:txBody>
      </p:sp>
      <p:sp>
        <p:nvSpPr>
          <p:cNvPr id="126" name="¿c-PaFi?"/>
          <p:cNvSpPr txBox="1"/>
          <p:nvPr/>
        </p:nvSpPr>
        <p:spPr>
          <a:xfrm>
            <a:off x="18213343" y="11003962"/>
            <a:ext cx="3880010" cy="1475741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121919" tIns="121919" rIns="121919" bIns="121919">
            <a:spAutoFit/>
          </a:bodyPr>
          <a:lstStyle>
            <a:lvl1pPr>
              <a:defRPr sz="8000">
                <a:solidFill>
                  <a:schemeClr val="accent5"/>
                </a:solidFill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r>
              <a:t>¿c-PaFi?</a:t>
            </a:r>
          </a:p>
        </p:txBody>
      </p:sp>
      <p:pic>
        <p:nvPicPr>
          <p:cNvPr id="127" name="PHOTO-2024-11-12-16-54-27.jpg" descr="PHOTO-2024-11-12-16-54-27.jpg"/>
          <p:cNvPicPr>
            <a:picLocks noChangeAspect="1"/>
          </p:cNvPicPr>
          <p:nvPr/>
        </p:nvPicPr>
        <p:blipFill>
          <a:blip r:embed="rId2"/>
          <a:srcRect t="11533"/>
          <a:stretch>
            <a:fillRect/>
          </a:stretch>
        </p:blipFill>
        <p:spPr>
          <a:xfrm>
            <a:off x="12610243" y="2810227"/>
            <a:ext cx="5466860" cy="6423283"/>
          </a:xfrm>
          <a:prstGeom prst="rect">
            <a:avLst/>
          </a:prstGeom>
          <a:ln w="12700">
            <a:miter lim="400000"/>
          </a:ln>
        </p:spPr>
      </p:pic>
      <p:pic>
        <p:nvPicPr>
          <p:cNvPr id="128" name="PHOTO-2025-01-29-22-11-36 2.jpg" descr="PHOTO-2025-01-29-22-11-36 2.jpg"/>
          <p:cNvPicPr>
            <a:picLocks noChangeAspect="1"/>
          </p:cNvPicPr>
          <p:nvPr/>
        </p:nvPicPr>
        <p:blipFill>
          <a:blip r:embed="rId3"/>
          <a:srcRect t="22680" b="22680"/>
          <a:stretch>
            <a:fillRect/>
          </a:stretch>
        </p:blipFill>
        <p:spPr>
          <a:xfrm>
            <a:off x="18583188" y="2703071"/>
            <a:ext cx="5466942" cy="6637868"/>
          </a:xfrm>
          <a:prstGeom prst="rect">
            <a:avLst/>
          </a:prstGeom>
          <a:ln w="12700">
            <a:miter lim="400000"/>
          </a:ln>
        </p:spPr>
      </p:pic>
      <p:sp>
        <p:nvSpPr>
          <p:cNvPr id="129" name="¿p-PaFi?"/>
          <p:cNvSpPr txBox="1"/>
          <p:nvPr/>
        </p:nvSpPr>
        <p:spPr>
          <a:xfrm>
            <a:off x="730170" y="11003962"/>
            <a:ext cx="3981709" cy="1475741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121919" tIns="121919" rIns="121919" bIns="121919">
            <a:spAutoFit/>
          </a:bodyPr>
          <a:lstStyle>
            <a:lvl1pPr>
              <a:defRPr sz="8000">
                <a:solidFill>
                  <a:schemeClr val="accent2"/>
                </a:solidFill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r>
              <a:t>¿p-PaFi?</a:t>
            </a:r>
          </a:p>
        </p:txBody>
      </p:sp>
      <p:sp>
        <p:nvSpPr>
          <p:cNvPr id="130" name="&lt; 300 mmHg"/>
          <p:cNvSpPr txBox="1"/>
          <p:nvPr/>
        </p:nvSpPr>
        <p:spPr>
          <a:xfrm>
            <a:off x="5627162" y="11003962"/>
            <a:ext cx="6248857" cy="1475741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121919" tIns="121919" rIns="121919" bIns="121919">
            <a:spAutoFit/>
          </a:bodyPr>
          <a:lstStyle>
            <a:lvl1pPr>
              <a:defRPr sz="8000">
                <a:solidFill>
                  <a:schemeClr val="accent2"/>
                </a:solidFill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r>
              <a:t>&lt; 300 mmHg</a:t>
            </a:r>
          </a:p>
        </p:txBody>
      </p:sp>
      <p:pic>
        <p:nvPicPr>
          <p:cNvPr id="131" name="Línea Línea" descr="Línea Línea"/>
          <p:cNvPicPr>
            <a:picLocks/>
          </p:cNvPicPr>
          <p:nvPr/>
        </p:nvPicPr>
        <p:blipFill>
          <a:blip r:embed="rId4"/>
          <a:stretch>
            <a:fillRect/>
          </a:stretch>
        </p:blipFill>
        <p:spPr>
          <a:xfrm>
            <a:off x="13836307" y="11522504"/>
            <a:ext cx="2416748" cy="833121"/>
          </a:xfrm>
          <a:prstGeom prst="rect">
            <a:avLst/>
          </a:prstGeom>
          <a:effectLst>
            <a:outerShdw blurRad="101600" dist="50800" dir="5400000" rotWithShape="0">
              <a:srgbClr val="000000">
                <a:alpha val="38000"/>
              </a:srgbClr>
            </a:outerShdw>
          </a:effectLst>
        </p:spPr>
      </p:pic>
      <p:sp>
        <p:nvSpPr>
          <p:cNvPr id="3" name="Rectángulo">
            <a:extLst>
              <a:ext uri="{FF2B5EF4-FFF2-40B4-BE49-F238E27FC236}">
                <a16:creationId xmlns:a16="http://schemas.microsoft.com/office/drawing/2014/main" id="{60A4E3E3-1ACD-39E2-AE54-7BD19BFF8847}"/>
              </a:ext>
            </a:extLst>
          </p:cNvPr>
          <p:cNvSpPr/>
          <p:nvPr/>
        </p:nvSpPr>
        <p:spPr>
          <a:xfrm>
            <a:off x="7730149" y="699787"/>
            <a:ext cx="8834604" cy="1604845"/>
          </a:xfrm>
          <a:prstGeom prst="rect">
            <a:avLst/>
          </a:prstGeom>
          <a:solidFill>
            <a:srgbClr val="FFFFFF"/>
          </a:solidFill>
          <a:ln w="76200">
            <a:solidFill>
              <a:schemeClr val="accent5">
                <a:lumOff val="11617"/>
              </a:schemeClr>
            </a:solidFill>
            <a:miter lim="400000"/>
          </a:ln>
        </p:spPr>
        <p:txBody>
          <a:bodyPr lIns="50800" tIns="50800" rIns="50800" bIns="50800" anchor="ctr"/>
          <a:lstStyle/>
          <a:p>
            <a:pPr algn="ctr" defTabSz="825500"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5" name="INTRODUCCIÓN">
            <a:extLst>
              <a:ext uri="{FF2B5EF4-FFF2-40B4-BE49-F238E27FC236}">
                <a16:creationId xmlns:a16="http://schemas.microsoft.com/office/drawing/2014/main" id="{D48AEF52-A8CF-58AA-F7C7-1F0826837CEF}"/>
              </a:ext>
            </a:extLst>
          </p:cNvPr>
          <p:cNvSpPr txBox="1"/>
          <p:nvPr/>
        </p:nvSpPr>
        <p:spPr>
          <a:xfrm>
            <a:off x="8343374" y="831162"/>
            <a:ext cx="7608154" cy="1475741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121919" tIns="121919" rIns="121919" bIns="121919">
            <a:spAutoFit/>
          </a:bodyPr>
          <a:lstStyle>
            <a:lvl1pPr algn="ctr">
              <a:lnSpc>
                <a:spcPct val="90000"/>
              </a:lnSpc>
              <a:defRPr sz="8000"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r>
              <a:t>INTRODUCCIÓN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6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4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4" grpId="0" animBg="1" advAuto="0"/>
      <p:bldP spid="125" grpId="0" animBg="1" advAuto="0"/>
      <p:bldP spid="126" grpId="0" animBg="1" advAuto="0"/>
      <p:bldP spid="127" grpId="0" animBg="1" advAuto="0"/>
      <p:bldP spid="128" grpId="0" animBg="1" advAuto="0"/>
      <p:bldP spid="129" grpId="0" animBg="1" advAuto="0"/>
      <p:bldP spid="130" grpId="0" animBg="1" advAuto="0"/>
      <p:bldP spid="131" grpId="0" animBg="1" advAuto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Rectángulo"/>
          <p:cNvSpPr/>
          <p:nvPr/>
        </p:nvSpPr>
        <p:spPr>
          <a:xfrm>
            <a:off x="1000302" y="5525683"/>
            <a:ext cx="22361122" cy="3106692"/>
          </a:xfrm>
          <a:prstGeom prst="rect">
            <a:avLst/>
          </a:prstGeom>
          <a:solidFill>
            <a:srgbClr val="FFFFFF"/>
          </a:solidFill>
          <a:ln w="76200">
            <a:solidFill>
              <a:schemeClr val="accent6">
                <a:lumOff val="9460"/>
              </a:schemeClr>
            </a:solidFill>
            <a:miter lim="400000"/>
          </a:ln>
        </p:spPr>
        <p:txBody>
          <a:bodyPr lIns="50800" tIns="50800" rIns="50800" bIns="50800" anchor="ctr"/>
          <a:lstStyle/>
          <a:p>
            <a:pPr algn="ctr" defTabSz="825500"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136" name="2 Subtítulo"/>
          <p:cNvSpPr txBox="1">
            <a:spLocks noGrp="1"/>
          </p:cNvSpPr>
          <p:nvPr>
            <p:ph type="subTitle" sz="half" idx="1"/>
          </p:nvPr>
        </p:nvSpPr>
        <p:spPr>
          <a:xfrm>
            <a:off x="1406430" y="4349630"/>
            <a:ext cx="21571140" cy="3956097"/>
          </a:xfrm>
          <a:prstGeom prst="rect">
            <a:avLst/>
          </a:prstGeom>
        </p:spPr>
        <p:txBody>
          <a:bodyPr lIns="121917" tIns="121917" rIns="121917" bIns="121917"/>
          <a:lstStyle/>
          <a:p>
            <a:pPr algn="just" defTabSz="1219200">
              <a:lnSpc>
                <a:spcPct val="150000"/>
              </a:lnSpc>
              <a:spcBef>
                <a:spcPts val="0"/>
              </a:spcBef>
              <a:defRPr sz="32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pPr>
            <a:endParaRPr/>
          </a:p>
          <a:p>
            <a:pPr algn="just" defTabSz="1219200">
              <a:lnSpc>
                <a:spcPct val="150000"/>
              </a:lnSpc>
              <a:spcBef>
                <a:spcPts val="0"/>
              </a:spcBef>
              <a:defRPr sz="32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pPr>
            <a:r>
              <a:t> </a:t>
            </a:r>
          </a:p>
          <a:p>
            <a:pPr defTabSz="1219200">
              <a:lnSpc>
                <a:spcPct val="150000"/>
              </a:lnSpc>
              <a:spcBef>
                <a:spcPts val="0"/>
              </a:spcBef>
              <a:defRPr sz="44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pPr>
            <a:r>
              <a:t>Analizar los resultados a corto plazo de los trasplantes pulmonares procedentes de donantes con una p-PaFi &lt; 300 mmHg pero con una c-PaFi &gt; 300 mmHg</a:t>
            </a:r>
          </a:p>
        </p:txBody>
      </p:sp>
      <p:sp>
        <p:nvSpPr>
          <p:cNvPr id="137" name="Rectángulo"/>
          <p:cNvSpPr/>
          <p:nvPr/>
        </p:nvSpPr>
        <p:spPr>
          <a:xfrm>
            <a:off x="9211472" y="699787"/>
            <a:ext cx="5938782" cy="1604845"/>
          </a:xfrm>
          <a:prstGeom prst="rect">
            <a:avLst/>
          </a:prstGeom>
          <a:solidFill>
            <a:srgbClr val="FFFFFF"/>
          </a:solidFill>
          <a:ln w="76200">
            <a:solidFill>
              <a:schemeClr val="accent5">
                <a:lumOff val="11617"/>
              </a:schemeClr>
            </a:solidFill>
            <a:miter lim="400000"/>
          </a:ln>
        </p:spPr>
        <p:txBody>
          <a:bodyPr lIns="50800" tIns="50800" rIns="50800" bIns="50800" anchor="ctr"/>
          <a:lstStyle/>
          <a:p>
            <a:pPr algn="ctr" defTabSz="825500"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138" name="OBJETIVO"/>
          <p:cNvSpPr txBox="1"/>
          <p:nvPr/>
        </p:nvSpPr>
        <p:spPr>
          <a:xfrm>
            <a:off x="8213252" y="764339"/>
            <a:ext cx="7957496" cy="1475741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121919" tIns="121919" rIns="121919" bIns="121919">
            <a:spAutoFit/>
          </a:bodyPr>
          <a:lstStyle>
            <a:lvl1pPr algn="ctr">
              <a:lnSpc>
                <a:spcPct val="90000"/>
              </a:lnSpc>
              <a:defRPr sz="8000"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r>
              <a:t>OBJETIVO</a:t>
            </a:r>
          </a:p>
        </p:txBody>
      </p:sp>
    </p:spTree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Rectángulo"/>
          <p:cNvSpPr/>
          <p:nvPr/>
        </p:nvSpPr>
        <p:spPr>
          <a:xfrm>
            <a:off x="2052016" y="4900204"/>
            <a:ext cx="19160018" cy="5965802"/>
          </a:xfrm>
          <a:prstGeom prst="rect">
            <a:avLst/>
          </a:prstGeom>
          <a:solidFill>
            <a:srgbClr val="FFFFFF"/>
          </a:solidFill>
          <a:ln w="63500">
            <a:solidFill>
              <a:schemeClr val="accent6">
                <a:lumOff val="9460"/>
              </a:schemeClr>
            </a:solidFill>
          </a:ln>
          <a:effectLst>
            <a:outerShdw blurRad="101600" dist="50800" dir="5400000" rotWithShape="0">
              <a:srgbClr val="000000">
                <a:alpha val="35000"/>
              </a:srgbClr>
            </a:outerShdw>
          </a:effectLst>
        </p:spPr>
        <p:txBody>
          <a:bodyPr lIns="50800" tIns="50800" rIns="50800" bIns="50800" anchor="ctr"/>
          <a:lstStyle/>
          <a:p>
            <a:endParaRPr/>
          </a:p>
        </p:txBody>
      </p:sp>
      <p:sp>
        <p:nvSpPr>
          <p:cNvPr id="141" name="Análisis prospectivo multicéntrico…"/>
          <p:cNvSpPr txBox="1"/>
          <p:nvPr/>
        </p:nvSpPr>
        <p:spPr>
          <a:xfrm>
            <a:off x="2706994" y="4894579"/>
            <a:ext cx="17850062" cy="5400041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121919" tIns="121919" rIns="121919" bIns="121919">
            <a:spAutoFit/>
          </a:bodyPr>
          <a:lstStyle/>
          <a:p>
            <a:pPr>
              <a:lnSpc>
                <a:spcPct val="150000"/>
              </a:lnSpc>
              <a:defRPr>
                <a:latin typeface="Tahoma"/>
                <a:ea typeface="Tahoma"/>
                <a:cs typeface="Tahoma"/>
                <a:sym typeface="Tahoma"/>
              </a:defRPr>
            </a:pPr>
            <a:r>
              <a:t>Análisis prospectivo multicéntrico</a:t>
            </a:r>
          </a:p>
          <a:p>
            <a:pPr marL="481263" indent="-481263">
              <a:lnSpc>
                <a:spcPct val="150000"/>
              </a:lnSpc>
              <a:buSzPct val="100000"/>
              <a:buChar char="-"/>
              <a:defRPr>
                <a:latin typeface="Tahoma"/>
                <a:ea typeface="Tahoma"/>
                <a:cs typeface="Tahoma"/>
                <a:sym typeface="Tahoma"/>
              </a:defRPr>
            </a:pPr>
            <a:r>
              <a:t>Reclutamiento durante 1 año</a:t>
            </a:r>
          </a:p>
          <a:p>
            <a:pPr marL="481263" indent="-481263">
              <a:lnSpc>
                <a:spcPct val="150000"/>
              </a:lnSpc>
              <a:buSzPct val="100000"/>
              <a:buChar char="-"/>
              <a:defRPr>
                <a:latin typeface="Tahoma"/>
                <a:ea typeface="Tahoma"/>
                <a:cs typeface="Tahoma"/>
                <a:sym typeface="Tahoma"/>
              </a:defRPr>
            </a:pPr>
            <a:r>
              <a:t>124 donantes pulmonares consecutivos</a:t>
            </a:r>
          </a:p>
          <a:p>
            <a:pPr marL="481263" indent="-481263">
              <a:lnSpc>
                <a:spcPct val="150000"/>
              </a:lnSpc>
              <a:buSzPct val="100000"/>
              <a:buChar char="-"/>
              <a:defRPr>
                <a:latin typeface="Tahoma"/>
                <a:ea typeface="Tahoma"/>
                <a:cs typeface="Tahoma"/>
                <a:sym typeface="Tahoma"/>
              </a:defRPr>
            </a:pPr>
            <a:r>
              <a:t>Toma simultánea de gases en arteria radial y venas pulmonares</a:t>
            </a:r>
          </a:p>
          <a:p>
            <a:pPr marL="481263" indent="-481263">
              <a:lnSpc>
                <a:spcPct val="150000"/>
              </a:lnSpc>
              <a:buSzPct val="100000"/>
              <a:buChar char="-"/>
              <a:defRPr>
                <a:latin typeface="Tahoma"/>
                <a:ea typeface="Tahoma"/>
                <a:cs typeface="Tahoma"/>
                <a:sym typeface="Tahoma"/>
              </a:defRPr>
            </a:pPr>
            <a:r>
              <a:t>Donantes unipulmonares y bipulmonares</a:t>
            </a:r>
          </a:p>
        </p:txBody>
      </p:sp>
      <p:sp>
        <p:nvSpPr>
          <p:cNvPr id="142" name="Rectángulo"/>
          <p:cNvSpPr/>
          <p:nvPr/>
        </p:nvSpPr>
        <p:spPr>
          <a:xfrm>
            <a:off x="7774698" y="699787"/>
            <a:ext cx="8834603" cy="1604845"/>
          </a:xfrm>
          <a:prstGeom prst="rect">
            <a:avLst/>
          </a:prstGeom>
          <a:solidFill>
            <a:srgbClr val="FFFFFF"/>
          </a:solidFill>
          <a:ln w="76200">
            <a:solidFill>
              <a:schemeClr val="accent5">
                <a:lumOff val="11617"/>
              </a:schemeClr>
            </a:solidFill>
            <a:miter lim="400000"/>
          </a:ln>
        </p:spPr>
        <p:txBody>
          <a:bodyPr lIns="50800" tIns="50800" rIns="50800" bIns="50800" anchor="ctr"/>
          <a:lstStyle/>
          <a:p>
            <a:pPr algn="ctr" defTabSz="825500"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143" name="METODOLOGÍA"/>
          <p:cNvSpPr txBox="1"/>
          <p:nvPr/>
        </p:nvSpPr>
        <p:spPr>
          <a:xfrm>
            <a:off x="8213252" y="831162"/>
            <a:ext cx="7957496" cy="1475741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121919" tIns="121919" rIns="121919" bIns="121919">
            <a:spAutoFit/>
          </a:bodyPr>
          <a:lstStyle>
            <a:lvl1pPr algn="ctr">
              <a:lnSpc>
                <a:spcPct val="90000"/>
              </a:lnSpc>
              <a:defRPr sz="8000"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r>
              <a:t>METODOLOGÍA</a:t>
            </a:r>
          </a:p>
        </p:txBody>
      </p:sp>
    </p:spTree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Rectángulo"/>
          <p:cNvSpPr/>
          <p:nvPr/>
        </p:nvSpPr>
        <p:spPr>
          <a:xfrm>
            <a:off x="12881050" y="4851833"/>
            <a:ext cx="10635281" cy="2172365"/>
          </a:xfrm>
          <a:prstGeom prst="rect">
            <a:avLst/>
          </a:prstGeom>
          <a:solidFill>
            <a:srgbClr val="FFFFFF"/>
          </a:solidFill>
          <a:ln w="76200">
            <a:solidFill>
              <a:schemeClr val="accent6">
                <a:lumOff val="9460"/>
              </a:schemeClr>
            </a:solidFill>
            <a:miter lim="400000"/>
          </a:ln>
        </p:spPr>
        <p:txBody>
          <a:bodyPr lIns="50800" tIns="50800" rIns="50800" bIns="50800" anchor="ctr"/>
          <a:lstStyle/>
          <a:p>
            <a:pPr algn="ctr" defTabSz="825500"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146" name="Rectángulo"/>
          <p:cNvSpPr/>
          <p:nvPr/>
        </p:nvSpPr>
        <p:spPr>
          <a:xfrm>
            <a:off x="1193424" y="4851833"/>
            <a:ext cx="10097104" cy="2172365"/>
          </a:xfrm>
          <a:prstGeom prst="rect">
            <a:avLst/>
          </a:prstGeom>
          <a:solidFill>
            <a:srgbClr val="FFFFFF"/>
          </a:solidFill>
          <a:ln w="76200">
            <a:solidFill>
              <a:schemeClr val="accent6">
                <a:lumOff val="9460"/>
              </a:schemeClr>
            </a:solidFill>
            <a:miter lim="400000"/>
          </a:ln>
        </p:spPr>
        <p:txBody>
          <a:bodyPr lIns="50800" tIns="50800" rIns="50800" bIns="50800" anchor="ctr"/>
          <a:lstStyle/>
          <a:p>
            <a:pPr algn="ctr" defTabSz="825500"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147" name="2 Subtítulo"/>
          <p:cNvSpPr txBox="1"/>
          <p:nvPr/>
        </p:nvSpPr>
        <p:spPr>
          <a:xfrm>
            <a:off x="12390865" y="4496774"/>
            <a:ext cx="12153828" cy="2288247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121917" tIns="121917" rIns="121917" bIns="121917">
            <a:normAutofit/>
          </a:bodyPr>
          <a:lstStyle/>
          <a:p>
            <a:pPr defTabSz="751026">
              <a:lnSpc>
                <a:spcPct val="99000"/>
              </a:lnSpc>
              <a:spcBef>
                <a:spcPts val="700"/>
              </a:spcBef>
              <a:defRPr sz="2560">
                <a:latin typeface="Tahoma"/>
                <a:ea typeface="Tahoma"/>
                <a:cs typeface="Tahoma"/>
                <a:sym typeface="Tahoma"/>
              </a:defRPr>
            </a:pPr>
            <a:endParaRPr/>
          </a:p>
          <a:p>
            <a:pPr algn="ctr" defTabSz="751026">
              <a:lnSpc>
                <a:spcPct val="99000"/>
              </a:lnSpc>
              <a:spcBef>
                <a:spcPts val="700"/>
              </a:spcBef>
              <a:defRPr sz="2560">
                <a:latin typeface="Tahoma"/>
                <a:ea typeface="Tahoma"/>
                <a:cs typeface="Tahoma"/>
                <a:sym typeface="Tahoma"/>
              </a:defRPr>
            </a:pPr>
            <a:endParaRPr/>
          </a:p>
          <a:p>
            <a:pPr defTabSz="751026">
              <a:lnSpc>
                <a:spcPct val="90000"/>
              </a:lnSpc>
              <a:spcBef>
                <a:spcPts val="700"/>
              </a:spcBef>
              <a:defRPr sz="2560">
                <a:latin typeface="Tahoma"/>
                <a:ea typeface="Tahoma"/>
                <a:cs typeface="Tahoma"/>
                <a:sym typeface="Tahoma"/>
              </a:defRPr>
            </a:pPr>
            <a:endParaRPr/>
          </a:p>
          <a:p>
            <a:pPr algn="ctr" defTabSz="751026">
              <a:lnSpc>
                <a:spcPct val="99000"/>
              </a:lnSpc>
              <a:spcBef>
                <a:spcPts val="700"/>
              </a:spcBef>
              <a:defRPr sz="2560">
                <a:latin typeface="Tahoma"/>
                <a:ea typeface="Tahoma"/>
                <a:cs typeface="Tahoma"/>
                <a:sym typeface="Tahoma"/>
              </a:defRPr>
            </a:pPr>
            <a:endParaRPr/>
          </a:p>
          <a:p>
            <a:pPr algn="ctr" defTabSz="751026">
              <a:lnSpc>
                <a:spcPct val="99000"/>
              </a:lnSpc>
              <a:spcBef>
                <a:spcPts val="700"/>
              </a:spcBef>
              <a:defRPr sz="2560">
                <a:latin typeface="Tahoma"/>
                <a:ea typeface="Tahoma"/>
                <a:cs typeface="Tahoma"/>
                <a:sym typeface="Tahoma"/>
              </a:defRPr>
            </a:pPr>
            <a:endParaRPr/>
          </a:p>
          <a:p>
            <a:pPr defTabSz="751026">
              <a:lnSpc>
                <a:spcPct val="99000"/>
              </a:lnSpc>
              <a:spcBef>
                <a:spcPts val="700"/>
              </a:spcBef>
              <a:defRPr sz="2560">
                <a:latin typeface="Tahoma"/>
                <a:ea typeface="Tahoma"/>
                <a:cs typeface="Tahoma"/>
                <a:sym typeface="Tahoma"/>
              </a:defRPr>
            </a:pPr>
            <a:endParaRPr/>
          </a:p>
        </p:txBody>
      </p:sp>
      <p:sp>
        <p:nvSpPr>
          <p:cNvPr id="148" name="Grupo 1: donantes con gasometría óptima…"/>
          <p:cNvSpPr txBox="1"/>
          <p:nvPr/>
        </p:nvSpPr>
        <p:spPr>
          <a:xfrm>
            <a:off x="1426332" y="5091010"/>
            <a:ext cx="10010436" cy="1694011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121919" tIns="121919" rIns="121919" bIns="121919">
            <a:spAutoFit/>
          </a:bodyPr>
          <a:lstStyle/>
          <a:p>
            <a:pPr defTabSz="1877565">
              <a:lnSpc>
                <a:spcPct val="99000"/>
              </a:lnSpc>
              <a:spcBef>
                <a:spcPts val="1800"/>
              </a:spcBef>
              <a:defRPr sz="4000">
                <a:latin typeface="Tahoma"/>
                <a:ea typeface="Tahoma"/>
                <a:cs typeface="Tahoma"/>
                <a:sym typeface="Tahoma"/>
              </a:defRPr>
            </a:pPr>
            <a:r>
              <a:t>Grupo 1: donantes con gasometría óptima</a:t>
            </a:r>
          </a:p>
          <a:p>
            <a:pPr algn="ctr" defTabSz="1877565">
              <a:lnSpc>
                <a:spcPct val="99000"/>
              </a:lnSpc>
              <a:spcBef>
                <a:spcPts val="1800"/>
              </a:spcBef>
              <a:defRPr sz="4000">
                <a:solidFill>
                  <a:schemeClr val="accent2"/>
                </a:solidFill>
                <a:latin typeface="Tahoma"/>
                <a:ea typeface="Tahoma"/>
                <a:cs typeface="Tahoma"/>
                <a:sym typeface="Tahoma"/>
              </a:defRPr>
            </a:pPr>
            <a:r>
              <a:t>p-PaFi &gt; 300 mmHg</a:t>
            </a:r>
          </a:p>
        </p:txBody>
      </p:sp>
      <p:sp>
        <p:nvSpPr>
          <p:cNvPr id="149" name="Grupo 2: donantes con gasometría extendida…"/>
          <p:cNvSpPr txBox="1"/>
          <p:nvPr/>
        </p:nvSpPr>
        <p:spPr>
          <a:xfrm>
            <a:off x="13008652" y="5091010"/>
            <a:ext cx="10380078" cy="1694011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121919" tIns="121919" rIns="121919" bIns="121919">
            <a:spAutoFit/>
          </a:bodyPr>
          <a:lstStyle/>
          <a:p>
            <a:pPr defTabSz="1877565">
              <a:lnSpc>
                <a:spcPct val="99000"/>
              </a:lnSpc>
              <a:spcBef>
                <a:spcPts val="1800"/>
              </a:spcBef>
              <a:defRPr sz="4000">
                <a:latin typeface="Tahoma"/>
                <a:ea typeface="Tahoma"/>
                <a:cs typeface="Tahoma"/>
                <a:sym typeface="Tahoma"/>
              </a:defRPr>
            </a:pPr>
            <a:r>
              <a:t>Grupo 2: donantes con gasometría extendida</a:t>
            </a:r>
          </a:p>
          <a:p>
            <a:pPr algn="ctr" defTabSz="1877565">
              <a:lnSpc>
                <a:spcPct val="99000"/>
              </a:lnSpc>
              <a:spcBef>
                <a:spcPts val="1800"/>
              </a:spcBef>
              <a:defRPr sz="4000">
                <a:solidFill>
                  <a:schemeClr val="accent5"/>
                </a:solidFill>
                <a:latin typeface="Tahoma"/>
                <a:ea typeface="Tahoma"/>
                <a:cs typeface="Tahoma"/>
                <a:sym typeface="Tahoma"/>
              </a:defRPr>
            </a:pPr>
            <a:r>
              <a:t>p-PaFi &lt; 300 mmHg y c-PaFi &gt; 300 mmHg</a:t>
            </a:r>
          </a:p>
        </p:txBody>
      </p:sp>
      <p:sp>
        <p:nvSpPr>
          <p:cNvPr id="150" name="- Ambos grupos son homogéneos y cumplen el resto de criterios estándar de donante.…"/>
          <p:cNvSpPr txBox="1"/>
          <p:nvPr/>
        </p:nvSpPr>
        <p:spPr>
          <a:xfrm>
            <a:off x="3497807" y="9445599"/>
            <a:ext cx="17219381" cy="1542374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121919" tIns="121919" rIns="121919" bIns="121919">
            <a:spAutoFit/>
          </a:bodyPr>
          <a:lstStyle/>
          <a:p>
            <a:pPr defTabSz="1877565">
              <a:lnSpc>
                <a:spcPct val="99000"/>
              </a:lnSpc>
              <a:spcBef>
                <a:spcPts val="1800"/>
              </a:spcBef>
              <a:defRPr sz="3500">
                <a:latin typeface="Tahoma"/>
                <a:ea typeface="Tahoma"/>
                <a:cs typeface="Tahoma"/>
                <a:sym typeface="Tahoma"/>
              </a:defRPr>
            </a:pPr>
            <a:r>
              <a:t>- Ambos grupos son homogéneos y cumplen el resto de criterios estándar de donante.</a:t>
            </a:r>
          </a:p>
          <a:p>
            <a:pPr defTabSz="1877565">
              <a:lnSpc>
                <a:spcPct val="99000"/>
              </a:lnSpc>
              <a:spcBef>
                <a:spcPts val="1800"/>
              </a:spcBef>
              <a:defRPr sz="3500">
                <a:latin typeface="Tahoma"/>
                <a:ea typeface="Tahoma"/>
                <a:cs typeface="Tahoma"/>
                <a:sym typeface="Tahoma"/>
              </a:defRPr>
            </a:pPr>
            <a:r>
              <a:t>- Se comparan los resultados postrasplante entre ambos grupos.</a:t>
            </a:r>
          </a:p>
        </p:txBody>
      </p:sp>
      <p:sp>
        <p:nvSpPr>
          <p:cNvPr id="3" name="Rectángulo">
            <a:extLst>
              <a:ext uri="{FF2B5EF4-FFF2-40B4-BE49-F238E27FC236}">
                <a16:creationId xmlns:a16="http://schemas.microsoft.com/office/drawing/2014/main" id="{6C1B96AD-3E5F-9D0F-D6DC-CA4AE3941D28}"/>
              </a:ext>
            </a:extLst>
          </p:cNvPr>
          <p:cNvSpPr/>
          <p:nvPr/>
        </p:nvSpPr>
        <p:spPr>
          <a:xfrm>
            <a:off x="7774698" y="699787"/>
            <a:ext cx="8834603" cy="1604845"/>
          </a:xfrm>
          <a:prstGeom prst="rect">
            <a:avLst/>
          </a:prstGeom>
          <a:solidFill>
            <a:srgbClr val="FFFFFF"/>
          </a:solidFill>
          <a:ln w="76200">
            <a:solidFill>
              <a:schemeClr val="accent5">
                <a:lumOff val="11617"/>
              </a:schemeClr>
            </a:solidFill>
            <a:miter lim="400000"/>
          </a:ln>
        </p:spPr>
        <p:txBody>
          <a:bodyPr lIns="50800" tIns="50800" rIns="50800" bIns="50800" anchor="ctr"/>
          <a:lstStyle/>
          <a:p>
            <a:pPr algn="ctr" defTabSz="825500"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5" name="METODOLOGÍA">
            <a:extLst>
              <a:ext uri="{FF2B5EF4-FFF2-40B4-BE49-F238E27FC236}">
                <a16:creationId xmlns:a16="http://schemas.microsoft.com/office/drawing/2014/main" id="{50DA3219-EB93-536A-0B5C-8FA998864F60}"/>
              </a:ext>
            </a:extLst>
          </p:cNvPr>
          <p:cNvSpPr txBox="1"/>
          <p:nvPr/>
        </p:nvSpPr>
        <p:spPr>
          <a:xfrm>
            <a:off x="8213252" y="831162"/>
            <a:ext cx="7957496" cy="1475741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121919" tIns="121919" rIns="121919" bIns="121919">
            <a:spAutoFit/>
          </a:bodyPr>
          <a:lstStyle>
            <a:lvl1pPr algn="ctr">
              <a:lnSpc>
                <a:spcPct val="90000"/>
              </a:lnSpc>
              <a:defRPr sz="8000"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r>
              <a:t>METODOLOGÍA</a:t>
            </a:r>
          </a:p>
        </p:txBody>
      </p:sp>
    </p:spTree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4" name="Imagen 4" descr="Imagen 4"/>
          <p:cNvPicPr>
            <a:picLocks noChangeAspect="1"/>
          </p:cNvPicPr>
          <p:nvPr/>
        </p:nvPicPr>
        <p:blipFill>
          <a:blip r:embed="rId2"/>
          <a:srcRect l="28483" t="7350" r="28018" b="9047"/>
          <a:stretch>
            <a:fillRect/>
          </a:stretch>
        </p:blipFill>
        <p:spPr>
          <a:xfrm>
            <a:off x="13943478" y="4055113"/>
            <a:ext cx="6977415" cy="7540857"/>
          </a:xfrm>
          <a:prstGeom prst="rect">
            <a:avLst/>
          </a:prstGeom>
          <a:ln w="12700">
            <a:miter lim="400000"/>
          </a:ln>
        </p:spPr>
      </p:pic>
      <p:sp>
        <p:nvSpPr>
          <p:cNvPr id="155" name="106 Tx bipulmonares…"/>
          <p:cNvSpPr txBox="1"/>
          <p:nvPr/>
        </p:nvSpPr>
        <p:spPr>
          <a:xfrm>
            <a:off x="2276078" y="5678054"/>
            <a:ext cx="7268857" cy="3806191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121919" tIns="121919" rIns="121919" bIns="121919">
            <a:spAutoFit/>
          </a:bodyPr>
          <a:lstStyle/>
          <a:p>
            <a:pPr>
              <a:lnSpc>
                <a:spcPct val="150000"/>
              </a:lnSpc>
              <a:defRPr sz="4200">
                <a:latin typeface="Tahoma"/>
                <a:ea typeface="Tahoma"/>
                <a:cs typeface="Tahoma"/>
                <a:sym typeface="Tahoma"/>
              </a:defRPr>
            </a:pPr>
            <a:r>
              <a:t>106 Tx bipulmonares</a:t>
            </a:r>
          </a:p>
          <a:p>
            <a:pPr>
              <a:lnSpc>
                <a:spcPct val="150000"/>
              </a:lnSpc>
              <a:defRPr sz="4200">
                <a:latin typeface="Tahoma"/>
                <a:ea typeface="Tahoma"/>
                <a:cs typeface="Tahoma"/>
                <a:sym typeface="Tahoma"/>
              </a:defRPr>
            </a:pPr>
            <a:r>
              <a:t>18 Tx unipulmonares</a:t>
            </a:r>
          </a:p>
          <a:p>
            <a:pPr>
              <a:lnSpc>
                <a:spcPct val="150000"/>
              </a:lnSpc>
              <a:defRPr sz="4200">
                <a:latin typeface="Tahoma"/>
                <a:ea typeface="Tahoma"/>
                <a:cs typeface="Tahoma"/>
                <a:sym typeface="Tahoma"/>
              </a:defRPr>
            </a:pPr>
            <a:r>
              <a:t>66 hombres/58 mujeres</a:t>
            </a:r>
          </a:p>
          <a:p>
            <a:pPr>
              <a:lnSpc>
                <a:spcPct val="150000"/>
              </a:lnSpc>
              <a:defRPr sz="4200">
                <a:latin typeface="Tahoma"/>
                <a:ea typeface="Tahoma"/>
                <a:cs typeface="Tahoma"/>
                <a:sym typeface="Tahoma"/>
              </a:defRPr>
            </a:pPr>
            <a:r>
              <a:t>Edad: 51 +- 14 (15-78)</a:t>
            </a:r>
          </a:p>
        </p:txBody>
      </p:sp>
      <p:sp>
        <p:nvSpPr>
          <p:cNvPr id="156" name="Rectángulo"/>
          <p:cNvSpPr/>
          <p:nvPr/>
        </p:nvSpPr>
        <p:spPr>
          <a:xfrm>
            <a:off x="7774698" y="699787"/>
            <a:ext cx="8834603" cy="1604845"/>
          </a:xfrm>
          <a:prstGeom prst="rect">
            <a:avLst/>
          </a:prstGeom>
          <a:solidFill>
            <a:srgbClr val="FFFFFF"/>
          </a:solidFill>
          <a:ln w="76200">
            <a:solidFill>
              <a:schemeClr val="accent5">
                <a:lumOff val="11617"/>
              </a:schemeClr>
            </a:solidFill>
            <a:miter lim="400000"/>
          </a:ln>
        </p:spPr>
        <p:txBody>
          <a:bodyPr lIns="50800" tIns="50800" rIns="50800" bIns="50800" anchor="ctr"/>
          <a:lstStyle/>
          <a:p>
            <a:pPr algn="ctr" defTabSz="825500"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157" name="RESULTADOS"/>
          <p:cNvSpPr txBox="1"/>
          <p:nvPr/>
        </p:nvSpPr>
        <p:spPr>
          <a:xfrm>
            <a:off x="8213252" y="836465"/>
            <a:ext cx="7957496" cy="1475741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121919" tIns="121919" rIns="121919" bIns="121919">
            <a:spAutoFit/>
          </a:bodyPr>
          <a:lstStyle>
            <a:lvl1pPr algn="ctr">
              <a:lnSpc>
                <a:spcPct val="90000"/>
              </a:lnSpc>
              <a:defRPr sz="8000"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r>
              <a:t>RESULTADOS</a:t>
            </a:r>
          </a:p>
        </p:txBody>
      </p:sp>
      <p:sp>
        <p:nvSpPr>
          <p:cNvPr id="158" name="Rectángulo"/>
          <p:cNvSpPr/>
          <p:nvPr/>
        </p:nvSpPr>
        <p:spPr>
          <a:xfrm>
            <a:off x="3620520" y="4307621"/>
            <a:ext cx="2461332" cy="1058893"/>
          </a:xfrm>
          <a:prstGeom prst="rect">
            <a:avLst/>
          </a:prstGeom>
          <a:solidFill>
            <a:srgbClr val="FFFFFF"/>
          </a:solidFill>
          <a:ln w="76200">
            <a:solidFill>
              <a:schemeClr val="accent6">
                <a:lumOff val="9460"/>
              </a:schemeClr>
            </a:solidFill>
            <a:miter lim="400000"/>
          </a:ln>
        </p:spPr>
        <p:txBody>
          <a:bodyPr lIns="50800" tIns="50800" rIns="50800" bIns="50800" anchor="ctr"/>
          <a:lstStyle/>
          <a:p>
            <a:pPr algn="ctr" defTabSz="825500"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159" name="MUESTRA"/>
          <p:cNvSpPr txBox="1"/>
          <p:nvPr/>
        </p:nvSpPr>
        <p:spPr>
          <a:xfrm>
            <a:off x="3626306" y="4309866"/>
            <a:ext cx="2244735" cy="789941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121919" tIns="121919" rIns="121919" bIns="121919">
            <a:spAutoFit/>
          </a:bodyPr>
          <a:lstStyle>
            <a:lvl1pPr algn="ctr">
              <a:lnSpc>
                <a:spcPct val="150000"/>
              </a:lnSpc>
              <a:spcBef>
                <a:spcPts val="800"/>
              </a:spcBef>
              <a:defRPr sz="3600"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r>
              <a:t>MUESTRA</a:t>
            </a:r>
          </a:p>
        </p:txBody>
      </p:sp>
    </p:spTree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1" name="Tabla 2"/>
          <p:cNvGraphicFramePr/>
          <p:nvPr>
            <p:extLst>
              <p:ext uri="{D42A27DB-BD31-4B8C-83A1-F6EECF244321}">
                <p14:modId xmlns:p14="http://schemas.microsoft.com/office/powerpoint/2010/main" val="1037950027"/>
              </p:ext>
            </p:extLst>
          </p:nvPr>
        </p:nvGraphicFramePr>
        <p:xfrm>
          <a:off x="2344699" y="3408132"/>
          <a:ext cx="19784692" cy="9945141"/>
        </p:xfrm>
        <a:graphic>
          <a:graphicData uri="http://schemas.openxmlformats.org/drawingml/2006/table">
            <a:tbl>
              <a:tblPr firstRow="1" firstCol="1" bandRow="1">
                <a:tableStyleId>{4C3C2611-4C71-4FC5-86AE-919BDF0F9419}</a:tableStyleId>
              </a:tblPr>
              <a:tblGrid>
                <a:gridCol w="7620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6320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20959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6919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876647">
                <a:tc>
                  <a:txBody>
                    <a:bodyPr/>
                    <a:lstStyle/>
                    <a:p>
                      <a:pPr algn="l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4800">
                          <a:solidFill>
                            <a:srgbClr val="FFFFFF"/>
                          </a:solidFill>
                        </a:rPr>
                        <a:t> </a:t>
                      </a:r>
                    </a:p>
                  </a:txBody>
                  <a:tcPr marL="0" marR="0" marT="0" marB="0" horzOverflow="overflow">
                    <a:solidFill>
                      <a:srgbClr val="1D6FA9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4800">
                          <a:solidFill>
                            <a:srgbClr val="FFFFFF"/>
                          </a:solidFill>
                        </a:rPr>
                        <a:t>Optimal (n=95)</a:t>
                      </a:r>
                    </a:p>
                  </a:txBody>
                  <a:tcPr marL="0" marR="0" marT="0" marB="0" horzOverflow="overflow">
                    <a:solidFill>
                      <a:srgbClr val="1D6FA9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4800">
                          <a:solidFill>
                            <a:srgbClr val="FFFFFF"/>
                          </a:solidFill>
                        </a:rPr>
                        <a:t>Extended (n=29)</a:t>
                      </a:r>
                    </a:p>
                  </a:txBody>
                  <a:tcPr marL="0" marR="0" marT="0" marB="0" horzOverflow="overflow">
                    <a:solidFill>
                      <a:srgbClr val="1D6FA9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4800">
                          <a:solidFill>
                            <a:srgbClr val="FFFFFF"/>
                          </a:solidFill>
                        </a:rPr>
                        <a:t>p</a:t>
                      </a:r>
                    </a:p>
                  </a:txBody>
                  <a:tcPr marL="0" marR="0" marT="0" marB="0" horzOverflow="overflow">
                    <a:solidFill>
                      <a:srgbClr val="1D6FA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76647">
                <a:tc>
                  <a:txBody>
                    <a:bodyPr/>
                    <a:lstStyle/>
                    <a:p>
                      <a:pPr algn="l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4800">
                          <a:solidFill>
                            <a:srgbClr val="FFFFFF"/>
                          </a:solidFill>
                        </a:rPr>
                        <a:t>Donor gender (Male/Female)</a:t>
                      </a:r>
                    </a:p>
                  </a:txBody>
                  <a:tcPr marL="0" marR="0" marT="0" marB="0" horzOverflow="overflow">
                    <a:solidFill>
                      <a:srgbClr val="1D6FA9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4800"/>
                        <a:t>39/51</a:t>
                      </a:r>
                    </a:p>
                  </a:txBody>
                  <a:tcPr marL="0" marR="0" marT="0" marB="0" horzOverflow="overflow">
                    <a:solidFill>
                      <a:srgbClr val="CBD4E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4800"/>
                        <a:t>16/12</a:t>
                      </a:r>
                    </a:p>
                  </a:txBody>
                  <a:tcPr marL="0" marR="0" marT="0" marB="0" horzOverflow="overflow">
                    <a:solidFill>
                      <a:srgbClr val="CBD4E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4800"/>
                        <a:t>0.76</a:t>
                      </a:r>
                    </a:p>
                  </a:txBody>
                  <a:tcPr marL="0" marR="0" marT="0" marB="0" horzOverflow="overflow">
                    <a:solidFill>
                      <a:srgbClr val="CBD4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26059">
                <a:tc>
                  <a:txBody>
                    <a:bodyPr/>
                    <a:lstStyle/>
                    <a:p>
                      <a:pPr algn="l">
                        <a:defRPr sz="4800" b="0"/>
                      </a:pPr>
                      <a:r>
                        <a:t>Donor assessment</a:t>
                      </a:r>
                    </a:p>
                    <a:p>
                      <a:pPr algn="l">
                        <a:defRPr sz="4800" b="0"/>
                      </a:pPr>
                      <a:r>
                        <a:t>	Single lung</a:t>
                      </a:r>
                    </a:p>
                    <a:p>
                      <a:pPr algn="l">
                        <a:defRPr sz="4800" b="0"/>
                      </a:pPr>
                      <a:r>
                        <a:t>	Double-lung</a:t>
                      </a:r>
                    </a:p>
                  </a:txBody>
                  <a:tcPr marL="0" marR="0" marT="0" marB="0" horzOverflow="overflow">
                    <a:solidFill>
                      <a:srgbClr val="1D6FA9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4800"/>
                      </a:pPr>
                      <a:r>
                        <a:t> </a:t>
                      </a:r>
                    </a:p>
                    <a:p>
                      <a:pPr algn="l">
                        <a:defRPr sz="4800"/>
                      </a:pPr>
                      <a:r>
                        <a:t>9 (9)</a:t>
                      </a:r>
                    </a:p>
                    <a:p>
                      <a:pPr algn="l">
                        <a:defRPr sz="4800"/>
                      </a:pPr>
                      <a:r>
                        <a:t>86 (91)</a:t>
                      </a:r>
                    </a:p>
                  </a:txBody>
                  <a:tcPr marL="0" marR="0" marT="0" marB="0" horzOverflow="overflow">
                    <a:solidFill>
                      <a:srgbClr val="E7EBF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4800"/>
                      </a:pPr>
                      <a:r>
                        <a:t> </a:t>
                      </a:r>
                    </a:p>
                    <a:p>
                      <a:pPr algn="l">
                        <a:defRPr sz="4800"/>
                      </a:pPr>
                      <a:r>
                        <a:t>9 (31)</a:t>
                      </a:r>
                    </a:p>
                    <a:p>
                      <a:pPr algn="l">
                        <a:defRPr sz="4800"/>
                      </a:pPr>
                      <a:r>
                        <a:t>20 (69)</a:t>
                      </a:r>
                    </a:p>
                  </a:txBody>
                  <a:tcPr marL="0" marR="0" marT="0" marB="0" horzOverflow="overflow">
                    <a:solidFill>
                      <a:srgbClr val="E7EBF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4800"/>
                      </a:pPr>
                      <a:r>
                        <a:t> </a:t>
                      </a:r>
                    </a:p>
                    <a:p>
                      <a:pPr algn="l">
                        <a:defRPr sz="4800"/>
                      </a:pPr>
                      <a:r>
                        <a:t> </a:t>
                      </a:r>
                    </a:p>
                    <a:p>
                      <a:pPr algn="l">
                        <a:defRPr sz="4800"/>
                      </a:pPr>
                      <a:r>
                        <a:t>0.01</a:t>
                      </a:r>
                    </a:p>
                  </a:txBody>
                  <a:tcPr marL="0" marR="0" marT="0" marB="0" horzOverflow="overflow">
                    <a:solidFill>
                      <a:srgbClr val="E7EB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436290">
                <a:tc>
                  <a:txBody>
                    <a:bodyPr/>
                    <a:lstStyle/>
                    <a:p>
                      <a:pPr algn="l">
                        <a:defRPr sz="4800" b="0"/>
                      </a:pPr>
                      <a:r>
                        <a:t>Donor age (years)</a:t>
                      </a:r>
                    </a:p>
                    <a:p>
                      <a:pPr algn="l">
                        <a:defRPr sz="4800" b="0"/>
                      </a:pPr>
                      <a:r>
                        <a:t>Recipient age (years)</a:t>
                      </a:r>
                    </a:p>
                  </a:txBody>
                  <a:tcPr marL="0" marR="0" marT="0" marB="0" horzOverflow="overflow">
                    <a:solidFill>
                      <a:srgbClr val="1D6FA9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4800"/>
                      </a:pPr>
                      <a:r>
                        <a:t>50</a:t>
                      </a:r>
                      <a:r>
                        <a:rPr>
                          <a:latin typeface="Symbol"/>
                          <a:ea typeface="Symbol"/>
                          <a:cs typeface="Symbol"/>
                          <a:sym typeface="Symbol"/>
                        </a:rPr>
                        <a:t>±</a:t>
                      </a:r>
                      <a:r>
                        <a:t>15</a:t>
                      </a:r>
                    </a:p>
                    <a:p>
                      <a:pPr algn="l">
                        <a:defRPr sz="4800"/>
                      </a:pPr>
                      <a:r>
                        <a:t>53</a:t>
                      </a:r>
                      <a:r>
                        <a:rPr>
                          <a:latin typeface="Symbol"/>
                          <a:ea typeface="Symbol"/>
                          <a:cs typeface="Symbol"/>
                          <a:sym typeface="Symbol"/>
                        </a:rPr>
                        <a:t>±</a:t>
                      </a:r>
                      <a:r>
                        <a:t>11</a:t>
                      </a:r>
                    </a:p>
                  </a:txBody>
                  <a:tcPr marL="0" marR="0" marT="0" marB="0" horzOverflow="overflow">
                    <a:solidFill>
                      <a:srgbClr val="CBD4E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4800"/>
                      </a:pPr>
                      <a:r>
                        <a:t>53</a:t>
                      </a:r>
                      <a:r>
                        <a:rPr>
                          <a:latin typeface="Symbol"/>
                          <a:ea typeface="Symbol"/>
                          <a:cs typeface="Symbol"/>
                          <a:sym typeface="Symbol"/>
                        </a:rPr>
                        <a:t>±</a:t>
                      </a:r>
                      <a:r>
                        <a:t>11</a:t>
                      </a:r>
                    </a:p>
                    <a:p>
                      <a:pPr algn="l">
                        <a:defRPr sz="4800"/>
                      </a:pPr>
                      <a:r>
                        <a:t>56</a:t>
                      </a:r>
                      <a:r>
                        <a:rPr>
                          <a:latin typeface="Symbol"/>
                          <a:ea typeface="Symbol"/>
                          <a:cs typeface="Symbol"/>
                          <a:sym typeface="Symbol"/>
                        </a:rPr>
                        <a:t>±</a:t>
                      </a:r>
                      <a:r>
                        <a:t>9</a:t>
                      </a:r>
                    </a:p>
                  </a:txBody>
                  <a:tcPr marL="0" marR="0" marT="0" marB="0" horzOverflow="overflow">
                    <a:solidFill>
                      <a:srgbClr val="CBD4E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4800"/>
                      </a:pPr>
                      <a:r>
                        <a:t>0.46</a:t>
                      </a:r>
                    </a:p>
                    <a:p>
                      <a:pPr algn="l">
                        <a:defRPr sz="4800"/>
                      </a:pPr>
                      <a:r>
                        <a:t>0.33</a:t>
                      </a:r>
                    </a:p>
                  </a:txBody>
                  <a:tcPr marL="0" marR="0" marT="0" marB="0" horzOverflow="overflow">
                    <a:solidFill>
                      <a:srgbClr val="CBD4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24659">
                <a:tc>
                  <a:txBody>
                    <a:bodyPr/>
                    <a:lstStyle/>
                    <a:p>
                      <a:pPr algn="l">
                        <a:defRPr sz="4800" b="0"/>
                      </a:pPr>
                      <a:r>
                        <a:t>Diagnosis</a:t>
                      </a:r>
                    </a:p>
                    <a:p>
                      <a:pPr algn="l">
                        <a:defRPr sz="4800" b="0"/>
                      </a:pPr>
                      <a:r>
                        <a:t>             - COPD</a:t>
                      </a:r>
                    </a:p>
                    <a:p>
                      <a:pPr algn="l">
                        <a:defRPr sz="4800" b="0"/>
                      </a:pPr>
                      <a:r>
                        <a:t>             - Pulmonary Fibrosis</a:t>
                      </a:r>
                    </a:p>
                    <a:p>
                      <a:pPr algn="l">
                        <a:defRPr sz="4800" b="0"/>
                      </a:pPr>
                      <a:r>
                        <a:t>             - Cystic Fibrosis</a:t>
                      </a:r>
                    </a:p>
                    <a:p>
                      <a:pPr algn="l">
                        <a:defRPr sz="4800" b="0"/>
                      </a:pPr>
                      <a:r>
                        <a:t>             - Other</a:t>
                      </a:r>
                    </a:p>
                  </a:txBody>
                  <a:tcPr marL="0" marR="0" marT="0" marB="0" horzOverflow="overflow">
                    <a:solidFill>
                      <a:srgbClr val="1D6FA9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4800"/>
                      </a:pPr>
                      <a:r>
                        <a:t> </a:t>
                      </a:r>
                    </a:p>
                    <a:p>
                      <a:pPr algn="l">
                        <a:defRPr sz="4800"/>
                      </a:pPr>
                      <a:r>
                        <a:t>28 (29)</a:t>
                      </a:r>
                    </a:p>
                    <a:p>
                      <a:pPr algn="l">
                        <a:defRPr sz="4800"/>
                      </a:pPr>
                      <a:r>
                        <a:t>39 (42)</a:t>
                      </a:r>
                    </a:p>
                    <a:p>
                      <a:pPr algn="l">
                        <a:defRPr sz="4800"/>
                      </a:pPr>
                      <a:r>
                        <a:t>10 (10)</a:t>
                      </a:r>
                    </a:p>
                    <a:p>
                      <a:pPr algn="l">
                        <a:defRPr sz="4800"/>
                      </a:pPr>
                      <a:r>
                        <a:t>18 (19)</a:t>
                      </a:r>
                    </a:p>
                  </a:txBody>
                  <a:tcPr marL="0" marR="0" marT="0" marB="0" horzOverflow="overflow">
                    <a:solidFill>
                      <a:srgbClr val="E7EBF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4800"/>
                      </a:pPr>
                      <a:r>
                        <a:t> </a:t>
                      </a:r>
                    </a:p>
                    <a:p>
                      <a:pPr algn="l">
                        <a:defRPr sz="4800"/>
                      </a:pPr>
                      <a:r>
                        <a:t>16 (55)</a:t>
                      </a:r>
                    </a:p>
                    <a:p>
                      <a:pPr algn="l">
                        <a:defRPr sz="4800"/>
                      </a:pPr>
                      <a:r>
                        <a:t>8 (28)</a:t>
                      </a:r>
                    </a:p>
                    <a:p>
                      <a:pPr algn="l">
                        <a:defRPr sz="4800"/>
                      </a:pPr>
                      <a:r>
                        <a:t>3 (10)</a:t>
                      </a:r>
                    </a:p>
                    <a:p>
                      <a:pPr algn="l">
                        <a:defRPr sz="4800"/>
                      </a:pPr>
                      <a:r>
                        <a:t>2 (7)</a:t>
                      </a:r>
                    </a:p>
                  </a:txBody>
                  <a:tcPr marL="0" marR="0" marT="0" marB="0" horzOverflow="overflow">
                    <a:solidFill>
                      <a:srgbClr val="E7EBF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4800"/>
                      </a:pPr>
                      <a:r>
                        <a:t> </a:t>
                      </a:r>
                    </a:p>
                    <a:p>
                      <a:pPr algn="l">
                        <a:defRPr sz="4800"/>
                      </a:pPr>
                      <a:r>
                        <a:t> </a:t>
                      </a:r>
                    </a:p>
                    <a:p>
                      <a:pPr algn="l">
                        <a:defRPr sz="4800"/>
                      </a:pPr>
                      <a:r>
                        <a:t> </a:t>
                      </a:r>
                    </a:p>
                    <a:p>
                      <a:pPr algn="l">
                        <a:defRPr sz="4800"/>
                      </a:pPr>
                      <a:r>
                        <a:t> </a:t>
                      </a:r>
                    </a:p>
                    <a:p>
                      <a:pPr algn="l">
                        <a:defRPr sz="4800"/>
                      </a:pPr>
                      <a:r>
                        <a:t>0.16</a:t>
                      </a:r>
                    </a:p>
                  </a:txBody>
                  <a:tcPr marL="0" marR="0" marT="0" marB="0" horzOverflow="overflow">
                    <a:solidFill>
                      <a:srgbClr val="E7EB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876647">
                <a:tc>
                  <a:txBody>
                    <a:bodyPr/>
                    <a:lstStyle/>
                    <a:p>
                      <a:pPr algn="l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4800">
                          <a:solidFill>
                            <a:srgbClr val="FFFFFF"/>
                          </a:solidFill>
                        </a:rPr>
                        <a:t>Ischemic time (min)</a:t>
                      </a:r>
                    </a:p>
                  </a:txBody>
                  <a:tcPr marL="0" marR="0" marT="0" marB="0" horzOverflow="overflow">
                    <a:solidFill>
                      <a:srgbClr val="1D6FA9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4800"/>
                      </a:pPr>
                      <a:r>
                        <a:t>428</a:t>
                      </a:r>
                      <a:r>
                        <a:rPr>
                          <a:latin typeface="Symbol"/>
                          <a:ea typeface="Symbol"/>
                          <a:cs typeface="Symbol"/>
                          <a:sym typeface="Symbol"/>
                        </a:rPr>
                        <a:t>±</a:t>
                      </a:r>
                      <a:r>
                        <a:t>154</a:t>
                      </a:r>
                    </a:p>
                  </a:txBody>
                  <a:tcPr marL="0" marR="0" marT="0" marB="0" horzOverflow="overflow">
                    <a:solidFill>
                      <a:srgbClr val="CBD4E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4800"/>
                      </a:pPr>
                      <a:r>
                        <a:t>394</a:t>
                      </a:r>
                      <a:r>
                        <a:rPr>
                          <a:latin typeface="Symbol"/>
                          <a:ea typeface="Symbol"/>
                          <a:cs typeface="Symbol"/>
                          <a:sym typeface="Symbol"/>
                        </a:rPr>
                        <a:t>±</a:t>
                      </a:r>
                      <a:r>
                        <a:t>134</a:t>
                      </a:r>
                    </a:p>
                  </a:txBody>
                  <a:tcPr marL="0" marR="0" marT="0" marB="0" horzOverflow="overflow">
                    <a:solidFill>
                      <a:srgbClr val="CBD4E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4800"/>
                        <a:t>0.29</a:t>
                      </a:r>
                    </a:p>
                  </a:txBody>
                  <a:tcPr marL="0" marR="0" marT="0" marB="0" horzOverflow="overflow">
                    <a:solidFill>
                      <a:srgbClr val="CBD4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3" name="Rectángulo">
            <a:extLst>
              <a:ext uri="{FF2B5EF4-FFF2-40B4-BE49-F238E27FC236}">
                <a16:creationId xmlns:a16="http://schemas.microsoft.com/office/drawing/2014/main" id="{8477FAB8-876A-734E-A29C-5503A67639CA}"/>
              </a:ext>
            </a:extLst>
          </p:cNvPr>
          <p:cNvSpPr/>
          <p:nvPr/>
        </p:nvSpPr>
        <p:spPr>
          <a:xfrm>
            <a:off x="7774698" y="699787"/>
            <a:ext cx="8834603" cy="1604845"/>
          </a:xfrm>
          <a:prstGeom prst="rect">
            <a:avLst/>
          </a:prstGeom>
          <a:solidFill>
            <a:srgbClr val="FFFFFF"/>
          </a:solidFill>
          <a:ln w="76200">
            <a:solidFill>
              <a:schemeClr val="accent5">
                <a:lumOff val="11617"/>
              </a:schemeClr>
            </a:solidFill>
            <a:miter lim="400000"/>
          </a:ln>
        </p:spPr>
        <p:txBody>
          <a:bodyPr lIns="50800" tIns="50800" rIns="50800" bIns="50800" anchor="ctr"/>
          <a:lstStyle/>
          <a:p>
            <a:pPr algn="ctr" defTabSz="825500"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5" name="RESULTADOS">
            <a:extLst>
              <a:ext uri="{FF2B5EF4-FFF2-40B4-BE49-F238E27FC236}">
                <a16:creationId xmlns:a16="http://schemas.microsoft.com/office/drawing/2014/main" id="{A6C5748C-851B-9B64-F3E9-4A6999DFCE3A}"/>
              </a:ext>
            </a:extLst>
          </p:cNvPr>
          <p:cNvSpPr txBox="1"/>
          <p:nvPr/>
        </p:nvSpPr>
        <p:spPr>
          <a:xfrm>
            <a:off x="8213252" y="836465"/>
            <a:ext cx="7957496" cy="1475741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121919" tIns="121919" rIns="121919" bIns="121919">
            <a:spAutoFit/>
          </a:bodyPr>
          <a:lstStyle>
            <a:lvl1pPr algn="ctr">
              <a:lnSpc>
                <a:spcPct val="90000"/>
              </a:lnSpc>
              <a:defRPr sz="8000"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r>
              <a:t>RESULTADOS</a:t>
            </a:r>
          </a:p>
        </p:txBody>
      </p:sp>
    </p:spTree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CuadroTexto 22"/>
          <p:cNvSpPr txBox="1"/>
          <p:nvPr/>
        </p:nvSpPr>
        <p:spPr>
          <a:xfrm>
            <a:off x="6006737" y="3018554"/>
            <a:ext cx="12370525" cy="1005835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121917" tIns="121917" rIns="121917" bIns="121917">
            <a:spAutoFit/>
          </a:bodyPr>
          <a:lstStyle>
            <a:lvl1pPr defTabSz="1219200">
              <a:defRPr sz="5000"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r>
              <a:t>PaFi a las 24 y a las 72 horas postrasplante</a:t>
            </a:r>
          </a:p>
        </p:txBody>
      </p:sp>
      <p:pic>
        <p:nvPicPr>
          <p:cNvPr id="166" name="Imagen 4" descr="Imagen 4"/>
          <p:cNvPicPr>
            <a:picLocks noChangeAspect="1"/>
          </p:cNvPicPr>
          <p:nvPr/>
        </p:nvPicPr>
        <p:blipFill>
          <a:blip r:embed="rId2"/>
          <a:srcRect l="15217" t="7475" r="18681"/>
          <a:stretch>
            <a:fillRect/>
          </a:stretch>
        </p:blipFill>
        <p:spPr>
          <a:xfrm>
            <a:off x="6374606" y="4367233"/>
            <a:ext cx="11634681" cy="9157570"/>
          </a:xfrm>
          <a:prstGeom prst="rect">
            <a:avLst/>
          </a:prstGeom>
          <a:ln w="12700">
            <a:miter lim="400000"/>
          </a:ln>
        </p:spPr>
      </p:pic>
      <p:sp>
        <p:nvSpPr>
          <p:cNvPr id="167" name="CuadroTexto 12"/>
          <p:cNvSpPr txBox="1"/>
          <p:nvPr/>
        </p:nvSpPr>
        <p:spPr>
          <a:xfrm>
            <a:off x="13981619" y="6855441"/>
            <a:ext cx="1188195" cy="352582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 defTabSz="457200">
              <a:defRPr sz="2000"/>
            </a:pPr>
            <a:r>
              <a:t>324</a:t>
            </a:r>
            <a:r>
              <a:rPr>
                <a:latin typeface="Symbol"/>
                <a:ea typeface="Symbol"/>
                <a:cs typeface="Symbol"/>
                <a:sym typeface="Symbol"/>
              </a:rPr>
              <a:t>±</a:t>
            </a:r>
            <a:r>
              <a:t>115 </a:t>
            </a:r>
          </a:p>
        </p:txBody>
      </p:sp>
      <p:sp>
        <p:nvSpPr>
          <p:cNvPr id="168" name="CuadroTexto 14"/>
          <p:cNvSpPr txBox="1"/>
          <p:nvPr/>
        </p:nvSpPr>
        <p:spPr>
          <a:xfrm>
            <a:off x="15451457" y="8603812"/>
            <a:ext cx="1188194" cy="352582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 defTabSz="457200">
              <a:defRPr sz="2000"/>
            </a:pPr>
            <a:r>
              <a:t>309</a:t>
            </a:r>
            <a:r>
              <a:rPr>
                <a:latin typeface="Symbol"/>
                <a:ea typeface="Symbol"/>
                <a:cs typeface="Symbol"/>
                <a:sym typeface="Symbol"/>
              </a:rPr>
              <a:t>±</a:t>
            </a:r>
            <a:r>
              <a:t>101 </a:t>
            </a:r>
          </a:p>
        </p:txBody>
      </p:sp>
      <p:sp>
        <p:nvSpPr>
          <p:cNvPr id="169" name="CuadroTexto 21"/>
          <p:cNvSpPr txBox="1"/>
          <p:nvPr/>
        </p:nvSpPr>
        <p:spPr>
          <a:xfrm>
            <a:off x="15854302" y="5386120"/>
            <a:ext cx="1188195" cy="340181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 defTabSz="457200">
              <a:defRPr sz="2000">
                <a:solidFill>
                  <a:schemeClr val="accent2"/>
                </a:solidFill>
              </a:defRPr>
            </a:lvl1pPr>
          </a:lstStyle>
          <a:p>
            <a:r>
              <a:t>p=0.25 </a:t>
            </a:r>
          </a:p>
        </p:txBody>
      </p:sp>
      <p:sp>
        <p:nvSpPr>
          <p:cNvPr id="170" name="CuadroTexto 16"/>
          <p:cNvSpPr txBox="1"/>
          <p:nvPr/>
        </p:nvSpPr>
        <p:spPr>
          <a:xfrm>
            <a:off x="8915137" y="5149272"/>
            <a:ext cx="1188195" cy="352582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 defTabSz="457200">
              <a:defRPr sz="2000"/>
            </a:pPr>
            <a:r>
              <a:t>338</a:t>
            </a:r>
            <a:r>
              <a:rPr>
                <a:latin typeface="Symbol"/>
                <a:ea typeface="Symbol"/>
                <a:cs typeface="Symbol"/>
                <a:sym typeface="Symbol"/>
              </a:rPr>
              <a:t>±</a:t>
            </a:r>
            <a:r>
              <a:t>173 </a:t>
            </a:r>
          </a:p>
        </p:txBody>
      </p:sp>
      <p:sp>
        <p:nvSpPr>
          <p:cNvPr id="171" name="CuadroTexto 18"/>
          <p:cNvSpPr txBox="1"/>
          <p:nvPr/>
        </p:nvSpPr>
        <p:spPr>
          <a:xfrm>
            <a:off x="10416280" y="5749831"/>
            <a:ext cx="1188195" cy="352583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 defTabSz="457200">
              <a:defRPr sz="2000"/>
            </a:pPr>
            <a:r>
              <a:t>333</a:t>
            </a:r>
            <a:r>
              <a:rPr>
                <a:latin typeface="Symbol"/>
                <a:ea typeface="Symbol"/>
                <a:cs typeface="Symbol"/>
                <a:sym typeface="Symbol"/>
              </a:rPr>
              <a:t>±</a:t>
            </a:r>
            <a:r>
              <a:t>73 </a:t>
            </a:r>
          </a:p>
        </p:txBody>
      </p:sp>
      <p:sp>
        <p:nvSpPr>
          <p:cNvPr id="3" name="Rectángulo">
            <a:extLst>
              <a:ext uri="{FF2B5EF4-FFF2-40B4-BE49-F238E27FC236}">
                <a16:creationId xmlns:a16="http://schemas.microsoft.com/office/drawing/2014/main" id="{FB9682F1-8404-18EB-FA8B-F1C9AD4F6663}"/>
              </a:ext>
            </a:extLst>
          </p:cNvPr>
          <p:cNvSpPr/>
          <p:nvPr/>
        </p:nvSpPr>
        <p:spPr>
          <a:xfrm>
            <a:off x="7774698" y="699787"/>
            <a:ext cx="8834603" cy="1604845"/>
          </a:xfrm>
          <a:prstGeom prst="rect">
            <a:avLst/>
          </a:prstGeom>
          <a:solidFill>
            <a:srgbClr val="FFFFFF"/>
          </a:solidFill>
          <a:ln w="76200">
            <a:solidFill>
              <a:schemeClr val="accent5">
                <a:lumOff val="11617"/>
              </a:schemeClr>
            </a:solidFill>
            <a:miter lim="400000"/>
          </a:ln>
        </p:spPr>
        <p:txBody>
          <a:bodyPr lIns="50800" tIns="50800" rIns="50800" bIns="50800" anchor="ctr"/>
          <a:lstStyle/>
          <a:p>
            <a:pPr algn="ctr" defTabSz="825500"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5" name="RESULTADOS">
            <a:extLst>
              <a:ext uri="{FF2B5EF4-FFF2-40B4-BE49-F238E27FC236}">
                <a16:creationId xmlns:a16="http://schemas.microsoft.com/office/drawing/2014/main" id="{4D47EDC1-8005-7902-8A2D-93879BF14095}"/>
              </a:ext>
            </a:extLst>
          </p:cNvPr>
          <p:cNvSpPr txBox="1"/>
          <p:nvPr/>
        </p:nvSpPr>
        <p:spPr>
          <a:xfrm>
            <a:off x="8213252" y="836465"/>
            <a:ext cx="7957496" cy="1475741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121919" tIns="121919" rIns="121919" bIns="121919">
            <a:spAutoFit/>
          </a:bodyPr>
          <a:lstStyle>
            <a:lvl1pPr algn="ctr">
              <a:lnSpc>
                <a:spcPct val="90000"/>
              </a:lnSpc>
              <a:defRPr sz="8000"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r>
              <a:t>RESULTADOS</a:t>
            </a:r>
          </a:p>
        </p:txBody>
      </p:sp>
    </p:spTree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CuadroTexto 16"/>
          <p:cNvSpPr txBox="1"/>
          <p:nvPr/>
        </p:nvSpPr>
        <p:spPr>
          <a:xfrm>
            <a:off x="7171628" y="3022992"/>
            <a:ext cx="10040744" cy="1005836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121917" tIns="121917" rIns="121917" bIns="121917">
            <a:spAutoFit/>
          </a:bodyPr>
          <a:lstStyle>
            <a:lvl1pPr algn="ctr" defTabSz="1219200">
              <a:defRPr sz="5000"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r>
              <a:t>Ventilación mecánica postrasplante</a:t>
            </a:r>
          </a:p>
        </p:txBody>
      </p:sp>
      <p:pic>
        <p:nvPicPr>
          <p:cNvPr id="176" name="Imagen 2" descr="Imagen 2"/>
          <p:cNvPicPr>
            <a:picLocks noChangeAspect="1"/>
          </p:cNvPicPr>
          <p:nvPr/>
        </p:nvPicPr>
        <p:blipFill>
          <a:blip r:embed="rId2"/>
          <a:srcRect l="14706" t="6847" r="18595"/>
          <a:stretch>
            <a:fillRect/>
          </a:stretch>
        </p:blipFill>
        <p:spPr>
          <a:xfrm>
            <a:off x="6622057" y="4495816"/>
            <a:ext cx="11139813" cy="8748373"/>
          </a:xfrm>
          <a:prstGeom prst="rect">
            <a:avLst/>
          </a:prstGeom>
          <a:ln w="12700">
            <a:miter lim="400000"/>
          </a:ln>
        </p:spPr>
      </p:pic>
      <p:sp>
        <p:nvSpPr>
          <p:cNvPr id="177" name="CuadroTexto 11"/>
          <p:cNvSpPr txBox="1"/>
          <p:nvPr/>
        </p:nvSpPr>
        <p:spPr>
          <a:xfrm>
            <a:off x="14588185" y="5642052"/>
            <a:ext cx="858942" cy="340181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 defTabSz="457200">
              <a:defRPr sz="2000"/>
            </a:lvl1pPr>
          </a:lstStyle>
          <a:p>
            <a:r>
              <a:t>10±16 </a:t>
            </a:r>
          </a:p>
        </p:txBody>
      </p:sp>
      <p:sp>
        <p:nvSpPr>
          <p:cNvPr id="178" name="CuadroTexto 13"/>
          <p:cNvSpPr txBox="1"/>
          <p:nvPr/>
        </p:nvSpPr>
        <p:spPr>
          <a:xfrm>
            <a:off x="9669062" y="7688377"/>
            <a:ext cx="609401" cy="340181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 defTabSz="457200">
              <a:defRPr sz="2000"/>
            </a:lvl1pPr>
          </a:lstStyle>
          <a:p>
            <a:r>
              <a:t>6±10 </a:t>
            </a:r>
          </a:p>
        </p:txBody>
      </p:sp>
      <p:sp>
        <p:nvSpPr>
          <p:cNvPr id="179" name="CuadroTexto 14"/>
          <p:cNvSpPr txBox="1"/>
          <p:nvPr/>
        </p:nvSpPr>
        <p:spPr>
          <a:xfrm>
            <a:off x="8463046" y="5642052"/>
            <a:ext cx="1037871" cy="340181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 defTabSz="457200">
              <a:defRPr sz="2000">
                <a:solidFill>
                  <a:schemeClr val="accent2"/>
                </a:solidFill>
              </a:defRPr>
            </a:lvl1pPr>
          </a:lstStyle>
          <a:p>
            <a:r>
              <a:t>p=0.30 </a:t>
            </a:r>
          </a:p>
        </p:txBody>
      </p:sp>
      <p:sp>
        <p:nvSpPr>
          <p:cNvPr id="3" name="Rectángulo">
            <a:extLst>
              <a:ext uri="{FF2B5EF4-FFF2-40B4-BE49-F238E27FC236}">
                <a16:creationId xmlns:a16="http://schemas.microsoft.com/office/drawing/2014/main" id="{F35D45D0-8A7F-C92B-6A0B-09AA4EDFD346}"/>
              </a:ext>
            </a:extLst>
          </p:cNvPr>
          <p:cNvSpPr/>
          <p:nvPr/>
        </p:nvSpPr>
        <p:spPr>
          <a:xfrm>
            <a:off x="7774698" y="699787"/>
            <a:ext cx="8834603" cy="1604845"/>
          </a:xfrm>
          <a:prstGeom prst="rect">
            <a:avLst/>
          </a:prstGeom>
          <a:solidFill>
            <a:srgbClr val="FFFFFF"/>
          </a:solidFill>
          <a:ln w="76200">
            <a:solidFill>
              <a:schemeClr val="accent5">
                <a:lumOff val="11617"/>
              </a:schemeClr>
            </a:solidFill>
            <a:miter lim="400000"/>
          </a:ln>
        </p:spPr>
        <p:txBody>
          <a:bodyPr lIns="50800" tIns="50800" rIns="50800" bIns="50800" anchor="ctr"/>
          <a:lstStyle/>
          <a:p>
            <a:pPr algn="ctr" defTabSz="825500"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5" name="RESULTADOS">
            <a:extLst>
              <a:ext uri="{FF2B5EF4-FFF2-40B4-BE49-F238E27FC236}">
                <a16:creationId xmlns:a16="http://schemas.microsoft.com/office/drawing/2014/main" id="{93D8F368-CF3B-E722-C315-0E7BA9A3BEB8}"/>
              </a:ext>
            </a:extLst>
          </p:cNvPr>
          <p:cNvSpPr txBox="1"/>
          <p:nvPr/>
        </p:nvSpPr>
        <p:spPr>
          <a:xfrm>
            <a:off x="8213252" y="836465"/>
            <a:ext cx="7957496" cy="1475741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121919" tIns="121919" rIns="121919" bIns="121919">
            <a:spAutoFit/>
          </a:bodyPr>
          <a:lstStyle>
            <a:lvl1pPr algn="ctr">
              <a:lnSpc>
                <a:spcPct val="90000"/>
              </a:lnSpc>
              <a:defRPr sz="8000"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r>
              <a:t>RESULTADOS</a:t>
            </a:r>
          </a:p>
        </p:txBody>
      </p:sp>
    </p:spTree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CuadroTexto 19"/>
          <p:cNvSpPr txBox="1"/>
          <p:nvPr/>
        </p:nvSpPr>
        <p:spPr>
          <a:xfrm>
            <a:off x="7852206" y="3134268"/>
            <a:ext cx="8679588" cy="1005835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121917" tIns="121917" rIns="121917" bIns="121917">
            <a:spAutoFit/>
          </a:bodyPr>
          <a:lstStyle>
            <a:lvl1pPr defTabSz="1219200">
              <a:defRPr sz="5000"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r>
              <a:t>Disfunción primaria del injerto</a:t>
            </a:r>
          </a:p>
        </p:txBody>
      </p:sp>
      <p:pic>
        <p:nvPicPr>
          <p:cNvPr id="184" name="Imagen 2" descr="Imagen 2"/>
          <p:cNvPicPr>
            <a:picLocks noChangeAspect="1"/>
          </p:cNvPicPr>
          <p:nvPr/>
        </p:nvPicPr>
        <p:blipFill>
          <a:blip r:embed="rId2"/>
          <a:srcRect l="14861" t="9883" r="18110" b="3878"/>
          <a:stretch>
            <a:fillRect/>
          </a:stretch>
        </p:blipFill>
        <p:spPr>
          <a:xfrm>
            <a:off x="6746279" y="4931639"/>
            <a:ext cx="10891509" cy="7879562"/>
          </a:xfrm>
          <a:prstGeom prst="rect">
            <a:avLst/>
          </a:prstGeom>
          <a:ln w="12700">
            <a:miter lim="400000"/>
          </a:ln>
        </p:spPr>
      </p:pic>
      <p:sp>
        <p:nvSpPr>
          <p:cNvPr id="185" name="CuadroTexto 13"/>
          <p:cNvSpPr txBox="1"/>
          <p:nvPr/>
        </p:nvSpPr>
        <p:spPr>
          <a:xfrm>
            <a:off x="15657106" y="8867205"/>
            <a:ext cx="542075" cy="340180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 defTabSz="457200">
              <a:defRPr sz="2000"/>
            </a:lvl1pPr>
          </a:lstStyle>
          <a:p>
            <a:r>
              <a:t>5%</a:t>
            </a:r>
          </a:p>
        </p:txBody>
      </p:sp>
      <p:sp>
        <p:nvSpPr>
          <p:cNvPr id="186" name="CuadroTexto 16"/>
          <p:cNvSpPr txBox="1"/>
          <p:nvPr/>
        </p:nvSpPr>
        <p:spPr>
          <a:xfrm>
            <a:off x="10888043" y="8121878"/>
            <a:ext cx="520511" cy="340180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 defTabSz="457200">
              <a:defRPr sz="2000"/>
            </a:lvl1pPr>
          </a:lstStyle>
          <a:p>
            <a:r>
              <a:t>7%</a:t>
            </a:r>
          </a:p>
        </p:txBody>
      </p:sp>
      <p:sp>
        <p:nvSpPr>
          <p:cNvPr id="187" name="CuadroTexto 18"/>
          <p:cNvSpPr txBox="1"/>
          <p:nvPr/>
        </p:nvSpPr>
        <p:spPr>
          <a:xfrm>
            <a:off x="15686811" y="5515230"/>
            <a:ext cx="814421" cy="340181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>
            <a:lvl1pPr defTabSz="457200">
              <a:defRPr sz="2000">
                <a:solidFill>
                  <a:schemeClr val="accent2"/>
                </a:solidFill>
              </a:defRPr>
            </a:lvl1pPr>
          </a:lstStyle>
          <a:p>
            <a:r>
              <a:t>p=0.38</a:t>
            </a:r>
          </a:p>
        </p:txBody>
      </p:sp>
      <p:sp>
        <p:nvSpPr>
          <p:cNvPr id="188" name="CuadroTexto 12"/>
          <p:cNvSpPr txBox="1"/>
          <p:nvPr/>
        </p:nvSpPr>
        <p:spPr>
          <a:xfrm>
            <a:off x="14600116" y="9235627"/>
            <a:ext cx="542075" cy="340180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 defTabSz="457200">
              <a:defRPr sz="2000"/>
            </a:lvl1pPr>
          </a:lstStyle>
          <a:p>
            <a:r>
              <a:t>4%</a:t>
            </a:r>
          </a:p>
        </p:txBody>
      </p:sp>
      <p:sp>
        <p:nvSpPr>
          <p:cNvPr id="189" name="CuadroTexto 14"/>
          <p:cNvSpPr txBox="1"/>
          <p:nvPr/>
        </p:nvSpPr>
        <p:spPr>
          <a:xfrm>
            <a:off x="8855041" y="9591079"/>
            <a:ext cx="520511" cy="340180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 defTabSz="457200">
              <a:defRPr sz="2000"/>
            </a:lvl1pPr>
          </a:lstStyle>
          <a:p>
            <a:r>
              <a:t>3%</a:t>
            </a:r>
          </a:p>
        </p:txBody>
      </p:sp>
      <p:sp>
        <p:nvSpPr>
          <p:cNvPr id="190" name="CuadroTexto 15"/>
          <p:cNvSpPr txBox="1"/>
          <p:nvPr/>
        </p:nvSpPr>
        <p:spPr>
          <a:xfrm>
            <a:off x="9815582" y="5515230"/>
            <a:ext cx="542075" cy="340181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 defTabSz="457200">
              <a:defRPr sz="2000"/>
            </a:lvl1pPr>
          </a:lstStyle>
          <a:p>
            <a:r>
              <a:t>14%</a:t>
            </a:r>
          </a:p>
        </p:txBody>
      </p:sp>
      <p:sp>
        <p:nvSpPr>
          <p:cNvPr id="191" name="CuadroTexto 16"/>
          <p:cNvSpPr txBox="1"/>
          <p:nvPr/>
        </p:nvSpPr>
        <p:spPr>
          <a:xfrm>
            <a:off x="13524909" y="6889644"/>
            <a:ext cx="663432" cy="340181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 defTabSz="457200">
              <a:defRPr sz="2000"/>
            </a:lvl1pPr>
          </a:lstStyle>
          <a:p>
            <a:r>
              <a:t>10%</a:t>
            </a:r>
          </a:p>
        </p:txBody>
      </p:sp>
      <p:sp>
        <p:nvSpPr>
          <p:cNvPr id="3" name="Rectángulo">
            <a:extLst>
              <a:ext uri="{FF2B5EF4-FFF2-40B4-BE49-F238E27FC236}">
                <a16:creationId xmlns:a16="http://schemas.microsoft.com/office/drawing/2014/main" id="{D9E5EF0C-BCAF-C54A-AC6B-2E387150DDBE}"/>
              </a:ext>
            </a:extLst>
          </p:cNvPr>
          <p:cNvSpPr/>
          <p:nvPr/>
        </p:nvSpPr>
        <p:spPr>
          <a:xfrm>
            <a:off x="7774698" y="699787"/>
            <a:ext cx="8834603" cy="1604845"/>
          </a:xfrm>
          <a:prstGeom prst="rect">
            <a:avLst/>
          </a:prstGeom>
          <a:solidFill>
            <a:srgbClr val="FFFFFF"/>
          </a:solidFill>
          <a:ln w="76200">
            <a:solidFill>
              <a:schemeClr val="accent5">
                <a:lumOff val="11617"/>
              </a:schemeClr>
            </a:solidFill>
            <a:miter lim="400000"/>
          </a:ln>
        </p:spPr>
        <p:txBody>
          <a:bodyPr lIns="50800" tIns="50800" rIns="50800" bIns="50800" anchor="ctr"/>
          <a:lstStyle/>
          <a:p>
            <a:pPr algn="ctr" defTabSz="825500"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5" name="RESULTADOS">
            <a:extLst>
              <a:ext uri="{FF2B5EF4-FFF2-40B4-BE49-F238E27FC236}">
                <a16:creationId xmlns:a16="http://schemas.microsoft.com/office/drawing/2014/main" id="{1AE248F0-D42C-02B6-808A-4C46B1F61225}"/>
              </a:ext>
            </a:extLst>
          </p:cNvPr>
          <p:cNvSpPr txBox="1"/>
          <p:nvPr/>
        </p:nvSpPr>
        <p:spPr>
          <a:xfrm>
            <a:off x="8213252" y="836465"/>
            <a:ext cx="7957496" cy="1475741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121919" tIns="121919" rIns="121919" bIns="121919">
            <a:spAutoFit/>
          </a:bodyPr>
          <a:lstStyle>
            <a:lvl1pPr algn="ctr">
              <a:lnSpc>
                <a:spcPct val="90000"/>
              </a:lnSpc>
              <a:defRPr sz="8000"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r>
              <a:t>RESULTADOS</a:t>
            </a:r>
          </a:p>
        </p:txBody>
      </p:sp>
    </p:spTree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5" name="Imagen 2" descr="Imagen 2"/>
          <p:cNvPicPr>
            <a:picLocks noChangeAspect="1"/>
          </p:cNvPicPr>
          <p:nvPr/>
        </p:nvPicPr>
        <p:blipFill>
          <a:blip r:embed="rId2"/>
          <a:srcRect l="14429" t="7396" r="18389"/>
          <a:stretch>
            <a:fillRect/>
          </a:stretch>
        </p:blipFill>
        <p:spPr>
          <a:xfrm>
            <a:off x="6456759" y="4295091"/>
            <a:ext cx="11470324" cy="8890237"/>
          </a:xfrm>
          <a:prstGeom prst="rect">
            <a:avLst/>
          </a:prstGeom>
          <a:ln w="12700">
            <a:miter lim="400000"/>
          </a:ln>
        </p:spPr>
      </p:pic>
      <p:sp>
        <p:nvSpPr>
          <p:cNvPr id="196" name="CuadroTexto 4"/>
          <p:cNvSpPr txBox="1"/>
          <p:nvPr/>
        </p:nvSpPr>
        <p:spPr>
          <a:xfrm>
            <a:off x="10596380" y="3234631"/>
            <a:ext cx="3191240" cy="1005836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121917" tIns="121917" rIns="121917" bIns="121917">
            <a:spAutoFit/>
          </a:bodyPr>
          <a:lstStyle>
            <a:lvl1pPr defTabSz="1219200">
              <a:defRPr sz="5000"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r>
              <a:t>Mortalidad</a:t>
            </a:r>
          </a:p>
        </p:txBody>
      </p:sp>
      <p:sp>
        <p:nvSpPr>
          <p:cNvPr id="3" name="Rectángulo">
            <a:extLst>
              <a:ext uri="{FF2B5EF4-FFF2-40B4-BE49-F238E27FC236}">
                <a16:creationId xmlns:a16="http://schemas.microsoft.com/office/drawing/2014/main" id="{39C28535-530F-2843-3FAF-71EAEE59F671}"/>
              </a:ext>
            </a:extLst>
          </p:cNvPr>
          <p:cNvSpPr/>
          <p:nvPr/>
        </p:nvSpPr>
        <p:spPr>
          <a:xfrm>
            <a:off x="7774698" y="699787"/>
            <a:ext cx="8834603" cy="1604845"/>
          </a:xfrm>
          <a:prstGeom prst="rect">
            <a:avLst/>
          </a:prstGeom>
          <a:solidFill>
            <a:srgbClr val="FFFFFF"/>
          </a:solidFill>
          <a:ln w="76200">
            <a:solidFill>
              <a:schemeClr val="accent5">
                <a:lumOff val="11617"/>
              </a:schemeClr>
            </a:solidFill>
            <a:miter lim="400000"/>
          </a:ln>
        </p:spPr>
        <p:txBody>
          <a:bodyPr lIns="50800" tIns="50800" rIns="50800" bIns="50800" anchor="ctr"/>
          <a:lstStyle/>
          <a:p>
            <a:pPr algn="ctr" defTabSz="825500"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5" name="RESULTADOS">
            <a:extLst>
              <a:ext uri="{FF2B5EF4-FFF2-40B4-BE49-F238E27FC236}">
                <a16:creationId xmlns:a16="http://schemas.microsoft.com/office/drawing/2014/main" id="{81EAD0F7-A11F-5F9C-2A16-F5183E1CA662}"/>
              </a:ext>
            </a:extLst>
          </p:cNvPr>
          <p:cNvSpPr txBox="1"/>
          <p:nvPr/>
        </p:nvSpPr>
        <p:spPr>
          <a:xfrm>
            <a:off x="8213252" y="836465"/>
            <a:ext cx="7957496" cy="1475741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121919" tIns="121919" rIns="121919" bIns="121919">
            <a:spAutoFit/>
          </a:bodyPr>
          <a:lstStyle>
            <a:lvl1pPr algn="ctr">
              <a:lnSpc>
                <a:spcPct val="90000"/>
              </a:lnSpc>
              <a:defRPr sz="8000"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r>
              <a:t>RESULTADOS</a:t>
            </a:r>
          </a:p>
        </p:txBody>
      </p:sp>
    </p:spTree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Rectángulo"/>
          <p:cNvSpPr/>
          <p:nvPr/>
        </p:nvSpPr>
        <p:spPr>
          <a:xfrm>
            <a:off x="7774698" y="699787"/>
            <a:ext cx="8834603" cy="1604845"/>
          </a:xfrm>
          <a:prstGeom prst="rect">
            <a:avLst/>
          </a:prstGeom>
          <a:solidFill>
            <a:srgbClr val="FFFFFF"/>
          </a:solidFill>
          <a:ln w="76200">
            <a:solidFill>
              <a:schemeClr val="accent5">
                <a:lumOff val="11617"/>
              </a:schemeClr>
            </a:solidFill>
            <a:miter lim="400000"/>
          </a:ln>
        </p:spPr>
        <p:txBody>
          <a:bodyPr lIns="50800" tIns="50800" rIns="50800" bIns="50800" anchor="ctr"/>
          <a:lstStyle/>
          <a:p>
            <a:pPr algn="ctr" defTabSz="825500"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201" name="LIMITACIONES"/>
          <p:cNvSpPr txBox="1"/>
          <p:nvPr/>
        </p:nvSpPr>
        <p:spPr>
          <a:xfrm>
            <a:off x="8213252" y="836465"/>
            <a:ext cx="7957496" cy="1475741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121919" tIns="121919" rIns="121919" bIns="121919">
            <a:spAutoFit/>
          </a:bodyPr>
          <a:lstStyle>
            <a:lvl1pPr algn="ctr">
              <a:lnSpc>
                <a:spcPct val="90000"/>
              </a:lnSpc>
              <a:defRPr sz="8000"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r>
              <a:t>LIMITACIONES</a:t>
            </a:r>
          </a:p>
        </p:txBody>
      </p:sp>
      <p:sp>
        <p:nvSpPr>
          <p:cNvPr id="202" name="Tamaño de la muestra…"/>
          <p:cNvSpPr txBox="1"/>
          <p:nvPr/>
        </p:nvSpPr>
        <p:spPr>
          <a:xfrm>
            <a:off x="8213252" y="5313432"/>
            <a:ext cx="7957496" cy="4015741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121919" tIns="121919" rIns="121919" bIns="121919">
            <a:spAutoFit/>
          </a:bodyPr>
          <a:lstStyle/>
          <a:p>
            <a:pPr marL="225119" indent="-212419" defTabSz="1219200">
              <a:lnSpc>
                <a:spcPct val="150000"/>
              </a:lnSpc>
              <a:buClr>
                <a:srgbClr val="000000"/>
              </a:buClr>
              <a:buSzPct val="100000"/>
              <a:buFont typeface="Arial"/>
              <a:buChar char="-"/>
              <a:defRPr sz="3600">
                <a:latin typeface="Tahoma"/>
                <a:ea typeface="Tahoma"/>
                <a:cs typeface="Tahoma"/>
                <a:sym typeface="Tahoma"/>
              </a:defRPr>
            </a:pPr>
            <a:r>
              <a:t> </a:t>
            </a:r>
            <a:r>
              <a:rPr sz="4500"/>
              <a:t>Tamaño de la muestra</a:t>
            </a:r>
          </a:p>
          <a:p>
            <a:pPr marL="225119" indent="-212419" defTabSz="1219200">
              <a:lnSpc>
                <a:spcPct val="150000"/>
              </a:lnSpc>
              <a:buClr>
                <a:srgbClr val="000000"/>
              </a:buClr>
              <a:buSzPct val="100000"/>
              <a:buFont typeface="Arial"/>
              <a:buChar char="-"/>
              <a:defRPr sz="4500">
                <a:latin typeface="Tahoma"/>
                <a:ea typeface="Tahoma"/>
                <a:cs typeface="Tahoma"/>
                <a:sym typeface="Tahoma"/>
              </a:defRPr>
            </a:pPr>
            <a:r>
              <a:t> Sesgo de selección</a:t>
            </a:r>
          </a:p>
          <a:p>
            <a:pPr marL="225119" indent="-212419" defTabSz="1219200">
              <a:lnSpc>
                <a:spcPct val="150000"/>
              </a:lnSpc>
              <a:buClr>
                <a:srgbClr val="000000"/>
              </a:buClr>
              <a:buSzPct val="100000"/>
              <a:buFont typeface="Arial"/>
              <a:buChar char="-"/>
              <a:defRPr sz="4500">
                <a:latin typeface="Tahoma"/>
                <a:ea typeface="Tahoma"/>
                <a:cs typeface="Tahoma"/>
                <a:sym typeface="Tahoma"/>
              </a:defRPr>
            </a:pPr>
            <a:r>
              <a:t> Naturaleza multicéntrica</a:t>
            </a:r>
          </a:p>
          <a:p>
            <a:pPr defTabSz="1219200">
              <a:lnSpc>
                <a:spcPct val="150000"/>
              </a:lnSpc>
              <a:defRPr sz="4500">
                <a:latin typeface="Tahoma"/>
                <a:ea typeface="Tahoma"/>
                <a:cs typeface="Tahoma"/>
                <a:sym typeface="Tahoma"/>
              </a:defRPr>
            </a:pPr>
            <a:r>
              <a:t>- No se ha considerado EVLP</a:t>
            </a:r>
          </a:p>
        </p:txBody>
      </p:sp>
    </p:spTree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Rectángulo"/>
          <p:cNvSpPr/>
          <p:nvPr/>
        </p:nvSpPr>
        <p:spPr>
          <a:xfrm>
            <a:off x="1095119" y="4302706"/>
            <a:ext cx="22193762" cy="6928854"/>
          </a:xfrm>
          <a:prstGeom prst="rect">
            <a:avLst/>
          </a:prstGeom>
          <a:solidFill>
            <a:srgbClr val="FFFFFF"/>
          </a:solidFill>
          <a:ln w="63500">
            <a:solidFill>
              <a:schemeClr val="accent6">
                <a:lumOff val="9460"/>
              </a:schemeClr>
            </a:solidFill>
          </a:ln>
          <a:effectLst>
            <a:outerShdw blurRad="101600" dist="50800" dir="5400000" rotWithShape="0">
              <a:srgbClr val="000000">
                <a:alpha val="35000"/>
              </a:srgbClr>
            </a:outerShdw>
          </a:effectLst>
        </p:spPr>
        <p:txBody>
          <a:bodyPr lIns="50800" tIns="50800" rIns="50800" bIns="50800" anchor="ctr"/>
          <a:lstStyle/>
          <a:p>
            <a:endParaRPr/>
          </a:p>
        </p:txBody>
      </p:sp>
      <p:sp>
        <p:nvSpPr>
          <p:cNvPr id="205" name="La p-PaFi no debería ser considerada, per se, un criterio principal para descartar un potencial donante pulmonar. En estos casos, se debe extraer una muestra central.…"/>
          <p:cNvSpPr txBox="1"/>
          <p:nvPr/>
        </p:nvSpPr>
        <p:spPr>
          <a:xfrm>
            <a:off x="1209448" y="4761137"/>
            <a:ext cx="21965104" cy="6011992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121917" tIns="121917" rIns="121917" bIns="121917">
            <a:normAutofit/>
          </a:bodyPr>
          <a:lstStyle/>
          <a:p>
            <a:pPr marL="552625" indent="-552625" defTabSz="597406">
              <a:lnSpc>
                <a:spcPct val="135000"/>
              </a:lnSpc>
              <a:buSzPct val="100000"/>
              <a:buAutoNum type="arabicPeriod"/>
              <a:defRPr sz="4059">
                <a:latin typeface="Tahoma"/>
                <a:ea typeface="Tahoma"/>
                <a:cs typeface="Tahoma"/>
                <a:sym typeface="Tahoma"/>
              </a:defRPr>
            </a:pPr>
            <a:r>
              <a:t>La p-PaFi no debería ser considerada, per se, un criterio principal para descartar un potencial donante pulmonar. En estos casos, se debe extraer una muestra central.</a:t>
            </a:r>
          </a:p>
          <a:p>
            <a:pPr marL="552625" indent="-552625" defTabSz="597406">
              <a:lnSpc>
                <a:spcPct val="135000"/>
              </a:lnSpc>
              <a:buSzPct val="100000"/>
              <a:buAutoNum type="arabicPeriod"/>
              <a:defRPr sz="4059">
                <a:latin typeface="Tahoma"/>
                <a:ea typeface="Tahoma"/>
                <a:cs typeface="Tahoma"/>
                <a:sym typeface="Tahoma"/>
              </a:defRPr>
            </a:pPr>
            <a:r>
              <a:t>Los donantes unipulmonares deberían ser evaluados mediante gasometría central del lado no patológico.</a:t>
            </a:r>
          </a:p>
          <a:p>
            <a:pPr marL="552625" indent="-552625" defTabSz="597406">
              <a:lnSpc>
                <a:spcPct val="135000"/>
              </a:lnSpc>
              <a:buSzPct val="100000"/>
              <a:buAutoNum type="arabicPeriod"/>
              <a:defRPr sz="4059">
                <a:latin typeface="Tahoma"/>
                <a:ea typeface="Tahoma"/>
                <a:cs typeface="Tahoma"/>
                <a:sym typeface="Tahoma"/>
              </a:defRPr>
            </a:pPr>
            <a:r>
              <a:t>En donantes bipulmonares, aquellos con una p-PaFi &gt; 215 mmHg deberían ser evaluados mediante gasometría central.</a:t>
            </a:r>
          </a:p>
          <a:p>
            <a:pPr marL="552625" indent="-552625" defTabSz="597406">
              <a:lnSpc>
                <a:spcPct val="135000"/>
              </a:lnSpc>
              <a:buSzPct val="100000"/>
              <a:buAutoNum type="arabicPeriod"/>
              <a:defRPr sz="4059">
                <a:latin typeface="Tahoma"/>
                <a:ea typeface="Tahoma"/>
                <a:cs typeface="Tahoma"/>
                <a:sym typeface="Tahoma"/>
              </a:defRPr>
            </a:pPr>
            <a:r>
              <a:t>Con esta estrategia, el pool de donantes pulmonares podría aumentar hasta un 23%.</a:t>
            </a:r>
          </a:p>
        </p:txBody>
      </p:sp>
      <p:sp>
        <p:nvSpPr>
          <p:cNvPr id="206" name="Rectángulo"/>
          <p:cNvSpPr/>
          <p:nvPr/>
        </p:nvSpPr>
        <p:spPr>
          <a:xfrm>
            <a:off x="7774698" y="699787"/>
            <a:ext cx="8834603" cy="1604845"/>
          </a:xfrm>
          <a:prstGeom prst="rect">
            <a:avLst/>
          </a:prstGeom>
          <a:solidFill>
            <a:srgbClr val="FFFFFF"/>
          </a:solidFill>
          <a:ln w="76200">
            <a:solidFill>
              <a:schemeClr val="accent5">
                <a:lumOff val="11617"/>
              </a:schemeClr>
            </a:solidFill>
            <a:miter lim="400000"/>
          </a:ln>
        </p:spPr>
        <p:txBody>
          <a:bodyPr lIns="50800" tIns="50800" rIns="50800" bIns="50800" anchor="ctr"/>
          <a:lstStyle/>
          <a:p>
            <a:pPr algn="ctr" defTabSz="825500"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207" name="CONCLUSIONES"/>
          <p:cNvSpPr txBox="1"/>
          <p:nvPr/>
        </p:nvSpPr>
        <p:spPr>
          <a:xfrm>
            <a:off x="8213252" y="831162"/>
            <a:ext cx="7957496" cy="1475741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121919" tIns="121919" rIns="121919" bIns="121919">
            <a:spAutoFit/>
          </a:bodyPr>
          <a:lstStyle>
            <a:lvl1pPr algn="ctr">
              <a:lnSpc>
                <a:spcPct val="90000"/>
              </a:lnSpc>
              <a:defRPr sz="8000"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r>
              <a:t>CONCLUSIONES</a:t>
            </a:r>
          </a:p>
        </p:txBody>
      </p:sp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Tema de Office">
  <a:themeElements>
    <a:clrScheme name="Tema de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Tema de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01600" dist="508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01600" dist="508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01600" dist="508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63500" cap="flat">
          <a:solidFill>
            <a:schemeClr val="accent1"/>
          </a:solidFill>
          <a:prstDash val="solid"/>
          <a:round/>
        </a:ln>
        <a:effectLst>
          <a:outerShdw blurRad="101600" dist="508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121919" tIns="121919" rIns="121919" bIns="121919" numCol="1" spcCol="38100" rtlCol="0" anchor="ctr">
        <a:spAutoFit/>
      </a:bodyPr>
      <a:lstStyle>
        <a:defPPr marL="0" marR="0" indent="0" algn="l" defTabSz="2438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4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63500" cap="flat">
          <a:solidFill>
            <a:schemeClr val="accent1"/>
          </a:solidFill>
          <a:prstDash val="solid"/>
          <a:round/>
        </a:ln>
        <a:effectLst>
          <a:outerShdw blurRad="101600" dist="508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25400" cap="flat">
          <a:noFill/>
          <a:miter lim="400000"/>
        </a:ln>
        <a:effectLst/>
        <a:sp3d/>
      </a:spPr>
      <a:bodyPr rot="0" spcFirstLastPara="1" vertOverflow="overflow" horzOverflow="overflow" vert="horz" wrap="square" lIns="121919" tIns="121919" rIns="121919" bIns="121919" numCol="1" spcCol="38100" rtlCol="0" anchor="t">
        <a:spAutoFit/>
      </a:bodyPr>
      <a:lstStyle>
        <a:defPPr marL="0" marR="0" indent="0" algn="l" defTabSz="2438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4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Tema de Office">
  <a:themeElements>
    <a:clrScheme name="Tema de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Tema de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01600" dist="508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01600" dist="508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01600" dist="508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63500" cap="flat">
          <a:solidFill>
            <a:schemeClr val="accent1"/>
          </a:solidFill>
          <a:prstDash val="solid"/>
          <a:round/>
        </a:ln>
        <a:effectLst>
          <a:outerShdw blurRad="101600" dist="508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121919" tIns="121919" rIns="121919" bIns="121919" numCol="1" spcCol="38100" rtlCol="0" anchor="ctr">
        <a:spAutoFit/>
      </a:bodyPr>
      <a:lstStyle>
        <a:defPPr marL="0" marR="0" indent="0" algn="l" defTabSz="2438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4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63500" cap="flat">
          <a:solidFill>
            <a:schemeClr val="accent1"/>
          </a:solidFill>
          <a:prstDash val="solid"/>
          <a:round/>
        </a:ln>
        <a:effectLst>
          <a:outerShdw blurRad="101600" dist="508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25400" cap="flat">
          <a:noFill/>
          <a:miter lim="400000"/>
        </a:ln>
        <a:effectLst/>
        <a:sp3d/>
      </a:spPr>
      <a:bodyPr rot="0" spcFirstLastPara="1" vertOverflow="overflow" horzOverflow="overflow" vert="horz" wrap="square" lIns="121919" tIns="121919" rIns="121919" bIns="121919" numCol="1" spcCol="38100" rtlCol="0" anchor="t">
        <a:spAutoFit/>
      </a:bodyPr>
      <a:lstStyle>
        <a:defPPr marL="0" marR="0" indent="0" algn="l" defTabSz="2438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4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Personalizado</PresentationFormat>
  <Slides>17</Slides>
  <Notes>0</Notes>
  <HiddenSlides>0</HiddenSlide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17</vt:i4>
      </vt:variant>
    </vt:vector>
  </HeadingPairs>
  <TitlesOfParts>
    <vt:vector size="18" baseType="lpstr">
      <vt:lpstr>Tema de Office</vt:lpstr>
      <vt:lpstr>EL PAPEL DE LA GASOMETRÍA CENTRAL EN LA EVALUACIÓN DE DONANTES PULMONARES CON CRITERIOS EXTENDIDOS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revision>43</cp:revision>
  <dcterms:modified xsi:type="dcterms:W3CDTF">2025-02-28T19:13:49Z</dcterms:modified>
</cp:coreProperties>
</file>