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66" r:id="rId3"/>
    <p:sldId id="258" r:id="rId4"/>
    <p:sldId id="259" r:id="rId5"/>
    <p:sldId id="267" r:id="rId6"/>
    <p:sldId id="268" r:id="rId7"/>
    <p:sldId id="271" r:id="rId8"/>
    <p:sldId id="272" r:id="rId9"/>
    <p:sldId id="273" r:id="rId10"/>
    <p:sldId id="274" r:id="rId11"/>
    <p:sldId id="276" r:id="rId12"/>
    <p:sldId id="277" r:id="rId13"/>
    <p:sldId id="278" r:id="rId14"/>
    <p:sldId id="280" r:id="rId15"/>
    <p:sldId id="281" r:id="rId16"/>
    <p:sldId id="282" r:id="rId17"/>
    <p:sldId id="262" r:id="rId18"/>
    <p:sldId id="283" r:id="rId19"/>
    <p:sldId id="284" r:id="rId20"/>
    <p:sldId id="263" r:id="rId21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FB8B1AF-7F7D-490D-A595-4656151DE222}" v="518" dt="2025-02-11T18:44:44.1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7969" autoAdjust="0"/>
  </p:normalViewPr>
  <p:slideViewPr>
    <p:cSldViewPr>
      <p:cViewPr varScale="1">
        <p:scale>
          <a:sx n="81" d="100"/>
          <a:sy n="81" d="100"/>
        </p:scale>
        <p:origin x="860" y="5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fonso Marín Andreu" userId="7bdabe6af47461df" providerId="LiveId" clId="{AFB8B1AF-7F7D-490D-A595-4656151DE222}"/>
    <pc:docChg chg="undo custSel addSld delSld modSld">
      <pc:chgData name="Alfonso Marín Andreu" userId="7bdabe6af47461df" providerId="LiveId" clId="{AFB8B1AF-7F7D-490D-A595-4656151DE222}" dt="2025-02-12T18:56:18.189" v="1486" actId="20577"/>
      <pc:docMkLst>
        <pc:docMk/>
      </pc:docMkLst>
      <pc:sldChg chg="modSp mod">
        <pc:chgData name="Alfonso Marín Andreu" userId="7bdabe6af47461df" providerId="LiveId" clId="{AFB8B1AF-7F7D-490D-A595-4656151DE222}" dt="2025-02-07T17:27:55.180" v="53" actId="120"/>
        <pc:sldMkLst>
          <pc:docMk/>
          <pc:sldMk cId="0" sldId="256"/>
        </pc:sldMkLst>
        <pc:spChg chg="mod">
          <ac:chgData name="Alfonso Marín Andreu" userId="7bdabe6af47461df" providerId="LiveId" clId="{AFB8B1AF-7F7D-490D-A595-4656151DE222}" dt="2025-02-07T17:27:50.251" v="52" actId="122"/>
          <ac:spMkLst>
            <pc:docMk/>
            <pc:sldMk cId="0" sldId="256"/>
            <ac:spMk id="2" creationId="{00000000-0000-0000-0000-000000000000}"/>
          </ac:spMkLst>
        </pc:spChg>
        <pc:spChg chg="mod">
          <ac:chgData name="Alfonso Marín Andreu" userId="7bdabe6af47461df" providerId="LiveId" clId="{AFB8B1AF-7F7D-490D-A595-4656151DE222}" dt="2025-02-07T17:27:55.180" v="53" actId="120"/>
          <ac:spMkLst>
            <pc:docMk/>
            <pc:sldMk cId="0" sldId="256"/>
            <ac:spMk id="3" creationId="{00000000-0000-0000-0000-000000000000}"/>
          </ac:spMkLst>
        </pc:spChg>
      </pc:sldChg>
      <pc:sldChg chg="modSp del mod">
        <pc:chgData name="Alfonso Marín Andreu" userId="7bdabe6af47461df" providerId="LiveId" clId="{AFB8B1AF-7F7D-490D-A595-4656151DE222}" dt="2025-02-07T17:31:18.307" v="107" actId="47"/>
        <pc:sldMkLst>
          <pc:docMk/>
          <pc:sldMk cId="0" sldId="257"/>
        </pc:sldMkLst>
      </pc:sldChg>
      <pc:sldChg chg="addSp delSp modSp new mod setBg">
        <pc:chgData name="Alfonso Marín Andreu" userId="7bdabe6af47461df" providerId="LiveId" clId="{AFB8B1AF-7F7D-490D-A595-4656151DE222}" dt="2025-02-11T17:58:38.546" v="718" actId="1076"/>
        <pc:sldMkLst>
          <pc:docMk/>
          <pc:sldMk cId="1022009570" sldId="258"/>
        </pc:sldMkLst>
        <pc:spChg chg="mod">
          <ac:chgData name="Alfonso Marín Andreu" userId="7bdabe6af47461df" providerId="LiveId" clId="{AFB8B1AF-7F7D-490D-A595-4656151DE222}" dt="2025-02-11T17:56:35.268" v="698" actId="26606"/>
          <ac:spMkLst>
            <pc:docMk/>
            <pc:sldMk cId="1022009570" sldId="258"/>
            <ac:spMk id="2" creationId="{421D35B2-5550-1CAF-2672-FC1323F60DC1}"/>
          </ac:spMkLst>
        </pc:spChg>
        <pc:spChg chg="mod">
          <ac:chgData name="Alfonso Marín Andreu" userId="7bdabe6af47461df" providerId="LiveId" clId="{AFB8B1AF-7F7D-490D-A595-4656151DE222}" dt="2025-02-11T17:58:38.546" v="718" actId="1076"/>
          <ac:spMkLst>
            <pc:docMk/>
            <pc:sldMk cId="1022009570" sldId="258"/>
            <ac:spMk id="3" creationId="{101A74A1-DBDD-9093-AB8A-4AAF71808495}"/>
          </ac:spMkLst>
        </pc:spChg>
        <pc:spChg chg="add del">
          <ac:chgData name="Alfonso Marín Andreu" userId="7bdabe6af47461df" providerId="LiveId" clId="{AFB8B1AF-7F7D-490D-A595-4656151DE222}" dt="2025-02-11T17:56:35.268" v="698" actId="26606"/>
          <ac:spMkLst>
            <pc:docMk/>
            <pc:sldMk cId="1022009570" sldId="258"/>
            <ac:spMk id="9" creationId="{C0763A76-9F1C-4FC5-82B7-DD475DA461B2}"/>
          </ac:spMkLst>
        </pc:spChg>
        <pc:spChg chg="add del">
          <ac:chgData name="Alfonso Marín Andreu" userId="7bdabe6af47461df" providerId="LiveId" clId="{AFB8B1AF-7F7D-490D-A595-4656151DE222}" dt="2025-02-11T17:56:35.268" v="698" actId="26606"/>
          <ac:spMkLst>
            <pc:docMk/>
            <pc:sldMk cId="1022009570" sldId="258"/>
            <ac:spMk id="11" creationId="{E81BF4F6-F2CF-4984-9D14-D6966D92F99F}"/>
          </ac:spMkLst>
        </pc:spChg>
        <pc:spChg chg="add">
          <ac:chgData name="Alfonso Marín Andreu" userId="7bdabe6af47461df" providerId="LiveId" clId="{AFB8B1AF-7F7D-490D-A595-4656151DE222}" dt="2025-02-11T17:56:35.268" v="698" actId="26606"/>
          <ac:spMkLst>
            <pc:docMk/>
            <pc:sldMk cId="1022009570" sldId="258"/>
            <ac:spMk id="16" creationId="{D009D6D5-DAC2-4A8B-A17A-E206B9012D09}"/>
          </ac:spMkLst>
        </pc:spChg>
        <pc:picChg chg="add mod">
          <ac:chgData name="Alfonso Marín Andreu" userId="7bdabe6af47461df" providerId="LiveId" clId="{AFB8B1AF-7F7D-490D-A595-4656151DE222}" dt="2025-02-11T17:56:35.268" v="698" actId="26606"/>
          <ac:picMkLst>
            <pc:docMk/>
            <pc:sldMk cId="1022009570" sldId="258"/>
            <ac:picMk id="5" creationId="{75357585-FAD9-EBC2-2D10-19A29D75D394}"/>
          </ac:picMkLst>
        </pc:picChg>
        <pc:picChg chg="add mod">
          <ac:chgData name="Alfonso Marín Andreu" userId="7bdabe6af47461df" providerId="LiveId" clId="{AFB8B1AF-7F7D-490D-A595-4656151DE222}" dt="2025-02-11T17:56:38.708" v="699" actId="14100"/>
          <ac:picMkLst>
            <pc:docMk/>
            <pc:sldMk cId="1022009570" sldId="258"/>
            <ac:picMk id="6" creationId="{B3084A1C-532D-20CD-1D76-3487647BCE14}"/>
          </ac:picMkLst>
        </pc:picChg>
      </pc:sldChg>
      <pc:sldChg chg="addSp delSp modSp new mod">
        <pc:chgData name="Alfonso Marín Andreu" userId="7bdabe6af47461df" providerId="LiveId" clId="{AFB8B1AF-7F7D-490D-A595-4656151DE222}" dt="2025-02-11T18:05:39.337" v="902" actId="20577"/>
        <pc:sldMkLst>
          <pc:docMk/>
          <pc:sldMk cId="1597938080" sldId="259"/>
        </pc:sldMkLst>
        <pc:spChg chg="mod">
          <ac:chgData name="Alfonso Marín Andreu" userId="7bdabe6af47461df" providerId="LiveId" clId="{AFB8B1AF-7F7D-490D-A595-4656151DE222}" dt="2025-02-07T17:33:29.059" v="120" actId="20577"/>
          <ac:spMkLst>
            <pc:docMk/>
            <pc:sldMk cId="1597938080" sldId="259"/>
            <ac:spMk id="2" creationId="{51515C00-472E-6DB9-D991-E0BF33583863}"/>
          </ac:spMkLst>
        </pc:spChg>
        <pc:spChg chg="del mod">
          <ac:chgData name="Alfonso Marín Andreu" userId="7bdabe6af47461df" providerId="LiveId" clId="{AFB8B1AF-7F7D-490D-A595-4656151DE222}" dt="2025-02-11T18:04:26.994" v="879" actId="478"/>
          <ac:spMkLst>
            <pc:docMk/>
            <pc:sldMk cId="1597938080" sldId="259"/>
            <ac:spMk id="3" creationId="{070504C9-6816-7596-8947-462D72A296CA}"/>
          </ac:spMkLst>
        </pc:spChg>
        <pc:spChg chg="add del mod">
          <ac:chgData name="Alfonso Marín Andreu" userId="7bdabe6af47461df" providerId="LiveId" clId="{AFB8B1AF-7F7D-490D-A595-4656151DE222}" dt="2025-02-11T18:04:29.462" v="880" actId="478"/>
          <ac:spMkLst>
            <pc:docMk/>
            <pc:sldMk cId="1597938080" sldId="259"/>
            <ac:spMk id="6" creationId="{7DE0A143-E95A-9506-23C9-DB021D4A65CC}"/>
          </ac:spMkLst>
        </pc:spChg>
        <pc:graphicFrameChg chg="add mod modGraphic">
          <ac:chgData name="Alfonso Marín Andreu" userId="7bdabe6af47461df" providerId="LiveId" clId="{AFB8B1AF-7F7D-490D-A595-4656151DE222}" dt="2025-02-11T18:05:39.337" v="902" actId="20577"/>
          <ac:graphicFrameMkLst>
            <pc:docMk/>
            <pc:sldMk cId="1597938080" sldId="259"/>
            <ac:graphicFrameMk id="4" creationId="{0FA04805-959F-652B-32AA-40441559CC47}"/>
          </ac:graphicFrameMkLst>
        </pc:graphicFrameChg>
      </pc:sldChg>
      <pc:sldChg chg="modSp new del mod">
        <pc:chgData name="Alfonso Marín Andreu" userId="7bdabe6af47461df" providerId="LiveId" clId="{AFB8B1AF-7F7D-490D-A595-4656151DE222}" dt="2025-02-11T18:20:57.349" v="1221" actId="47"/>
        <pc:sldMkLst>
          <pc:docMk/>
          <pc:sldMk cId="839351979" sldId="260"/>
        </pc:sldMkLst>
      </pc:sldChg>
      <pc:sldChg chg="modSp new del mod">
        <pc:chgData name="Alfonso Marín Andreu" userId="7bdabe6af47461df" providerId="LiveId" clId="{AFB8B1AF-7F7D-490D-A595-4656151DE222}" dt="2025-02-11T18:30:06.746" v="1293" actId="47"/>
        <pc:sldMkLst>
          <pc:docMk/>
          <pc:sldMk cId="1638554900" sldId="261"/>
        </pc:sldMkLst>
      </pc:sldChg>
      <pc:sldChg chg="modSp new mod">
        <pc:chgData name="Alfonso Marín Andreu" userId="7bdabe6af47461df" providerId="LiveId" clId="{AFB8B1AF-7F7D-490D-A595-4656151DE222}" dt="2025-02-11T18:24:07.322" v="1243" actId="1076"/>
        <pc:sldMkLst>
          <pc:docMk/>
          <pc:sldMk cId="3178520802" sldId="262"/>
        </pc:sldMkLst>
        <pc:spChg chg="mod">
          <ac:chgData name="Alfonso Marín Andreu" userId="7bdabe6af47461df" providerId="LiveId" clId="{AFB8B1AF-7F7D-490D-A595-4656151DE222}" dt="2025-02-07T17:35:34.406" v="184" actId="20577"/>
          <ac:spMkLst>
            <pc:docMk/>
            <pc:sldMk cId="3178520802" sldId="262"/>
            <ac:spMk id="2" creationId="{C09A0112-94F5-91CF-3445-E732DD15A35B}"/>
          </ac:spMkLst>
        </pc:spChg>
        <pc:spChg chg="mod">
          <ac:chgData name="Alfonso Marín Andreu" userId="7bdabe6af47461df" providerId="LiveId" clId="{AFB8B1AF-7F7D-490D-A595-4656151DE222}" dt="2025-02-11T18:24:07.322" v="1243" actId="1076"/>
          <ac:spMkLst>
            <pc:docMk/>
            <pc:sldMk cId="3178520802" sldId="262"/>
            <ac:spMk id="3" creationId="{D691B1F9-7E43-3FAE-F19D-9E1C3B631EE3}"/>
          </ac:spMkLst>
        </pc:spChg>
      </pc:sldChg>
      <pc:sldChg chg="addSp delSp modSp new mod setBg">
        <pc:chgData name="Alfonso Marín Andreu" userId="7bdabe6af47461df" providerId="LiveId" clId="{AFB8B1AF-7F7D-490D-A595-4656151DE222}" dt="2025-02-11T17:34:04.411" v="629" actId="26606"/>
        <pc:sldMkLst>
          <pc:docMk/>
          <pc:sldMk cId="2183046802" sldId="263"/>
        </pc:sldMkLst>
        <pc:spChg chg="mod ord">
          <ac:chgData name="Alfonso Marín Andreu" userId="7bdabe6af47461df" providerId="LiveId" clId="{AFB8B1AF-7F7D-490D-A595-4656151DE222}" dt="2025-02-11T17:34:04.411" v="629" actId="26606"/>
          <ac:spMkLst>
            <pc:docMk/>
            <pc:sldMk cId="2183046802" sldId="263"/>
            <ac:spMk id="2" creationId="{C3CFABA1-10A1-9BDF-B7EC-AC071F68866B}"/>
          </ac:spMkLst>
        </pc:spChg>
        <pc:spChg chg="del">
          <ac:chgData name="Alfonso Marín Andreu" userId="7bdabe6af47461df" providerId="LiveId" clId="{AFB8B1AF-7F7D-490D-A595-4656151DE222}" dt="2025-02-11T17:33:38.873" v="627" actId="478"/>
          <ac:spMkLst>
            <pc:docMk/>
            <pc:sldMk cId="2183046802" sldId="263"/>
            <ac:spMk id="3" creationId="{824A18A7-BF7F-67FA-CDCE-8F0080F9FE86}"/>
          </ac:spMkLst>
        </pc:spChg>
        <pc:spChg chg="add">
          <ac:chgData name="Alfonso Marín Andreu" userId="7bdabe6af47461df" providerId="LiveId" clId="{AFB8B1AF-7F7D-490D-A595-4656151DE222}" dt="2025-02-11T17:34:04.411" v="629" actId="26606"/>
          <ac:spMkLst>
            <pc:docMk/>
            <pc:sldMk cId="2183046802" sldId="263"/>
            <ac:spMk id="1031" creationId="{8A95209C-5275-4E15-8EA7-7F42980ABF2D}"/>
          </ac:spMkLst>
        </pc:spChg>
        <pc:spChg chg="add">
          <ac:chgData name="Alfonso Marín Andreu" userId="7bdabe6af47461df" providerId="LiveId" clId="{AFB8B1AF-7F7D-490D-A595-4656151DE222}" dt="2025-02-11T17:34:04.411" v="629" actId="26606"/>
          <ac:spMkLst>
            <pc:docMk/>
            <pc:sldMk cId="2183046802" sldId="263"/>
            <ac:spMk id="1033" creationId="{4F2ED431-E304-4FF0-9F4E-032783C9D612}"/>
          </ac:spMkLst>
        </pc:spChg>
        <pc:spChg chg="add">
          <ac:chgData name="Alfonso Marín Andreu" userId="7bdabe6af47461df" providerId="LiveId" clId="{AFB8B1AF-7F7D-490D-A595-4656151DE222}" dt="2025-02-11T17:34:04.411" v="629" actId="26606"/>
          <ac:spMkLst>
            <pc:docMk/>
            <pc:sldMk cId="2183046802" sldId="263"/>
            <ac:spMk id="1035" creationId="{4E87FCFB-2CCE-460D-B3DD-557C8BD1B94A}"/>
          </ac:spMkLst>
        </pc:spChg>
        <pc:picChg chg="add mod">
          <ac:chgData name="Alfonso Marín Andreu" userId="7bdabe6af47461df" providerId="LiveId" clId="{AFB8B1AF-7F7D-490D-A595-4656151DE222}" dt="2025-02-11T17:34:04.411" v="629" actId="26606"/>
          <ac:picMkLst>
            <pc:docMk/>
            <pc:sldMk cId="2183046802" sldId="263"/>
            <ac:picMk id="1026" creationId="{6DCEBB17-DB3E-C2BE-F3A9-715A856D1F0B}"/>
          </ac:picMkLst>
        </pc:picChg>
      </pc:sldChg>
      <pc:sldChg chg="new del">
        <pc:chgData name="Alfonso Marín Andreu" userId="7bdabe6af47461df" providerId="LiveId" clId="{AFB8B1AF-7F7D-490D-A595-4656151DE222}" dt="2025-02-07T17:42:46.315" v="406" actId="47"/>
        <pc:sldMkLst>
          <pc:docMk/>
          <pc:sldMk cId="49554491" sldId="264"/>
        </pc:sldMkLst>
      </pc:sldChg>
      <pc:sldChg chg="new del">
        <pc:chgData name="Alfonso Marín Andreu" userId="7bdabe6af47461df" providerId="LiveId" clId="{AFB8B1AF-7F7D-490D-A595-4656151DE222}" dt="2025-02-07T17:42:45.685" v="405" actId="47"/>
        <pc:sldMkLst>
          <pc:docMk/>
          <pc:sldMk cId="1166335192" sldId="265"/>
        </pc:sldMkLst>
      </pc:sldChg>
      <pc:sldChg chg="addSp delSp modSp new mod setBg modNotesTx">
        <pc:chgData name="Alfonso Marín Andreu" userId="7bdabe6af47461df" providerId="LiveId" clId="{AFB8B1AF-7F7D-490D-A595-4656151DE222}" dt="2025-02-11T18:42:45.018" v="1411" actId="1076"/>
        <pc:sldMkLst>
          <pc:docMk/>
          <pc:sldMk cId="415951286" sldId="266"/>
        </pc:sldMkLst>
        <pc:spChg chg="mod">
          <ac:chgData name="Alfonso Marín Andreu" userId="7bdabe6af47461df" providerId="LiveId" clId="{AFB8B1AF-7F7D-490D-A595-4656151DE222}" dt="2025-02-11T17:36:37.231" v="636" actId="26606"/>
          <ac:spMkLst>
            <pc:docMk/>
            <pc:sldMk cId="415951286" sldId="266"/>
            <ac:spMk id="2" creationId="{C0D202F1-12BC-F568-954C-6459F3542EBC}"/>
          </ac:spMkLst>
        </pc:spChg>
        <pc:spChg chg="del mod">
          <ac:chgData name="Alfonso Marín Andreu" userId="7bdabe6af47461df" providerId="LiveId" clId="{AFB8B1AF-7F7D-490D-A595-4656151DE222}" dt="2025-02-11T17:41:53.868" v="667" actId="931"/>
          <ac:spMkLst>
            <pc:docMk/>
            <pc:sldMk cId="415951286" sldId="266"/>
            <ac:spMk id="3" creationId="{CDCBB3A8-182B-9DE4-C618-CF45CD86A208}"/>
          </ac:spMkLst>
        </pc:spChg>
        <pc:spChg chg="add del mod">
          <ac:chgData name="Alfonso Marín Andreu" userId="7bdabe6af47461df" providerId="LiveId" clId="{AFB8B1AF-7F7D-490D-A595-4656151DE222}" dt="2025-02-11T17:43:43.258" v="672" actId="478"/>
          <ac:spMkLst>
            <pc:docMk/>
            <pc:sldMk cId="415951286" sldId="266"/>
            <ac:spMk id="8" creationId="{E436B083-A5D7-ADDC-5360-C5FB25D3B279}"/>
          </ac:spMkLst>
        </pc:spChg>
        <pc:spChg chg="add del">
          <ac:chgData name="Alfonso Marín Andreu" userId="7bdabe6af47461df" providerId="LiveId" clId="{AFB8B1AF-7F7D-490D-A595-4656151DE222}" dt="2025-02-11T17:36:37.231" v="636" actId="26606"/>
          <ac:spMkLst>
            <pc:docMk/>
            <pc:sldMk cId="415951286" sldId="266"/>
            <ac:spMk id="9" creationId="{C0763A76-9F1C-4FC5-82B7-DD475DA461B2}"/>
          </ac:spMkLst>
        </pc:spChg>
        <pc:spChg chg="add del">
          <ac:chgData name="Alfonso Marín Andreu" userId="7bdabe6af47461df" providerId="LiveId" clId="{AFB8B1AF-7F7D-490D-A595-4656151DE222}" dt="2025-02-11T17:36:37.231" v="636" actId="26606"/>
          <ac:spMkLst>
            <pc:docMk/>
            <pc:sldMk cId="415951286" sldId="266"/>
            <ac:spMk id="11" creationId="{E81BF4F6-F2CF-4984-9D14-D6966D92F99F}"/>
          </ac:spMkLst>
        </pc:spChg>
        <pc:spChg chg="add del mod">
          <ac:chgData name="Alfonso Marín Andreu" userId="7bdabe6af47461df" providerId="LiveId" clId="{AFB8B1AF-7F7D-490D-A595-4656151DE222}" dt="2025-02-11T17:44:15.460" v="674" actId="478"/>
          <ac:spMkLst>
            <pc:docMk/>
            <pc:sldMk cId="415951286" sldId="266"/>
            <ac:spMk id="12" creationId="{E93ED3CB-A914-175F-BF66-4DF414EA8F1A}"/>
          </ac:spMkLst>
        </pc:spChg>
        <pc:picChg chg="add del">
          <ac:chgData name="Alfonso Marín Andreu" userId="7bdabe6af47461df" providerId="LiveId" clId="{AFB8B1AF-7F7D-490D-A595-4656151DE222}" dt="2025-02-11T17:36:37.231" v="636" actId="26606"/>
          <ac:picMkLst>
            <pc:docMk/>
            <pc:sldMk cId="415951286" sldId="266"/>
            <ac:picMk id="5" creationId="{05208629-9036-DFB9-66E7-496C7175AE6C}"/>
          </ac:picMkLst>
        </pc:picChg>
        <pc:picChg chg="add del mod">
          <ac:chgData name="Alfonso Marín Andreu" userId="7bdabe6af47461df" providerId="LiveId" clId="{AFB8B1AF-7F7D-490D-A595-4656151DE222}" dt="2025-02-11T17:44:12.892" v="673" actId="478"/>
          <ac:picMkLst>
            <pc:docMk/>
            <pc:sldMk cId="415951286" sldId="266"/>
            <ac:picMk id="6" creationId="{F4684B87-B46D-8E20-69D9-5B6F2985AE3F}"/>
          </ac:picMkLst>
        </pc:picChg>
        <pc:picChg chg="add mod">
          <ac:chgData name="Alfonso Marín Andreu" userId="7bdabe6af47461df" providerId="LiveId" clId="{AFB8B1AF-7F7D-490D-A595-4656151DE222}" dt="2025-02-11T18:42:45.018" v="1411" actId="1076"/>
          <ac:picMkLst>
            <pc:docMk/>
            <pc:sldMk cId="415951286" sldId="266"/>
            <ac:picMk id="2050" creationId="{24282029-CEB3-902C-4946-2994C53884DA}"/>
          </ac:picMkLst>
        </pc:picChg>
        <pc:picChg chg="add mod">
          <ac:chgData name="Alfonso Marín Andreu" userId="7bdabe6af47461df" providerId="LiveId" clId="{AFB8B1AF-7F7D-490D-A595-4656151DE222}" dt="2025-02-11T17:53:44.696" v="692" actId="1076"/>
          <ac:picMkLst>
            <pc:docMk/>
            <pc:sldMk cId="415951286" sldId="266"/>
            <ac:picMk id="2052" creationId="{8671F4D5-3735-2007-0101-27719537B077}"/>
          </ac:picMkLst>
        </pc:picChg>
      </pc:sldChg>
      <pc:sldChg chg="addSp delSp modSp new mod">
        <pc:chgData name="Alfonso Marín Andreu" userId="7bdabe6af47461df" providerId="LiveId" clId="{AFB8B1AF-7F7D-490D-A595-4656151DE222}" dt="2025-02-11T18:09:00.351" v="1021" actId="1076"/>
        <pc:sldMkLst>
          <pc:docMk/>
          <pc:sldMk cId="681601115" sldId="267"/>
        </pc:sldMkLst>
        <pc:spChg chg="mod">
          <ac:chgData name="Alfonso Marín Andreu" userId="7bdabe6af47461df" providerId="LiveId" clId="{AFB8B1AF-7F7D-490D-A595-4656151DE222}" dt="2025-02-07T17:37:24.918" v="237" actId="20577"/>
          <ac:spMkLst>
            <pc:docMk/>
            <pc:sldMk cId="681601115" sldId="267"/>
            <ac:spMk id="2" creationId="{A77D1546-6CB4-83C2-48A8-BEEC41700322}"/>
          </ac:spMkLst>
        </pc:spChg>
        <pc:spChg chg="del mod">
          <ac:chgData name="Alfonso Marín Andreu" userId="7bdabe6af47461df" providerId="LiveId" clId="{AFB8B1AF-7F7D-490D-A595-4656151DE222}" dt="2025-02-11T18:08:43.244" v="1018" actId="478"/>
          <ac:spMkLst>
            <pc:docMk/>
            <pc:sldMk cId="681601115" sldId="267"/>
            <ac:spMk id="3" creationId="{31888207-669B-7A57-7DB0-AE5274BEF200}"/>
          </ac:spMkLst>
        </pc:spChg>
        <pc:spChg chg="add del mod">
          <ac:chgData name="Alfonso Marín Andreu" userId="7bdabe6af47461df" providerId="LiveId" clId="{AFB8B1AF-7F7D-490D-A595-4656151DE222}" dt="2025-02-11T18:08:46.817" v="1019" actId="478"/>
          <ac:spMkLst>
            <pc:docMk/>
            <pc:sldMk cId="681601115" sldId="267"/>
            <ac:spMk id="8" creationId="{1902ED22-7C7D-8A93-97BE-DB04567F1F8C}"/>
          </ac:spMkLst>
        </pc:spChg>
        <pc:graphicFrameChg chg="add mod modGraphic">
          <ac:chgData name="Alfonso Marín Andreu" userId="7bdabe6af47461df" providerId="LiveId" clId="{AFB8B1AF-7F7D-490D-A595-4656151DE222}" dt="2025-02-11T18:09:00.351" v="1021" actId="1076"/>
          <ac:graphicFrameMkLst>
            <pc:docMk/>
            <pc:sldMk cId="681601115" sldId="267"/>
            <ac:graphicFrameMk id="6" creationId="{3B625FA2-C5F4-F40D-C35C-A3CC1F1DC698}"/>
          </ac:graphicFrameMkLst>
        </pc:graphicFrameChg>
      </pc:sldChg>
      <pc:sldChg chg="addSp delSp modSp new mod">
        <pc:chgData name="Alfonso Marín Andreu" userId="7bdabe6af47461df" providerId="LiveId" clId="{AFB8B1AF-7F7D-490D-A595-4656151DE222}" dt="2025-02-11T18:44:44.157" v="1427" actId="20577"/>
        <pc:sldMkLst>
          <pc:docMk/>
          <pc:sldMk cId="452820094" sldId="268"/>
        </pc:sldMkLst>
        <pc:spChg chg="mod">
          <ac:chgData name="Alfonso Marín Andreu" userId="7bdabe6af47461df" providerId="LiveId" clId="{AFB8B1AF-7F7D-490D-A595-4656151DE222}" dt="2025-02-07T17:38:23.365" v="279" actId="20577"/>
          <ac:spMkLst>
            <pc:docMk/>
            <pc:sldMk cId="452820094" sldId="268"/>
            <ac:spMk id="2" creationId="{61D624D4-9415-7615-4461-F2097CDBEC16}"/>
          </ac:spMkLst>
        </pc:spChg>
        <pc:spChg chg="del mod">
          <ac:chgData name="Alfonso Marín Andreu" userId="7bdabe6af47461df" providerId="LiveId" clId="{AFB8B1AF-7F7D-490D-A595-4656151DE222}" dt="2025-02-11T18:11:32.769" v="1029" actId="478"/>
          <ac:spMkLst>
            <pc:docMk/>
            <pc:sldMk cId="452820094" sldId="268"/>
            <ac:spMk id="3" creationId="{9CC5D83D-DDA7-9313-4B8A-92136094D3D6}"/>
          </ac:spMkLst>
        </pc:spChg>
        <pc:spChg chg="add del mod">
          <ac:chgData name="Alfonso Marín Andreu" userId="7bdabe6af47461df" providerId="LiveId" clId="{AFB8B1AF-7F7D-490D-A595-4656151DE222}" dt="2025-02-11T18:17:06.193" v="1171" actId="478"/>
          <ac:spMkLst>
            <pc:docMk/>
            <pc:sldMk cId="452820094" sldId="268"/>
            <ac:spMk id="5" creationId="{5F158FF3-5359-BAFC-89A4-B0E84196AC81}"/>
          </ac:spMkLst>
        </pc:spChg>
        <pc:spChg chg="add del mod">
          <ac:chgData name="Alfonso Marín Andreu" userId="7bdabe6af47461df" providerId="LiveId" clId="{AFB8B1AF-7F7D-490D-A595-4656151DE222}" dt="2025-02-11T18:17:28.456" v="1190" actId="478"/>
          <ac:spMkLst>
            <pc:docMk/>
            <pc:sldMk cId="452820094" sldId="268"/>
            <ac:spMk id="7" creationId="{B9DE186D-C495-C87B-445F-699A455AE372}"/>
          </ac:spMkLst>
        </pc:spChg>
        <pc:graphicFrameChg chg="add mod modGraphic">
          <ac:chgData name="Alfonso Marín Andreu" userId="7bdabe6af47461df" providerId="LiveId" clId="{AFB8B1AF-7F7D-490D-A595-4656151DE222}" dt="2025-02-11T18:44:44.157" v="1427" actId="20577"/>
          <ac:graphicFrameMkLst>
            <pc:docMk/>
            <pc:sldMk cId="452820094" sldId="268"/>
            <ac:graphicFrameMk id="8" creationId="{D138542E-D285-57EC-96E8-638624B61787}"/>
          </ac:graphicFrameMkLst>
        </pc:graphicFrameChg>
      </pc:sldChg>
      <pc:sldChg chg="modSp new del mod">
        <pc:chgData name="Alfonso Marín Andreu" userId="7bdabe6af47461df" providerId="LiveId" clId="{AFB8B1AF-7F7D-490D-A595-4656151DE222}" dt="2025-02-11T18:18:49.383" v="1219" actId="47"/>
        <pc:sldMkLst>
          <pc:docMk/>
          <pc:sldMk cId="1195233795" sldId="269"/>
        </pc:sldMkLst>
        <pc:spChg chg="mod">
          <ac:chgData name="Alfonso Marín Andreu" userId="7bdabe6af47461df" providerId="LiveId" clId="{AFB8B1AF-7F7D-490D-A595-4656151DE222}" dt="2025-02-11T17:39:53.145" v="665" actId="1076"/>
          <ac:spMkLst>
            <pc:docMk/>
            <pc:sldMk cId="1195233795" sldId="269"/>
            <ac:spMk id="3" creationId="{B33686CF-E992-D9E9-2831-1B0CCD77F703}"/>
          </ac:spMkLst>
        </pc:spChg>
      </pc:sldChg>
      <pc:sldChg chg="modSp new del mod">
        <pc:chgData name="Alfonso Marín Andreu" userId="7bdabe6af47461df" providerId="LiveId" clId="{AFB8B1AF-7F7D-490D-A595-4656151DE222}" dt="2025-02-11T18:19:55.821" v="1220" actId="47"/>
        <pc:sldMkLst>
          <pc:docMk/>
          <pc:sldMk cId="2876657131" sldId="270"/>
        </pc:sldMkLst>
      </pc:sldChg>
      <pc:sldChg chg="addSp delSp modSp new mod setBg modNotesTx">
        <pc:chgData name="Alfonso Marín Andreu" userId="7bdabe6af47461df" providerId="LiveId" clId="{AFB8B1AF-7F7D-490D-A595-4656151DE222}" dt="2025-02-11T18:21:47.823" v="1224" actId="255"/>
        <pc:sldMkLst>
          <pc:docMk/>
          <pc:sldMk cId="3729422190" sldId="271"/>
        </pc:sldMkLst>
        <pc:spChg chg="mod">
          <ac:chgData name="Alfonso Marín Andreu" userId="7bdabe6af47461df" providerId="LiveId" clId="{AFB8B1AF-7F7D-490D-A595-4656151DE222}" dt="2025-02-07T17:50:06.443" v="465" actId="14100"/>
          <ac:spMkLst>
            <pc:docMk/>
            <pc:sldMk cId="3729422190" sldId="271"/>
            <ac:spMk id="2" creationId="{49ABDE03-1181-F16C-7339-AEED7FDEF810}"/>
          </ac:spMkLst>
        </pc:spChg>
        <pc:spChg chg="add mod">
          <ac:chgData name="Alfonso Marín Andreu" userId="7bdabe6af47461df" providerId="LiveId" clId="{AFB8B1AF-7F7D-490D-A595-4656151DE222}" dt="2025-02-07T17:49:44.290" v="461" actId="21"/>
          <ac:spMkLst>
            <pc:docMk/>
            <pc:sldMk cId="3729422190" sldId="271"/>
            <ac:spMk id="5" creationId="{E258C3BF-DF1F-01F3-761A-CA92F4CEE469}"/>
          </ac:spMkLst>
        </pc:spChg>
        <pc:spChg chg="add mod">
          <ac:chgData name="Alfonso Marín Andreu" userId="7bdabe6af47461df" providerId="LiveId" clId="{AFB8B1AF-7F7D-490D-A595-4656151DE222}" dt="2025-02-11T18:21:47.823" v="1224" actId="255"/>
          <ac:spMkLst>
            <pc:docMk/>
            <pc:sldMk cId="3729422190" sldId="271"/>
            <ac:spMk id="8" creationId="{F4733C74-3AE4-D6FE-7352-10D810D86712}"/>
          </ac:spMkLst>
        </pc:spChg>
        <pc:grpChg chg="add">
          <ac:chgData name="Alfonso Marín Andreu" userId="7bdabe6af47461df" providerId="LiveId" clId="{AFB8B1AF-7F7D-490D-A595-4656151DE222}" dt="2025-02-07T17:42:33.090" v="400" actId="26606"/>
          <ac:grpSpMkLst>
            <pc:docMk/>
            <pc:sldMk cId="3729422190" sldId="271"/>
            <ac:grpSpMk id="11" creationId="{6258F736-B256-8039-9DC6-F4E49A5C5AD5}"/>
          </ac:grpSpMkLst>
        </pc:grpChg>
        <pc:picChg chg="add mod">
          <ac:chgData name="Alfonso Marín Andreu" userId="7bdabe6af47461df" providerId="LiveId" clId="{AFB8B1AF-7F7D-490D-A595-4656151DE222}" dt="2025-02-07T17:50:15.169" v="466" actId="1076"/>
          <ac:picMkLst>
            <pc:docMk/>
            <pc:sldMk cId="3729422190" sldId="271"/>
            <ac:picMk id="6" creationId="{29FF5622-6D81-13A4-8E4B-34A17F6AC464}"/>
          </ac:picMkLst>
        </pc:picChg>
      </pc:sldChg>
      <pc:sldChg chg="addSp delSp modSp new mod setBg modNotesTx">
        <pc:chgData name="Alfonso Marín Andreu" userId="7bdabe6af47461df" providerId="LiveId" clId="{AFB8B1AF-7F7D-490D-A595-4656151DE222}" dt="2025-02-11T18:21:57.139" v="1226" actId="255"/>
        <pc:sldMkLst>
          <pc:docMk/>
          <pc:sldMk cId="2701450201" sldId="272"/>
        </pc:sldMkLst>
        <pc:spChg chg="mod">
          <ac:chgData name="Alfonso Marín Andreu" userId="7bdabe6af47461df" providerId="LiveId" clId="{AFB8B1AF-7F7D-490D-A595-4656151DE222}" dt="2025-02-07T17:51:07.466" v="477" actId="14100"/>
          <ac:spMkLst>
            <pc:docMk/>
            <pc:sldMk cId="2701450201" sldId="272"/>
            <ac:spMk id="2" creationId="{E3C34253-359D-2070-7050-B7237B853D5A}"/>
          </ac:spMkLst>
        </pc:spChg>
        <pc:spChg chg="add mod">
          <ac:chgData name="Alfonso Marín Andreu" userId="7bdabe6af47461df" providerId="LiveId" clId="{AFB8B1AF-7F7D-490D-A595-4656151DE222}" dt="2025-02-07T17:49:27.312" v="459" actId="21"/>
          <ac:spMkLst>
            <pc:docMk/>
            <pc:sldMk cId="2701450201" sldId="272"/>
            <ac:spMk id="5" creationId="{48C378A7-D142-1004-7B05-88E80C881C0D}"/>
          </ac:spMkLst>
        </pc:spChg>
        <pc:spChg chg="add mod">
          <ac:chgData name="Alfonso Marín Andreu" userId="7bdabe6af47461df" providerId="LiveId" clId="{AFB8B1AF-7F7D-490D-A595-4656151DE222}" dt="2025-02-11T18:21:57.139" v="1226" actId="255"/>
          <ac:spMkLst>
            <pc:docMk/>
            <pc:sldMk cId="2701450201" sldId="272"/>
            <ac:spMk id="8" creationId="{27A7A4DC-0E31-F7BD-B7D1-BD2BDFD4F02C}"/>
          </ac:spMkLst>
        </pc:spChg>
        <pc:grpChg chg="add">
          <ac:chgData name="Alfonso Marín Andreu" userId="7bdabe6af47461df" providerId="LiveId" clId="{AFB8B1AF-7F7D-490D-A595-4656151DE222}" dt="2025-02-07T17:47:17.826" v="436" actId="26606"/>
          <ac:grpSpMkLst>
            <pc:docMk/>
            <pc:sldMk cId="2701450201" sldId="272"/>
            <ac:grpSpMk id="11" creationId="{6258F736-B256-8039-9DC6-F4E49A5C5AD5}"/>
          </ac:grpSpMkLst>
        </pc:grpChg>
        <pc:picChg chg="add mod">
          <ac:chgData name="Alfonso Marín Andreu" userId="7bdabe6af47461df" providerId="LiveId" clId="{AFB8B1AF-7F7D-490D-A595-4656151DE222}" dt="2025-02-07T17:51:19.410" v="481" actId="1076"/>
          <ac:picMkLst>
            <pc:docMk/>
            <pc:sldMk cId="2701450201" sldId="272"/>
            <ac:picMk id="6" creationId="{5CA153FB-7747-3CD4-D723-9BE7BE8E5A25}"/>
          </ac:picMkLst>
        </pc:picChg>
      </pc:sldChg>
      <pc:sldChg chg="new del">
        <pc:chgData name="Alfonso Marín Andreu" userId="7bdabe6af47461df" providerId="LiveId" clId="{AFB8B1AF-7F7D-490D-A595-4656151DE222}" dt="2025-02-07T17:51:51.645" v="487" actId="47"/>
        <pc:sldMkLst>
          <pc:docMk/>
          <pc:sldMk cId="1185446559" sldId="273"/>
        </pc:sldMkLst>
      </pc:sldChg>
      <pc:sldChg chg="addSp delSp modSp add mod modNotesTx">
        <pc:chgData name="Alfonso Marín Andreu" userId="7bdabe6af47461df" providerId="LiveId" clId="{AFB8B1AF-7F7D-490D-A595-4656151DE222}" dt="2025-02-12T18:52:39.863" v="1447"/>
        <pc:sldMkLst>
          <pc:docMk/>
          <pc:sldMk cId="3974678066" sldId="273"/>
        </pc:sldMkLst>
        <pc:spChg chg="mod">
          <ac:chgData name="Alfonso Marín Andreu" userId="7bdabe6af47461df" providerId="LiveId" clId="{AFB8B1AF-7F7D-490D-A595-4656151DE222}" dt="2025-02-11T18:22:05.006" v="1227" actId="2711"/>
          <ac:spMkLst>
            <pc:docMk/>
            <pc:sldMk cId="3974678066" sldId="273"/>
            <ac:spMk id="8" creationId="{1D2B8DB0-7813-EAEB-3925-12FC71798FFD}"/>
          </ac:spMkLst>
        </pc:spChg>
        <pc:picChg chg="add mod">
          <ac:chgData name="Alfonso Marín Andreu" userId="7bdabe6af47461df" providerId="LiveId" clId="{AFB8B1AF-7F7D-490D-A595-4656151DE222}" dt="2025-02-07T17:53:16.987" v="497" actId="1076"/>
          <ac:picMkLst>
            <pc:docMk/>
            <pc:sldMk cId="3974678066" sldId="273"/>
            <ac:picMk id="3" creationId="{89CF3882-62B5-3F12-D536-667A5B711524}"/>
          </ac:picMkLst>
        </pc:picChg>
        <pc:cxnChg chg="add mod">
          <ac:chgData name="Alfonso Marín Andreu" userId="7bdabe6af47461df" providerId="LiveId" clId="{AFB8B1AF-7F7D-490D-A595-4656151DE222}" dt="2025-02-11T17:18:11.202" v="574" actId="14100"/>
          <ac:cxnSpMkLst>
            <pc:docMk/>
            <pc:sldMk cId="3974678066" sldId="273"/>
            <ac:cxnSpMk id="4" creationId="{4E45138A-3374-1CB5-7BE1-9641A7FFCC83}"/>
          </ac:cxnSpMkLst>
        </pc:cxnChg>
        <pc:cxnChg chg="add mod">
          <ac:chgData name="Alfonso Marín Andreu" userId="7bdabe6af47461df" providerId="LiveId" clId="{AFB8B1AF-7F7D-490D-A595-4656151DE222}" dt="2025-02-11T17:18:22.932" v="576" actId="14100"/>
          <ac:cxnSpMkLst>
            <pc:docMk/>
            <pc:sldMk cId="3974678066" sldId="273"/>
            <ac:cxnSpMk id="6" creationId="{8F0F1D7E-E3D1-D796-649E-BAB56B35DCE7}"/>
          </ac:cxnSpMkLst>
        </pc:cxnChg>
      </pc:sldChg>
      <pc:sldChg chg="new del">
        <pc:chgData name="Alfonso Marín Andreu" userId="7bdabe6af47461df" providerId="LiveId" clId="{AFB8B1AF-7F7D-490D-A595-4656151DE222}" dt="2025-02-07T17:51:50.149" v="486" actId="47"/>
        <pc:sldMkLst>
          <pc:docMk/>
          <pc:sldMk cId="1091470924" sldId="274"/>
        </pc:sldMkLst>
      </pc:sldChg>
      <pc:sldChg chg="add del">
        <pc:chgData name="Alfonso Marín Andreu" userId="7bdabe6af47461df" providerId="LiveId" clId="{AFB8B1AF-7F7D-490D-A595-4656151DE222}" dt="2025-02-07T17:53:27.463" v="498" actId="47"/>
        <pc:sldMkLst>
          <pc:docMk/>
          <pc:sldMk cId="1359248331" sldId="274"/>
        </pc:sldMkLst>
      </pc:sldChg>
      <pc:sldChg chg="addSp delSp modSp add mod modNotesTx">
        <pc:chgData name="Alfonso Marín Andreu" userId="7bdabe6af47461df" providerId="LiveId" clId="{AFB8B1AF-7F7D-490D-A595-4656151DE222}" dt="2025-02-12T18:53:46.655" v="1458" actId="20577"/>
        <pc:sldMkLst>
          <pc:docMk/>
          <pc:sldMk cId="3085623845" sldId="274"/>
        </pc:sldMkLst>
        <pc:spChg chg="mod">
          <ac:chgData name="Alfonso Marín Andreu" userId="7bdabe6af47461df" providerId="LiveId" clId="{AFB8B1AF-7F7D-490D-A595-4656151DE222}" dt="2025-02-11T18:22:10.710" v="1228" actId="2711"/>
          <ac:spMkLst>
            <pc:docMk/>
            <pc:sldMk cId="3085623845" sldId="274"/>
            <ac:spMk id="8" creationId="{49356C8F-50DA-9321-6C28-AC8B360AF41A}"/>
          </ac:spMkLst>
        </pc:spChg>
        <pc:picChg chg="add mod">
          <ac:chgData name="Alfonso Marín Andreu" userId="7bdabe6af47461df" providerId="LiveId" clId="{AFB8B1AF-7F7D-490D-A595-4656151DE222}" dt="2025-02-07T17:55:20.897" v="513" actId="1035"/>
          <ac:picMkLst>
            <pc:docMk/>
            <pc:sldMk cId="3085623845" sldId="274"/>
            <ac:picMk id="4" creationId="{FF7D2188-B020-8399-0BF9-488EC192FFB8}"/>
          </ac:picMkLst>
        </pc:picChg>
        <pc:cxnChg chg="add mod">
          <ac:chgData name="Alfonso Marín Andreu" userId="7bdabe6af47461df" providerId="LiveId" clId="{AFB8B1AF-7F7D-490D-A595-4656151DE222}" dt="2025-02-07T17:55:20.897" v="513" actId="1035"/>
          <ac:cxnSpMkLst>
            <pc:docMk/>
            <pc:sldMk cId="3085623845" sldId="274"/>
            <ac:cxnSpMk id="6" creationId="{AAE58BE7-DBE5-53BC-2FEF-1951D9995BCB}"/>
          </ac:cxnSpMkLst>
        </pc:cxnChg>
        <pc:cxnChg chg="add mod">
          <ac:chgData name="Alfonso Marín Andreu" userId="7bdabe6af47461df" providerId="LiveId" clId="{AFB8B1AF-7F7D-490D-A595-4656151DE222}" dt="2025-02-07T17:55:20.897" v="513" actId="1035"/>
          <ac:cxnSpMkLst>
            <pc:docMk/>
            <pc:sldMk cId="3085623845" sldId="274"/>
            <ac:cxnSpMk id="7" creationId="{2F867783-E352-B11B-1876-099276D9E243}"/>
          </ac:cxnSpMkLst>
        </pc:cxnChg>
      </pc:sldChg>
      <pc:sldChg chg="addSp modSp add del mod">
        <pc:chgData name="Alfonso Marín Andreu" userId="7bdabe6af47461df" providerId="LiveId" clId="{AFB8B1AF-7F7D-490D-A595-4656151DE222}" dt="2025-02-11T17:19:39.902" v="577" actId="47"/>
        <pc:sldMkLst>
          <pc:docMk/>
          <pc:sldMk cId="745298454" sldId="275"/>
        </pc:sldMkLst>
      </pc:sldChg>
      <pc:sldChg chg="new del">
        <pc:chgData name="Alfonso Marín Andreu" userId="7bdabe6af47461df" providerId="LiveId" clId="{AFB8B1AF-7F7D-490D-A595-4656151DE222}" dt="2025-02-07T17:51:49.296" v="485" actId="47"/>
        <pc:sldMkLst>
          <pc:docMk/>
          <pc:sldMk cId="2027031325" sldId="275"/>
        </pc:sldMkLst>
      </pc:sldChg>
      <pc:sldChg chg="addSp delSp modSp add mod modNotesTx">
        <pc:chgData name="Alfonso Marín Andreu" userId="7bdabe6af47461df" providerId="LiveId" clId="{AFB8B1AF-7F7D-490D-A595-4656151DE222}" dt="2025-02-12T18:54:19.642" v="1470" actId="20577"/>
        <pc:sldMkLst>
          <pc:docMk/>
          <pc:sldMk cId="1441924304" sldId="276"/>
        </pc:sldMkLst>
        <pc:spChg chg="mod">
          <ac:chgData name="Alfonso Marín Andreu" userId="7bdabe6af47461df" providerId="LiveId" clId="{AFB8B1AF-7F7D-490D-A595-4656151DE222}" dt="2025-02-11T18:22:15.370" v="1229" actId="2711"/>
          <ac:spMkLst>
            <pc:docMk/>
            <pc:sldMk cId="1441924304" sldId="276"/>
            <ac:spMk id="8" creationId="{E6259E31-BC94-ED9C-BF46-9A950600A30C}"/>
          </ac:spMkLst>
        </pc:spChg>
        <pc:picChg chg="add mod">
          <ac:chgData name="Alfonso Marín Andreu" userId="7bdabe6af47461df" providerId="LiveId" clId="{AFB8B1AF-7F7D-490D-A595-4656151DE222}" dt="2025-02-07T17:56:42.793" v="520" actId="1035"/>
          <ac:picMkLst>
            <pc:docMk/>
            <pc:sldMk cId="1441924304" sldId="276"/>
            <ac:picMk id="4" creationId="{81A2F655-BC37-CB6E-5DEF-55053D59B056}"/>
          </ac:picMkLst>
        </pc:picChg>
        <pc:cxnChg chg="add mod">
          <ac:chgData name="Alfonso Marín Andreu" userId="7bdabe6af47461df" providerId="LiveId" clId="{AFB8B1AF-7F7D-490D-A595-4656151DE222}" dt="2025-02-12T18:22:27.877" v="1433" actId="14100"/>
          <ac:cxnSpMkLst>
            <pc:docMk/>
            <pc:sldMk cId="1441924304" sldId="276"/>
            <ac:cxnSpMk id="6" creationId="{DFAD1416-9E21-6992-E42B-06FC4C9AF431}"/>
          </ac:cxnSpMkLst>
        </pc:cxnChg>
        <pc:cxnChg chg="add del mod">
          <ac:chgData name="Alfonso Marín Andreu" userId="7bdabe6af47461df" providerId="LiveId" clId="{AFB8B1AF-7F7D-490D-A595-4656151DE222}" dt="2025-02-11T17:19:47.387" v="578" actId="478"/>
          <ac:cxnSpMkLst>
            <pc:docMk/>
            <pc:sldMk cId="1441924304" sldId="276"/>
            <ac:cxnSpMk id="7" creationId="{07949C0D-89BC-B3ED-8B60-00B9F69BB199}"/>
          </ac:cxnSpMkLst>
        </pc:cxnChg>
        <pc:cxnChg chg="add mod">
          <ac:chgData name="Alfonso Marín Andreu" userId="7bdabe6af47461df" providerId="LiveId" clId="{AFB8B1AF-7F7D-490D-A595-4656151DE222}" dt="2025-02-12T18:21:57.379" v="1430" actId="1076"/>
          <ac:cxnSpMkLst>
            <pc:docMk/>
            <pc:sldMk cId="1441924304" sldId="276"/>
            <ac:cxnSpMk id="9" creationId="{6624FE15-6941-8B1E-3A70-79693EA1800D}"/>
          </ac:cxnSpMkLst>
        </pc:cxnChg>
      </pc:sldChg>
      <pc:sldChg chg="addSp delSp modSp add mod modNotesTx">
        <pc:chgData name="Alfonso Marín Andreu" userId="7bdabe6af47461df" providerId="LiveId" clId="{AFB8B1AF-7F7D-490D-A595-4656151DE222}" dt="2025-02-12T18:54:49.416" v="1483" actId="20577"/>
        <pc:sldMkLst>
          <pc:docMk/>
          <pc:sldMk cId="3742772988" sldId="277"/>
        </pc:sldMkLst>
        <pc:spChg chg="mod">
          <ac:chgData name="Alfonso Marín Andreu" userId="7bdabe6af47461df" providerId="LiveId" clId="{AFB8B1AF-7F7D-490D-A595-4656151DE222}" dt="2025-02-11T18:22:26.349" v="1232" actId="2711"/>
          <ac:spMkLst>
            <pc:docMk/>
            <pc:sldMk cId="3742772988" sldId="277"/>
            <ac:spMk id="8" creationId="{A9409960-DEE7-714D-7C48-3D0200C6A501}"/>
          </ac:spMkLst>
        </pc:spChg>
        <pc:picChg chg="add mod">
          <ac:chgData name="Alfonso Marín Andreu" userId="7bdabe6af47461df" providerId="LiveId" clId="{AFB8B1AF-7F7D-490D-A595-4656151DE222}" dt="2025-02-07T17:58:50.539" v="548" actId="1035"/>
          <ac:picMkLst>
            <pc:docMk/>
            <pc:sldMk cId="3742772988" sldId="277"/>
            <ac:picMk id="3" creationId="{8F01ADFC-B9DF-3593-B8AD-2262CDF489FA}"/>
          </ac:picMkLst>
        </pc:picChg>
        <pc:cxnChg chg="add mod">
          <ac:chgData name="Alfonso Marín Andreu" userId="7bdabe6af47461df" providerId="LiveId" clId="{AFB8B1AF-7F7D-490D-A595-4656151DE222}" dt="2025-02-12T18:22:52.261" v="1437" actId="14100"/>
          <ac:cxnSpMkLst>
            <pc:docMk/>
            <pc:sldMk cId="3742772988" sldId="277"/>
            <ac:cxnSpMk id="10" creationId="{457A3D6A-4DC2-A4D8-017D-17944BEDBC15}"/>
          </ac:cxnSpMkLst>
        </pc:cxnChg>
      </pc:sldChg>
      <pc:sldChg chg="addSp delSp modSp add mod modNotesTx">
        <pc:chgData name="Alfonso Marín Andreu" userId="7bdabe6af47461df" providerId="LiveId" clId="{AFB8B1AF-7F7D-490D-A595-4656151DE222}" dt="2025-02-12T18:55:03.648" v="1484" actId="20577"/>
        <pc:sldMkLst>
          <pc:docMk/>
          <pc:sldMk cId="3395074343" sldId="278"/>
        </pc:sldMkLst>
        <pc:spChg chg="add mod">
          <ac:chgData name="Alfonso Marín Andreu" userId="7bdabe6af47461df" providerId="LiveId" clId="{AFB8B1AF-7F7D-490D-A595-4656151DE222}" dt="2025-02-11T18:22:32.271" v="1233" actId="2711"/>
          <ac:spMkLst>
            <pc:docMk/>
            <pc:sldMk cId="3395074343" sldId="278"/>
            <ac:spMk id="7" creationId="{B7FF586A-F91C-0747-C3F5-0FD783DD72F9}"/>
          </ac:spMkLst>
        </pc:spChg>
        <pc:picChg chg="add del mod">
          <ac:chgData name="Alfonso Marín Andreu" userId="7bdabe6af47461df" providerId="LiveId" clId="{AFB8B1AF-7F7D-490D-A595-4656151DE222}" dt="2025-02-11T17:22:26.743" v="586" actId="478"/>
          <ac:picMkLst>
            <pc:docMk/>
            <pc:sldMk cId="3395074343" sldId="278"/>
            <ac:picMk id="4" creationId="{47CCE8D3-5792-830B-8CE1-D0AE4BC77DBC}"/>
          </ac:picMkLst>
        </pc:picChg>
        <pc:picChg chg="add mod">
          <ac:chgData name="Alfonso Marín Andreu" userId="7bdabe6af47461df" providerId="LiveId" clId="{AFB8B1AF-7F7D-490D-A595-4656151DE222}" dt="2025-02-11T17:22:34.523" v="589" actId="1076"/>
          <ac:picMkLst>
            <pc:docMk/>
            <pc:sldMk cId="3395074343" sldId="278"/>
            <ac:picMk id="6" creationId="{310EB7DB-8156-6449-F4AA-768EEF42CB31}"/>
          </ac:picMkLst>
        </pc:picChg>
      </pc:sldChg>
      <pc:sldChg chg="addSp delSp modSp new del mod modNotesTx">
        <pc:chgData name="Alfonso Marín Andreu" userId="7bdabe6af47461df" providerId="LiveId" clId="{AFB8B1AF-7F7D-490D-A595-4656151DE222}" dt="2025-02-11T18:22:54.231" v="1237" actId="47"/>
        <pc:sldMkLst>
          <pc:docMk/>
          <pc:sldMk cId="2383145190" sldId="279"/>
        </pc:sldMkLst>
        <pc:spChg chg="del mod">
          <ac:chgData name="Alfonso Marín Andreu" userId="7bdabe6af47461df" providerId="LiveId" clId="{AFB8B1AF-7F7D-490D-A595-4656151DE222}" dt="2025-02-11T17:25:43.234" v="595" actId="478"/>
          <ac:spMkLst>
            <pc:docMk/>
            <pc:sldMk cId="2383145190" sldId="279"/>
            <ac:spMk id="2" creationId="{7A74CF0A-C034-BD1B-ACCD-E6F6C894DD70}"/>
          </ac:spMkLst>
        </pc:spChg>
        <pc:spChg chg="del">
          <ac:chgData name="Alfonso Marín Andreu" userId="7bdabe6af47461df" providerId="LiveId" clId="{AFB8B1AF-7F7D-490D-A595-4656151DE222}" dt="2025-02-11T17:25:36.661" v="590" actId="478"/>
          <ac:spMkLst>
            <pc:docMk/>
            <pc:sldMk cId="2383145190" sldId="279"/>
            <ac:spMk id="3" creationId="{659918F1-CE75-9C70-9B6A-435F30B0F3E3}"/>
          </ac:spMkLst>
        </pc:spChg>
        <pc:spChg chg="add mod">
          <ac:chgData name="Alfonso Marín Andreu" userId="7bdabe6af47461df" providerId="LiveId" clId="{AFB8B1AF-7F7D-490D-A595-4656151DE222}" dt="2025-02-11T17:25:43.234" v="595" actId="478"/>
          <ac:spMkLst>
            <pc:docMk/>
            <pc:sldMk cId="2383145190" sldId="279"/>
            <ac:spMk id="5" creationId="{65AE9850-E4B6-1D6D-06DD-7C016CD96827}"/>
          </ac:spMkLst>
        </pc:spChg>
      </pc:sldChg>
      <pc:sldChg chg="addSp delSp modSp add mod modNotesTx">
        <pc:chgData name="Alfonso Marín Andreu" userId="7bdabe6af47461df" providerId="LiveId" clId="{AFB8B1AF-7F7D-490D-A595-4656151DE222}" dt="2025-02-12T18:56:12.680" v="1485"/>
        <pc:sldMkLst>
          <pc:docMk/>
          <pc:sldMk cId="4000932386" sldId="280"/>
        </pc:sldMkLst>
        <pc:spChg chg="del">
          <ac:chgData name="Alfonso Marín Andreu" userId="7bdabe6af47461df" providerId="LiveId" clId="{AFB8B1AF-7F7D-490D-A595-4656151DE222}" dt="2025-02-11T17:26:15.416" v="602" actId="478"/>
          <ac:spMkLst>
            <pc:docMk/>
            <pc:sldMk cId="4000932386" sldId="280"/>
            <ac:spMk id="5" creationId="{FC362E75-DB37-7B3F-3CAA-5C4697317FEA}"/>
          </ac:spMkLst>
        </pc:spChg>
        <pc:spChg chg="del">
          <ac:chgData name="Alfonso Marín Andreu" userId="7bdabe6af47461df" providerId="LiveId" clId="{AFB8B1AF-7F7D-490D-A595-4656151DE222}" dt="2025-02-11T17:26:02.262" v="601" actId="478"/>
          <ac:spMkLst>
            <pc:docMk/>
            <pc:sldMk cId="4000932386" sldId="280"/>
            <ac:spMk id="7" creationId="{613EFD0C-91FE-3B4D-7943-60E25C812C57}"/>
          </ac:spMkLst>
        </pc:spChg>
        <pc:spChg chg="add mod">
          <ac:chgData name="Alfonso Marín Andreu" userId="7bdabe6af47461df" providerId="LiveId" clId="{AFB8B1AF-7F7D-490D-A595-4656151DE222}" dt="2025-02-11T18:22:39.585" v="1234" actId="2711"/>
          <ac:spMkLst>
            <pc:docMk/>
            <pc:sldMk cId="4000932386" sldId="280"/>
            <ac:spMk id="9" creationId="{F7CC0A1D-4F2F-1598-A3B8-4FD6B4BE051A}"/>
          </ac:spMkLst>
        </pc:spChg>
        <pc:picChg chg="add mod">
          <ac:chgData name="Alfonso Marín Andreu" userId="7bdabe6af47461df" providerId="LiveId" clId="{AFB8B1AF-7F7D-490D-A595-4656151DE222}" dt="2025-02-11T17:25:58.634" v="600" actId="1076"/>
          <ac:picMkLst>
            <pc:docMk/>
            <pc:sldMk cId="4000932386" sldId="280"/>
            <ac:picMk id="4" creationId="{D9C8AF85-6F49-2980-79B5-EFB193FB9F38}"/>
          </ac:picMkLst>
        </pc:picChg>
        <pc:picChg chg="del">
          <ac:chgData name="Alfonso Marín Andreu" userId="7bdabe6af47461df" providerId="LiveId" clId="{AFB8B1AF-7F7D-490D-A595-4656151DE222}" dt="2025-02-11T17:25:50.169" v="597" actId="478"/>
          <ac:picMkLst>
            <pc:docMk/>
            <pc:sldMk cId="4000932386" sldId="280"/>
            <ac:picMk id="6" creationId="{7AC4839A-B486-FA0D-2067-77C8E5360005}"/>
          </ac:picMkLst>
        </pc:picChg>
      </pc:sldChg>
      <pc:sldChg chg="addSp delSp modSp add mod modNotesTx">
        <pc:chgData name="Alfonso Marín Andreu" userId="7bdabe6af47461df" providerId="LiveId" clId="{AFB8B1AF-7F7D-490D-A595-4656151DE222}" dt="2025-02-12T18:56:18.189" v="1486" actId="20577"/>
        <pc:sldMkLst>
          <pc:docMk/>
          <pc:sldMk cId="219407510" sldId="281"/>
        </pc:sldMkLst>
        <pc:spChg chg="mod">
          <ac:chgData name="Alfonso Marín Andreu" userId="7bdabe6af47461df" providerId="LiveId" clId="{AFB8B1AF-7F7D-490D-A595-4656151DE222}" dt="2025-02-11T18:22:47.430" v="1236" actId="2711"/>
          <ac:spMkLst>
            <pc:docMk/>
            <pc:sldMk cId="219407510" sldId="281"/>
            <ac:spMk id="9" creationId="{BAD927D3-C191-B5FF-E3F1-5538EB3E91FA}"/>
          </ac:spMkLst>
        </pc:spChg>
        <pc:picChg chg="del">
          <ac:chgData name="Alfonso Marín Andreu" userId="7bdabe6af47461df" providerId="LiveId" clId="{AFB8B1AF-7F7D-490D-A595-4656151DE222}" dt="2025-02-11T17:27:07.574" v="610" actId="478"/>
          <ac:picMkLst>
            <pc:docMk/>
            <pc:sldMk cId="219407510" sldId="281"/>
            <ac:picMk id="4" creationId="{DD0BF16D-7885-5862-DF67-FAA1A60912CB}"/>
          </ac:picMkLst>
        </pc:picChg>
        <pc:picChg chg="add mod">
          <ac:chgData name="Alfonso Marín Andreu" userId="7bdabe6af47461df" providerId="LiveId" clId="{AFB8B1AF-7F7D-490D-A595-4656151DE222}" dt="2025-02-11T17:27:16.923" v="613" actId="1076"/>
          <ac:picMkLst>
            <pc:docMk/>
            <pc:sldMk cId="219407510" sldId="281"/>
            <ac:picMk id="5" creationId="{E7DB5206-744C-6326-BEA1-0F09E59BAF4B}"/>
          </ac:picMkLst>
        </pc:picChg>
      </pc:sldChg>
      <pc:sldChg chg="modSp add mod">
        <pc:chgData name="Alfonso Marín Andreu" userId="7bdabe6af47461df" providerId="LiveId" clId="{AFB8B1AF-7F7D-490D-A595-4656151DE222}" dt="2025-02-11T18:39:38.198" v="1404" actId="1076"/>
        <pc:sldMkLst>
          <pc:docMk/>
          <pc:sldMk cId="1864333266" sldId="282"/>
        </pc:sldMkLst>
        <pc:spChg chg="mod">
          <ac:chgData name="Alfonso Marín Andreu" userId="7bdabe6af47461df" providerId="LiveId" clId="{AFB8B1AF-7F7D-490D-A595-4656151DE222}" dt="2025-02-11T18:39:38.198" v="1404" actId="1076"/>
          <ac:spMkLst>
            <pc:docMk/>
            <pc:sldMk cId="1864333266" sldId="282"/>
            <ac:spMk id="3" creationId="{5E7EAE71-9D20-D43E-74EE-F255E07476F1}"/>
          </ac:spMkLst>
        </pc:spChg>
      </pc:sldChg>
      <pc:sldChg chg="addSp delSp modSp add mod">
        <pc:chgData name="Alfonso Marín Andreu" userId="7bdabe6af47461df" providerId="LiveId" clId="{AFB8B1AF-7F7D-490D-A595-4656151DE222}" dt="2025-02-11T18:27:23.777" v="1278" actId="11"/>
        <pc:sldMkLst>
          <pc:docMk/>
          <pc:sldMk cId="2413212693" sldId="283"/>
        </pc:sldMkLst>
        <pc:spChg chg="del mod">
          <ac:chgData name="Alfonso Marín Andreu" userId="7bdabe6af47461df" providerId="LiveId" clId="{AFB8B1AF-7F7D-490D-A595-4656151DE222}" dt="2025-02-11T18:25:05.719" v="1267" actId="478"/>
          <ac:spMkLst>
            <pc:docMk/>
            <pc:sldMk cId="2413212693" sldId="283"/>
            <ac:spMk id="3" creationId="{958BF133-CD59-9738-338D-CB781354717A}"/>
          </ac:spMkLst>
        </pc:spChg>
        <pc:spChg chg="add del mod">
          <ac:chgData name="Alfonso Marín Andreu" userId="7bdabe6af47461df" providerId="LiveId" clId="{AFB8B1AF-7F7D-490D-A595-4656151DE222}" dt="2025-02-11T18:25:07.754" v="1268" actId="478"/>
          <ac:spMkLst>
            <pc:docMk/>
            <pc:sldMk cId="2413212693" sldId="283"/>
            <ac:spMk id="5" creationId="{488FECA7-5C14-98A4-DBA2-D2B61379CED3}"/>
          </ac:spMkLst>
        </pc:spChg>
        <pc:spChg chg="add mod">
          <ac:chgData name="Alfonso Marín Andreu" userId="7bdabe6af47461df" providerId="LiveId" clId="{AFB8B1AF-7F7D-490D-A595-4656151DE222}" dt="2025-02-11T18:27:23.777" v="1278" actId="11"/>
          <ac:spMkLst>
            <pc:docMk/>
            <pc:sldMk cId="2413212693" sldId="283"/>
            <ac:spMk id="7" creationId="{24C824CE-BE47-7EE5-19F0-631DF51A2886}"/>
          </ac:spMkLst>
        </pc:spChg>
      </pc:sldChg>
      <pc:sldChg chg="new del">
        <pc:chgData name="Alfonso Marín Andreu" userId="7bdabe6af47461df" providerId="LiveId" clId="{AFB8B1AF-7F7D-490D-A595-4656151DE222}" dt="2025-02-11T18:23:37.506" v="1240" actId="47"/>
        <pc:sldMkLst>
          <pc:docMk/>
          <pc:sldMk cId="1469239649" sldId="284"/>
        </pc:sldMkLst>
      </pc:sldChg>
      <pc:sldChg chg="addSp delSp modSp add mod">
        <pc:chgData name="Alfonso Marín Andreu" userId="7bdabe6af47461df" providerId="LiveId" clId="{AFB8B1AF-7F7D-490D-A595-4656151DE222}" dt="2025-02-11T18:28:48.727" v="1288" actId="1076"/>
        <pc:sldMkLst>
          <pc:docMk/>
          <pc:sldMk cId="1652235946" sldId="284"/>
        </pc:sldMkLst>
        <pc:spChg chg="del mod">
          <ac:chgData name="Alfonso Marín Andreu" userId="7bdabe6af47461df" providerId="LiveId" clId="{AFB8B1AF-7F7D-490D-A595-4656151DE222}" dt="2025-02-11T18:25:17.527" v="1270" actId="478"/>
          <ac:spMkLst>
            <pc:docMk/>
            <pc:sldMk cId="1652235946" sldId="284"/>
            <ac:spMk id="3" creationId="{741D99D7-CBDF-8E27-67F1-7EE7A40904C8}"/>
          </ac:spMkLst>
        </pc:spChg>
        <pc:spChg chg="add mod">
          <ac:chgData name="Alfonso Marín Andreu" userId="7bdabe6af47461df" providerId="LiveId" clId="{AFB8B1AF-7F7D-490D-A595-4656151DE222}" dt="2025-02-11T18:28:48.727" v="1288" actId="1076"/>
          <ac:spMkLst>
            <pc:docMk/>
            <pc:sldMk cId="1652235946" sldId="284"/>
            <ac:spMk id="5" creationId="{9543BAD1-9707-106D-9FE8-7B20914053EC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D00D695-7E66-44B2-9961-3498043993D9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44F9BEF4-645B-44F3-B7D0-3A966728FC34}">
      <dgm:prSet phldrT="[Texto]"/>
      <dgm:spPr/>
      <dgm:t>
        <a:bodyPr/>
        <a:lstStyle/>
        <a:p>
          <a:r>
            <a:rPr lang="es-ES" dirty="0"/>
            <a:t>Diseño</a:t>
          </a:r>
        </a:p>
      </dgm:t>
    </dgm:pt>
    <dgm:pt modelId="{4D92BD6B-63CF-4D07-B1C6-54AC0CC279B3}" type="parTrans" cxnId="{865329E0-707C-4B1A-9E85-8FEB2115EE50}">
      <dgm:prSet/>
      <dgm:spPr/>
      <dgm:t>
        <a:bodyPr/>
        <a:lstStyle/>
        <a:p>
          <a:endParaRPr lang="es-ES"/>
        </a:p>
      </dgm:t>
    </dgm:pt>
    <dgm:pt modelId="{38B9A6CA-B92B-4C07-A7D1-9D97D908834F}" type="sibTrans" cxnId="{865329E0-707C-4B1A-9E85-8FEB2115EE50}">
      <dgm:prSet/>
      <dgm:spPr/>
      <dgm:t>
        <a:bodyPr/>
        <a:lstStyle/>
        <a:p>
          <a:endParaRPr lang="es-ES"/>
        </a:p>
      </dgm:t>
    </dgm:pt>
    <dgm:pt modelId="{499BC524-F2F7-485A-AF4F-9C4A935EC233}">
      <dgm:prSet phldrT="[Texto]"/>
      <dgm:spPr/>
      <dgm:t>
        <a:bodyPr/>
        <a:lstStyle/>
        <a:p>
          <a:r>
            <a:rPr lang="es-ES" dirty="0"/>
            <a:t>Observacional.</a:t>
          </a:r>
        </a:p>
      </dgm:t>
    </dgm:pt>
    <dgm:pt modelId="{12FE250A-B5F4-482E-9ADB-FCF77B713065}" type="parTrans" cxnId="{1D4CC325-8885-440C-A2D2-B7D50E7CB21D}">
      <dgm:prSet/>
      <dgm:spPr/>
      <dgm:t>
        <a:bodyPr/>
        <a:lstStyle/>
        <a:p>
          <a:endParaRPr lang="es-ES"/>
        </a:p>
      </dgm:t>
    </dgm:pt>
    <dgm:pt modelId="{20841D5A-5784-4FF5-884C-E850C2903148}" type="sibTrans" cxnId="{1D4CC325-8885-440C-A2D2-B7D50E7CB21D}">
      <dgm:prSet/>
      <dgm:spPr/>
      <dgm:t>
        <a:bodyPr/>
        <a:lstStyle/>
        <a:p>
          <a:endParaRPr lang="es-ES"/>
        </a:p>
      </dgm:t>
    </dgm:pt>
    <dgm:pt modelId="{BD857C20-F9D6-4593-94BE-058A3AD57F20}">
      <dgm:prSet phldrT="[Texto]"/>
      <dgm:spPr/>
      <dgm:t>
        <a:bodyPr/>
        <a:lstStyle/>
        <a:p>
          <a:r>
            <a:rPr lang="es-ES" dirty="0"/>
            <a:t>Retrospectivo.</a:t>
          </a:r>
        </a:p>
      </dgm:t>
    </dgm:pt>
    <dgm:pt modelId="{3644C2C6-926A-44BF-BDDF-43AEA5739ADD}" type="parTrans" cxnId="{7FBB594A-6AF1-4407-972D-6FC68C0D3F2E}">
      <dgm:prSet/>
      <dgm:spPr/>
      <dgm:t>
        <a:bodyPr/>
        <a:lstStyle/>
        <a:p>
          <a:endParaRPr lang="es-ES"/>
        </a:p>
      </dgm:t>
    </dgm:pt>
    <dgm:pt modelId="{C967A91D-06E8-4B50-888C-7820D64FB26E}" type="sibTrans" cxnId="{7FBB594A-6AF1-4407-972D-6FC68C0D3F2E}">
      <dgm:prSet/>
      <dgm:spPr/>
      <dgm:t>
        <a:bodyPr/>
        <a:lstStyle/>
        <a:p>
          <a:endParaRPr lang="es-ES"/>
        </a:p>
      </dgm:t>
    </dgm:pt>
    <dgm:pt modelId="{8462D1D6-4ED8-4BC3-9B3D-5EA953FAD74E}">
      <dgm:prSet phldrT="[Texto]"/>
      <dgm:spPr/>
      <dgm:t>
        <a:bodyPr/>
        <a:lstStyle/>
        <a:p>
          <a:r>
            <a:rPr lang="es-ES" dirty="0"/>
            <a:t>Población Referencia</a:t>
          </a:r>
        </a:p>
      </dgm:t>
    </dgm:pt>
    <dgm:pt modelId="{CA041D67-F233-41E0-9093-33CD2AC881FC}" type="parTrans" cxnId="{5D54F412-3994-45BE-9017-989475B2D294}">
      <dgm:prSet/>
      <dgm:spPr/>
      <dgm:t>
        <a:bodyPr/>
        <a:lstStyle/>
        <a:p>
          <a:endParaRPr lang="es-ES"/>
        </a:p>
      </dgm:t>
    </dgm:pt>
    <dgm:pt modelId="{41013CE0-89C1-4857-A9D3-5ABC5E42BF3E}" type="sibTrans" cxnId="{5D54F412-3994-45BE-9017-989475B2D294}">
      <dgm:prSet/>
      <dgm:spPr/>
      <dgm:t>
        <a:bodyPr/>
        <a:lstStyle/>
        <a:p>
          <a:endParaRPr lang="es-ES"/>
        </a:p>
      </dgm:t>
    </dgm:pt>
    <dgm:pt modelId="{446CD5DF-0F4C-4A9C-B6C9-FBE79D20858A}">
      <dgm:prSet phldrT="[Texto]"/>
      <dgm:spPr/>
      <dgm:t>
        <a:bodyPr/>
        <a:lstStyle/>
        <a:p>
          <a:r>
            <a:rPr lang="es-ES" dirty="0"/>
            <a:t>Bahía de Cádiz.</a:t>
          </a:r>
        </a:p>
      </dgm:t>
    </dgm:pt>
    <dgm:pt modelId="{F907E8CF-941B-4573-9A16-AA858979FA43}" type="parTrans" cxnId="{FBAAA3EB-417F-43E5-8080-732928CA1581}">
      <dgm:prSet/>
      <dgm:spPr/>
      <dgm:t>
        <a:bodyPr/>
        <a:lstStyle/>
        <a:p>
          <a:endParaRPr lang="es-ES"/>
        </a:p>
      </dgm:t>
    </dgm:pt>
    <dgm:pt modelId="{0438FA4A-ACCA-469D-9BC2-2505B3477234}" type="sibTrans" cxnId="{FBAAA3EB-417F-43E5-8080-732928CA1581}">
      <dgm:prSet/>
      <dgm:spPr/>
      <dgm:t>
        <a:bodyPr/>
        <a:lstStyle/>
        <a:p>
          <a:endParaRPr lang="es-ES"/>
        </a:p>
      </dgm:t>
    </dgm:pt>
    <dgm:pt modelId="{0AC52664-B987-42F5-AB85-9F160FFE9CB1}">
      <dgm:prSet phldrT="[Texto]"/>
      <dgm:spPr/>
      <dgm:t>
        <a:bodyPr/>
        <a:lstStyle/>
        <a:p>
          <a:r>
            <a:rPr lang="es-ES" dirty="0"/>
            <a:t>Población estudio</a:t>
          </a:r>
        </a:p>
      </dgm:t>
    </dgm:pt>
    <dgm:pt modelId="{40C1E811-19AC-41A8-89AF-87AD29E7DAF8}" type="parTrans" cxnId="{688FE7EB-4D25-4D86-9CD0-8200193F1687}">
      <dgm:prSet/>
      <dgm:spPr/>
      <dgm:t>
        <a:bodyPr/>
        <a:lstStyle/>
        <a:p>
          <a:endParaRPr lang="es-ES"/>
        </a:p>
      </dgm:t>
    </dgm:pt>
    <dgm:pt modelId="{4A57EEC7-6E80-42D4-BBBE-3151A988B91B}" type="sibTrans" cxnId="{688FE7EB-4D25-4D86-9CD0-8200193F1687}">
      <dgm:prSet/>
      <dgm:spPr/>
      <dgm:t>
        <a:bodyPr/>
        <a:lstStyle/>
        <a:p>
          <a:endParaRPr lang="es-ES"/>
        </a:p>
      </dgm:t>
    </dgm:pt>
    <dgm:pt modelId="{2BA68C0E-2432-423C-82D8-D81F7F9E0B9D}">
      <dgm:prSet phldrT="[Texto]"/>
      <dgm:spPr/>
      <dgm:t>
        <a:bodyPr/>
        <a:lstStyle/>
        <a:p>
          <a:r>
            <a:rPr lang="es-ES" dirty="0"/>
            <a:t>Hospitalizados HUPM.</a:t>
          </a:r>
        </a:p>
      </dgm:t>
    </dgm:pt>
    <dgm:pt modelId="{0E3BF219-5EFB-485F-A051-46FCD46421D7}" type="parTrans" cxnId="{8C75859A-5A02-4756-ADA0-986BD17659C9}">
      <dgm:prSet/>
      <dgm:spPr/>
      <dgm:t>
        <a:bodyPr/>
        <a:lstStyle/>
        <a:p>
          <a:endParaRPr lang="es-ES"/>
        </a:p>
      </dgm:t>
    </dgm:pt>
    <dgm:pt modelId="{48400673-78F7-48B9-ABB3-C860BB3E1082}" type="sibTrans" cxnId="{8C75859A-5A02-4756-ADA0-986BD17659C9}">
      <dgm:prSet/>
      <dgm:spPr/>
      <dgm:t>
        <a:bodyPr/>
        <a:lstStyle/>
        <a:p>
          <a:endParaRPr lang="es-ES"/>
        </a:p>
      </dgm:t>
    </dgm:pt>
    <dgm:pt modelId="{9617EFCA-6812-48EB-9460-80EFC9BE24F9}">
      <dgm:prSet phldrT="[Texto]"/>
      <dgm:spPr/>
      <dgm:t>
        <a:bodyPr/>
        <a:lstStyle/>
        <a:p>
          <a:r>
            <a:rPr lang="es-ES" dirty="0"/>
            <a:t>Cualquier edad o sexo.</a:t>
          </a:r>
        </a:p>
      </dgm:t>
    </dgm:pt>
    <dgm:pt modelId="{0EC0A5DA-6A50-4D41-88AA-F94D4BF9E4B0}" type="parTrans" cxnId="{245ED4F2-1606-4B3B-8B3C-593D51DB1BE8}">
      <dgm:prSet/>
      <dgm:spPr/>
      <dgm:t>
        <a:bodyPr/>
        <a:lstStyle/>
        <a:p>
          <a:endParaRPr lang="es-ES"/>
        </a:p>
      </dgm:t>
    </dgm:pt>
    <dgm:pt modelId="{9A973D81-FE8F-4C9B-91E4-3E3FD639F7ED}" type="sibTrans" cxnId="{245ED4F2-1606-4B3B-8B3C-593D51DB1BE8}">
      <dgm:prSet/>
      <dgm:spPr/>
      <dgm:t>
        <a:bodyPr/>
        <a:lstStyle/>
        <a:p>
          <a:endParaRPr lang="es-ES"/>
        </a:p>
      </dgm:t>
    </dgm:pt>
    <dgm:pt modelId="{F9D8E63A-1DE5-42C3-B384-BEAAA4EDD22E}">
      <dgm:prSet phldrT="[Texto]"/>
      <dgm:spPr/>
      <dgm:t>
        <a:bodyPr/>
        <a:lstStyle/>
        <a:p>
          <a:r>
            <a:rPr lang="es-ES" dirty="0"/>
            <a:t>Descriptivo.</a:t>
          </a:r>
        </a:p>
      </dgm:t>
    </dgm:pt>
    <dgm:pt modelId="{4128CED3-0342-45E1-8B8F-70895F1DF5D6}" type="parTrans" cxnId="{536DC2BB-2FBD-41CE-B8C1-C7343DB252F2}">
      <dgm:prSet/>
      <dgm:spPr/>
      <dgm:t>
        <a:bodyPr/>
        <a:lstStyle/>
        <a:p>
          <a:endParaRPr lang="es-ES"/>
        </a:p>
      </dgm:t>
    </dgm:pt>
    <dgm:pt modelId="{E1063CD2-F0C0-42AF-9A1F-2D6C8726769F}" type="sibTrans" cxnId="{536DC2BB-2FBD-41CE-B8C1-C7343DB252F2}">
      <dgm:prSet/>
      <dgm:spPr/>
      <dgm:t>
        <a:bodyPr/>
        <a:lstStyle/>
        <a:p>
          <a:endParaRPr lang="es-ES"/>
        </a:p>
      </dgm:t>
    </dgm:pt>
    <dgm:pt modelId="{FF81081A-A329-4952-BA1A-50B3CD18531D}">
      <dgm:prSet phldrT="[Texto]"/>
      <dgm:spPr/>
      <dgm:t>
        <a:bodyPr/>
        <a:lstStyle/>
        <a:p>
          <a:r>
            <a:rPr lang="es-ES" dirty="0"/>
            <a:t>2021-2023.</a:t>
          </a:r>
        </a:p>
      </dgm:t>
    </dgm:pt>
    <dgm:pt modelId="{536EDAD3-E637-4F63-8035-1BD83B9F4FA0}" type="parTrans" cxnId="{A95F360E-FAD5-49A0-B136-3B64980E5AE0}">
      <dgm:prSet/>
      <dgm:spPr/>
      <dgm:t>
        <a:bodyPr/>
        <a:lstStyle/>
        <a:p>
          <a:endParaRPr lang="es-ES"/>
        </a:p>
      </dgm:t>
    </dgm:pt>
    <dgm:pt modelId="{E19B5B77-A049-467B-8526-16A91896B45E}" type="sibTrans" cxnId="{A95F360E-FAD5-49A0-B136-3B64980E5AE0}">
      <dgm:prSet/>
      <dgm:spPr/>
      <dgm:t>
        <a:bodyPr/>
        <a:lstStyle/>
        <a:p>
          <a:endParaRPr lang="es-ES"/>
        </a:p>
      </dgm:t>
    </dgm:pt>
    <dgm:pt modelId="{17661030-11AE-48C7-90B4-186DA4466716}" type="pres">
      <dgm:prSet presAssocID="{3D00D695-7E66-44B2-9961-3498043993D9}" presName="Name0" presStyleCnt="0">
        <dgm:presLayoutVars>
          <dgm:dir/>
          <dgm:animLvl val="lvl"/>
          <dgm:resizeHandles val="exact"/>
        </dgm:presLayoutVars>
      </dgm:prSet>
      <dgm:spPr/>
    </dgm:pt>
    <dgm:pt modelId="{A203A4EB-9172-472C-A454-27BA0620E3ED}" type="pres">
      <dgm:prSet presAssocID="{44F9BEF4-645B-44F3-B7D0-3A966728FC34}" presName="composite" presStyleCnt="0"/>
      <dgm:spPr/>
    </dgm:pt>
    <dgm:pt modelId="{C36BBCFB-CDE7-4964-8D53-62735BB26494}" type="pres">
      <dgm:prSet presAssocID="{44F9BEF4-645B-44F3-B7D0-3A966728FC34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45997C33-E283-4FFE-93D6-6A80E9E9D638}" type="pres">
      <dgm:prSet presAssocID="{44F9BEF4-645B-44F3-B7D0-3A966728FC34}" presName="desTx" presStyleLbl="alignAccFollowNode1" presStyleIdx="0" presStyleCnt="3">
        <dgm:presLayoutVars>
          <dgm:bulletEnabled val="1"/>
        </dgm:presLayoutVars>
      </dgm:prSet>
      <dgm:spPr/>
    </dgm:pt>
    <dgm:pt modelId="{164D24CF-0822-4D7C-BC76-656A41909A6A}" type="pres">
      <dgm:prSet presAssocID="{38B9A6CA-B92B-4C07-A7D1-9D97D908834F}" presName="space" presStyleCnt="0"/>
      <dgm:spPr/>
    </dgm:pt>
    <dgm:pt modelId="{932E8F77-C02D-43B3-BB89-78E3D6A8291C}" type="pres">
      <dgm:prSet presAssocID="{8462D1D6-4ED8-4BC3-9B3D-5EA953FAD74E}" presName="composite" presStyleCnt="0"/>
      <dgm:spPr/>
    </dgm:pt>
    <dgm:pt modelId="{09BFAA20-2A7D-418D-A4AB-3E4980CD114A}" type="pres">
      <dgm:prSet presAssocID="{8462D1D6-4ED8-4BC3-9B3D-5EA953FAD74E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0328992A-4094-4C65-95DB-A6FFCC719D63}" type="pres">
      <dgm:prSet presAssocID="{8462D1D6-4ED8-4BC3-9B3D-5EA953FAD74E}" presName="desTx" presStyleLbl="alignAccFollowNode1" presStyleIdx="1" presStyleCnt="3">
        <dgm:presLayoutVars>
          <dgm:bulletEnabled val="1"/>
        </dgm:presLayoutVars>
      </dgm:prSet>
      <dgm:spPr/>
    </dgm:pt>
    <dgm:pt modelId="{304928ED-AE90-4B31-81D0-F7D7B0259C57}" type="pres">
      <dgm:prSet presAssocID="{41013CE0-89C1-4857-A9D3-5ABC5E42BF3E}" presName="space" presStyleCnt="0"/>
      <dgm:spPr/>
    </dgm:pt>
    <dgm:pt modelId="{86FC6F58-331A-4C01-B3DC-B3EDF6D90958}" type="pres">
      <dgm:prSet presAssocID="{0AC52664-B987-42F5-AB85-9F160FFE9CB1}" presName="composite" presStyleCnt="0"/>
      <dgm:spPr/>
    </dgm:pt>
    <dgm:pt modelId="{99809834-A1B3-4264-8A3F-D2BE826207AA}" type="pres">
      <dgm:prSet presAssocID="{0AC52664-B987-42F5-AB85-9F160FFE9CB1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2EF2CFC4-2D50-45F2-A297-398B67933BC3}" type="pres">
      <dgm:prSet presAssocID="{0AC52664-B987-42F5-AB85-9F160FFE9CB1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A95F360E-FAD5-49A0-B136-3B64980E5AE0}" srcId="{0AC52664-B987-42F5-AB85-9F160FFE9CB1}" destId="{FF81081A-A329-4952-BA1A-50B3CD18531D}" srcOrd="2" destOrd="0" parTransId="{536EDAD3-E637-4F63-8035-1BD83B9F4FA0}" sibTransId="{E19B5B77-A049-467B-8526-16A91896B45E}"/>
    <dgm:cxn modelId="{5D54F412-3994-45BE-9017-989475B2D294}" srcId="{3D00D695-7E66-44B2-9961-3498043993D9}" destId="{8462D1D6-4ED8-4BC3-9B3D-5EA953FAD74E}" srcOrd="1" destOrd="0" parTransId="{CA041D67-F233-41E0-9093-33CD2AC881FC}" sibTransId="{41013CE0-89C1-4857-A9D3-5ABC5E42BF3E}"/>
    <dgm:cxn modelId="{749A8223-75DA-4828-BD57-36C1D7F5F75E}" type="presOf" srcId="{2BA68C0E-2432-423C-82D8-D81F7F9E0B9D}" destId="{2EF2CFC4-2D50-45F2-A297-398B67933BC3}" srcOrd="0" destOrd="0" presId="urn:microsoft.com/office/officeart/2005/8/layout/hList1"/>
    <dgm:cxn modelId="{1D4CC325-8885-440C-A2D2-B7D50E7CB21D}" srcId="{44F9BEF4-645B-44F3-B7D0-3A966728FC34}" destId="{499BC524-F2F7-485A-AF4F-9C4A935EC233}" srcOrd="0" destOrd="0" parTransId="{12FE250A-B5F4-482E-9ADB-FCF77B713065}" sibTransId="{20841D5A-5784-4FF5-884C-E850C2903148}"/>
    <dgm:cxn modelId="{08503D6A-A8F8-4A10-A83B-994E27BAB58A}" type="presOf" srcId="{FF81081A-A329-4952-BA1A-50B3CD18531D}" destId="{2EF2CFC4-2D50-45F2-A297-398B67933BC3}" srcOrd="0" destOrd="2" presId="urn:microsoft.com/office/officeart/2005/8/layout/hList1"/>
    <dgm:cxn modelId="{7FBB594A-6AF1-4407-972D-6FC68C0D3F2E}" srcId="{44F9BEF4-645B-44F3-B7D0-3A966728FC34}" destId="{BD857C20-F9D6-4593-94BE-058A3AD57F20}" srcOrd="2" destOrd="0" parTransId="{3644C2C6-926A-44BF-BDDF-43AEA5739ADD}" sibTransId="{C967A91D-06E8-4B50-888C-7820D64FB26E}"/>
    <dgm:cxn modelId="{9AEED24A-52EC-4347-A2E2-84351828B1F3}" type="presOf" srcId="{0AC52664-B987-42F5-AB85-9F160FFE9CB1}" destId="{99809834-A1B3-4264-8A3F-D2BE826207AA}" srcOrd="0" destOrd="0" presId="urn:microsoft.com/office/officeart/2005/8/layout/hList1"/>
    <dgm:cxn modelId="{1A0BB954-C413-4CE6-8A4A-267370C1B839}" type="presOf" srcId="{8462D1D6-4ED8-4BC3-9B3D-5EA953FAD74E}" destId="{09BFAA20-2A7D-418D-A4AB-3E4980CD114A}" srcOrd="0" destOrd="0" presId="urn:microsoft.com/office/officeart/2005/8/layout/hList1"/>
    <dgm:cxn modelId="{8A093B8B-CC33-492D-8F3C-2B4F06A20D82}" type="presOf" srcId="{F9D8E63A-1DE5-42C3-B384-BEAAA4EDD22E}" destId="{45997C33-E283-4FFE-93D6-6A80E9E9D638}" srcOrd="0" destOrd="1" presId="urn:microsoft.com/office/officeart/2005/8/layout/hList1"/>
    <dgm:cxn modelId="{88FFF497-BFAB-4F09-92FE-F91F79625E86}" type="presOf" srcId="{499BC524-F2F7-485A-AF4F-9C4A935EC233}" destId="{45997C33-E283-4FFE-93D6-6A80E9E9D638}" srcOrd="0" destOrd="0" presId="urn:microsoft.com/office/officeart/2005/8/layout/hList1"/>
    <dgm:cxn modelId="{8C75859A-5A02-4756-ADA0-986BD17659C9}" srcId="{0AC52664-B987-42F5-AB85-9F160FFE9CB1}" destId="{2BA68C0E-2432-423C-82D8-D81F7F9E0B9D}" srcOrd="0" destOrd="0" parTransId="{0E3BF219-5EFB-485F-A051-46FCD46421D7}" sibTransId="{48400673-78F7-48B9-ABB3-C860BB3E1082}"/>
    <dgm:cxn modelId="{0778AA9E-3C88-482D-9563-10C07428A5C2}" type="presOf" srcId="{44F9BEF4-645B-44F3-B7D0-3A966728FC34}" destId="{C36BBCFB-CDE7-4964-8D53-62735BB26494}" srcOrd="0" destOrd="0" presId="urn:microsoft.com/office/officeart/2005/8/layout/hList1"/>
    <dgm:cxn modelId="{C3DB77AD-738E-4EFF-AE7E-94FBD900B68C}" type="presOf" srcId="{BD857C20-F9D6-4593-94BE-058A3AD57F20}" destId="{45997C33-E283-4FFE-93D6-6A80E9E9D638}" srcOrd="0" destOrd="2" presId="urn:microsoft.com/office/officeart/2005/8/layout/hList1"/>
    <dgm:cxn modelId="{536DC2BB-2FBD-41CE-B8C1-C7343DB252F2}" srcId="{44F9BEF4-645B-44F3-B7D0-3A966728FC34}" destId="{F9D8E63A-1DE5-42C3-B384-BEAAA4EDD22E}" srcOrd="1" destOrd="0" parTransId="{4128CED3-0342-45E1-8B8F-70895F1DF5D6}" sibTransId="{E1063CD2-F0C0-42AF-9A1F-2D6C8726769F}"/>
    <dgm:cxn modelId="{865329E0-707C-4B1A-9E85-8FEB2115EE50}" srcId="{3D00D695-7E66-44B2-9961-3498043993D9}" destId="{44F9BEF4-645B-44F3-B7D0-3A966728FC34}" srcOrd="0" destOrd="0" parTransId="{4D92BD6B-63CF-4D07-B1C6-54AC0CC279B3}" sibTransId="{38B9A6CA-B92B-4C07-A7D1-9D97D908834F}"/>
    <dgm:cxn modelId="{E65D21E2-2F94-4E40-AE6F-3ACB59A182C6}" type="presOf" srcId="{9617EFCA-6812-48EB-9460-80EFC9BE24F9}" destId="{2EF2CFC4-2D50-45F2-A297-398B67933BC3}" srcOrd="0" destOrd="1" presId="urn:microsoft.com/office/officeart/2005/8/layout/hList1"/>
    <dgm:cxn modelId="{00DCB5E8-5317-47A8-95EF-5D8B76D9E60E}" type="presOf" srcId="{3D00D695-7E66-44B2-9961-3498043993D9}" destId="{17661030-11AE-48C7-90B4-186DA4466716}" srcOrd="0" destOrd="0" presId="urn:microsoft.com/office/officeart/2005/8/layout/hList1"/>
    <dgm:cxn modelId="{FBAAA3EB-417F-43E5-8080-732928CA1581}" srcId="{8462D1D6-4ED8-4BC3-9B3D-5EA953FAD74E}" destId="{446CD5DF-0F4C-4A9C-B6C9-FBE79D20858A}" srcOrd="0" destOrd="0" parTransId="{F907E8CF-941B-4573-9A16-AA858979FA43}" sibTransId="{0438FA4A-ACCA-469D-9BC2-2505B3477234}"/>
    <dgm:cxn modelId="{688FE7EB-4D25-4D86-9CD0-8200193F1687}" srcId="{3D00D695-7E66-44B2-9961-3498043993D9}" destId="{0AC52664-B987-42F5-AB85-9F160FFE9CB1}" srcOrd="2" destOrd="0" parTransId="{40C1E811-19AC-41A8-89AF-87AD29E7DAF8}" sibTransId="{4A57EEC7-6E80-42D4-BBBE-3151A988B91B}"/>
    <dgm:cxn modelId="{C90ED9F1-272C-413B-A570-63259C6DF321}" type="presOf" srcId="{446CD5DF-0F4C-4A9C-B6C9-FBE79D20858A}" destId="{0328992A-4094-4C65-95DB-A6FFCC719D63}" srcOrd="0" destOrd="0" presId="urn:microsoft.com/office/officeart/2005/8/layout/hList1"/>
    <dgm:cxn modelId="{245ED4F2-1606-4B3B-8B3C-593D51DB1BE8}" srcId="{0AC52664-B987-42F5-AB85-9F160FFE9CB1}" destId="{9617EFCA-6812-48EB-9460-80EFC9BE24F9}" srcOrd="1" destOrd="0" parTransId="{0EC0A5DA-6A50-4D41-88AA-F94D4BF9E4B0}" sibTransId="{9A973D81-FE8F-4C9B-91E4-3E3FD639F7ED}"/>
    <dgm:cxn modelId="{E86BD014-BBD2-40AA-8B45-931481E539E0}" type="presParOf" srcId="{17661030-11AE-48C7-90B4-186DA4466716}" destId="{A203A4EB-9172-472C-A454-27BA0620E3ED}" srcOrd="0" destOrd="0" presId="urn:microsoft.com/office/officeart/2005/8/layout/hList1"/>
    <dgm:cxn modelId="{BB032235-919A-4091-A117-4F8A2CA6054D}" type="presParOf" srcId="{A203A4EB-9172-472C-A454-27BA0620E3ED}" destId="{C36BBCFB-CDE7-4964-8D53-62735BB26494}" srcOrd="0" destOrd="0" presId="urn:microsoft.com/office/officeart/2005/8/layout/hList1"/>
    <dgm:cxn modelId="{BF2A9CD3-8E9D-478A-89B1-11993B737B66}" type="presParOf" srcId="{A203A4EB-9172-472C-A454-27BA0620E3ED}" destId="{45997C33-E283-4FFE-93D6-6A80E9E9D638}" srcOrd="1" destOrd="0" presId="urn:microsoft.com/office/officeart/2005/8/layout/hList1"/>
    <dgm:cxn modelId="{BE87C8C3-9AD2-4CDE-8149-F9B57E793AE1}" type="presParOf" srcId="{17661030-11AE-48C7-90B4-186DA4466716}" destId="{164D24CF-0822-4D7C-BC76-656A41909A6A}" srcOrd="1" destOrd="0" presId="urn:microsoft.com/office/officeart/2005/8/layout/hList1"/>
    <dgm:cxn modelId="{3A8E49C2-48C1-4B80-9A65-AEEB505B469D}" type="presParOf" srcId="{17661030-11AE-48C7-90B4-186DA4466716}" destId="{932E8F77-C02D-43B3-BB89-78E3D6A8291C}" srcOrd="2" destOrd="0" presId="urn:microsoft.com/office/officeart/2005/8/layout/hList1"/>
    <dgm:cxn modelId="{66DD7D45-ECED-4EC7-B746-98C7E4A1C4E4}" type="presParOf" srcId="{932E8F77-C02D-43B3-BB89-78E3D6A8291C}" destId="{09BFAA20-2A7D-418D-A4AB-3E4980CD114A}" srcOrd="0" destOrd="0" presId="urn:microsoft.com/office/officeart/2005/8/layout/hList1"/>
    <dgm:cxn modelId="{A2E08332-474D-401C-86F4-DE86E93D8276}" type="presParOf" srcId="{932E8F77-C02D-43B3-BB89-78E3D6A8291C}" destId="{0328992A-4094-4C65-95DB-A6FFCC719D63}" srcOrd="1" destOrd="0" presId="urn:microsoft.com/office/officeart/2005/8/layout/hList1"/>
    <dgm:cxn modelId="{61324624-8189-4677-AC37-909013AEE766}" type="presParOf" srcId="{17661030-11AE-48C7-90B4-186DA4466716}" destId="{304928ED-AE90-4B31-81D0-F7D7B0259C57}" srcOrd="3" destOrd="0" presId="urn:microsoft.com/office/officeart/2005/8/layout/hList1"/>
    <dgm:cxn modelId="{B7ADD520-E20E-42FE-80A9-AF492FB00D48}" type="presParOf" srcId="{17661030-11AE-48C7-90B4-186DA4466716}" destId="{86FC6F58-331A-4C01-B3DC-B3EDF6D90958}" srcOrd="4" destOrd="0" presId="urn:microsoft.com/office/officeart/2005/8/layout/hList1"/>
    <dgm:cxn modelId="{B080AAA6-D158-4361-A074-1587AF81C4A7}" type="presParOf" srcId="{86FC6F58-331A-4C01-B3DC-B3EDF6D90958}" destId="{99809834-A1B3-4264-8A3F-D2BE826207AA}" srcOrd="0" destOrd="0" presId="urn:microsoft.com/office/officeart/2005/8/layout/hList1"/>
    <dgm:cxn modelId="{9F4E5842-A604-4AF5-8E36-EF40CF2A18B7}" type="presParOf" srcId="{86FC6F58-331A-4C01-B3DC-B3EDF6D90958}" destId="{2EF2CFC4-2D50-45F2-A297-398B67933BC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4279B94-C733-4B58-8363-6E542C906CD4}" type="doc">
      <dgm:prSet loTypeId="urn:microsoft.com/office/officeart/2005/8/layout/hList9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3C621987-8FDF-458E-88B1-C542E0631E1B}">
      <dgm:prSet phldrT="[Texto]"/>
      <dgm:spPr/>
      <dgm:t>
        <a:bodyPr/>
        <a:lstStyle/>
        <a:p>
          <a:r>
            <a:rPr lang="es-ES" dirty="0"/>
            <a:t>Inclusión</a:t>
          </a:r>
        </a:p>
      </dgm:t>
    </dgm:pt>
    <dgm:pt modelId="{C40069F7-B496-4D64-ACF1-92EE7F683A24}" type="parTrans" cxnId="{EFF10F29-79CC-463D-B864-4531BEE2D4DB}">
      <dgm:prSet/>
      <dgm:spPr/>
      <dgm:t>
        <a:bodyPr/>
        <a:lstStyle/>
        <a:p>
          <a:endParaRPr lang="es-ES"/>
        </a:p>
      </dgm:t>
    </dgm:pt>
    <dgm:pt modelId="{4B673845-49CD-4133-8A71-307922F37C89}" type="sibTrans" cxnId="{EFF10F29-79CC-463D-B864-4531BEE2D4DB}">
      <dgm:prSet/>
      <dgm:spPr/>
      <dgm:t>
        <a:bodyPr/>
        <a:lstStyle/>
        <a:p>
          <a:endParaRPr lang="es-ES"/>
        </a:p>
      </dgm:t>
    </dgm:pt>
    <dgm:pt modelId="{F6BF4600-DBD8-4F23-97FA-751D1226ED2E}">
      <dgm:prSet phldrT="[Texto]"/>
      <dgm:spPr/>
      <dgm:t>
        <a:bodyPr/>
        <a:lstStyle/>
        <a:p>
          <a:r>
            <a:rPr lang="es-ES" dirty="0"/>
            <a:t>Hospitalizados HUPM 2021-2023.</a:t>
          </a:r>
        </a:p>
      </dgm:t>
    </dgm:pt>
    <dgm:pt modelId="{4491C823-E953-42F0-8B4C-B1B52725B73A}" type="parTrans" cxnId="{49B3112E-B30F-40AA-B00D-00350D72050D}">
      <dgm:prSet/>
      <dgm:spPr/>
      <dgm:t>
        <a:bodyPr/>
        <a:lstStyle/>
        <a:p>
          <a:endParaRPr lang="es-ES"/>
        </a:p>
      </dgm:t>
    </dgm:pt>
    <dgm:pt modelId="{906F7073-C48D-4327-A651-7323737250B0}" type="sibTrans" cxnId="{49B3112E-B30F-40AA-B00D-00350D72050D}">
      <dgm:prSet/>
      <dgm:spPr/>
      <dgm:t>
        <a:bodyPr/>
        <a:lstStyle/>
        <a:p>
          <a:endParaRPr lang="es-ES"/>
        </a:p>
      </dgm:t>
    </dgm:pt>
    <dgm:pt modelId="{7429BA25-A928-48C8-8D77-8390D6982714}">
      <dgm:prSet phldrT="[Texto]"/>
      <dgm:spPr/>
      <dgm:t>
        <a:bodyPr/>
        <a:lstStyle/>
        <a:p>
          <a:r>
            <a:rPr lang="es-ES" dirty="0"/>
            <a:t>Exclusión</a:t>
          </a:r>
        </a:p>
      </dgm:t>
    </dgm:pt>
    <dgm:pt modelId="{5631930D-ECC1-4BC6-BA21-8DA7C5E70533}" type="parTrans" cxnId="{A9528044-825C-4D60-9011-D27DE7713996}">
      <dgm:prSet/>
      <dgm:spPr/>
      <dgm:t>
        <a:bodyPr/>
        <a:lstStyle/>
        <a:p>
          <a:endParaRPr lang="es-ES"/>
        </a:p>
      </dgm:t>
    </dgm:pt>
    <dgm:pt modelId="{DAAD51A3-CECF-43CF-8BA6-AE18DE6BE07C}" type="sibTrans" cxnId="{A9528044-825C-4D60-9011-D27DE7713996}">
      <dgm:prSet/>
      <dgm:spPr/>
      <dgm:t>
        <a:bodyPr/>
        <a:lstStyle/>
        <a:p>
          <a:endParaRPr lang="es-ES"/>
        </a:p>
      </dgm:t>
    </dgm:pt>
    <dgm:pt modelId="{23E651A7-07E4-4CEA-9438-A27F5FE608AA}">
      <dgm:prSet phldrT="[Texto]"/>
      <dgm:spPr/>
      <dgm:t>
        <a:bodyPr/>
        <a:lstStyle/>
        <a:p>
          <a:r>
            <a:rPr lang="es-ES" dirty="0"/>
            <a:t>Otras comorbilidades.</a:t>
          </a:r>
        </a:p>
      </dgm:t>
    </dgm:pt>
    <dgm:pt modelId="{6374E69F-1F6B-4207-9186-9A3AD30C206E}" type="parTrans" cxnId="{D13BDBDF-58B5-455C-BCB4-805CDB49621F}">
      <dgm:prSet/>
      <dgm:spPr/>
      <dgm:t>
        <a:bodyPr/>
        <a:lstStyle/>
        <a:p>
          <a:endParaRPr lang="es-ES"/>
        </a:p>
      </dgm:t>
    </dgm:pt>
    <dgm:pt modelId="{DE669CA1-DD19-4BCE-AD94-C8DDCFC8288F}" type="sibTrans" cxnId="{D13BDBDF-58B5-455C-BCB4-805CDB49621F}">
      <dgm:prSet/>
      <dgm:spPr/>
      <dgm:t>
        <a:bodyPr/>
        <a:lstStyle/>
        <a:p>
          <a:endParaRPr lang="es-ES"/>
        </a:p>
      </dgm:t>
    </dgm:pt>
    <dgm:pt modelId="{4B8CBA1B-97F6-41EF-BEA4-2A76D084F3D4}" type="pres">
      <dgm:prSet presAssocID="{34279B94-C733-4B58-8363-6E542C906CD4}" presName="list" presStyleCnt="0">
        <dgm:presLayoutVars>
          <dgm:dir/>
          <dgm:animLvl val="lvl"/>
        </dgm:presLayoutVars>
      </dgm:prSet>
      <dgm:spPr/>
    </dgm:pt>
    <dgm:pt modelId="{F871763F-FCB3-4C1C-B0AD-BEE8A50063A8}" type="pres">
      <dgm:prSet presAssocID="{3C621987-8FDF-458E-88B1-C542E0631E1B}" presName="posSpace" presStyleCnt="0"/>
      <dgm:spPr/>
    </dgm:pt>
    <dgm:pt modelId="{265EE78D-7655-4A0A-A6F7-F12EFDABE37B}" type="pres">
      <dgm:prSet presAssocID="{3C621987-8FDF-458E-88B1-C542E0631E1B}" presName="vertFlow" presStyleCnt="0"/>
      <dgm:spPr/>
    </dgm:pt>
    <dgm:pt modelId="{5BD36DC0-867C-46B0-81B0-BB5840C967BE}" type="pres">
      <dgm:prSet presAssocID="{3C621987-8FDF-458E-88B1-C542E0631E1B}" presName="topSpace" presStyleCnt="0"/>
      <dgm:spPr/>
    </dgm:pt>
    <dgm:pt modelId="{E2E70D19-162E-4E70-9BBD-3A9CE2A07E03}" type="pres">
      <dgm:prSet presAssocID="{3C621987-8FDF-458E-88B1-C542E0631E1B}" presName="firstComp" presStyleCnt="0"/>
      <dgm:spPr/>
    </dgm:pt>
    <dgm:pt modelId="{C51C9FB4-759D-44B6-A9AE-D5D7D6382DB4}" type="pres">
      <dgm:prSet presAssocID="{3C621987-8FDF-458E-88B1-C542E0631E1B}" presName="firstChild" presStyleLbl="bgAccFollowNode1" presStyleIdx="0" presStyleCnt="2"/>
      <dgm:spPr/>
    </dgm:pt>
    <dgm:pt modelId="{ECA9194B-F9BB-43A9-9E28-8B19731433C1}" type="pres">
      <dgm:prSet presAssocID="{3C621987-8FDF-458E-88B1-C542E0631E1B}" presName="firstChildTx" presStyleLbl="bgAccFollowNode1" presStyleIdx="0" presStyleCnt="2">
        <dgm:presLayoutVars>
          <dgm:bulletEnabled val="1"/>
        </dgm:presLayoutVars>
      </dgm:prSet>
      <dgm:spPr/>
    </dgm:pt>
    <dgm:pt modelId="{18F3CFBD-A0BB-4C9C-9FB5-B6DD93ACEF7F}" type="pres">
      <dgm:prSet presAssocID="{3C621987-8FDF-458E-88B1-C542E0631E1B}" presName="negSpace" presStyleCnt="0"/>
      <dgm:spPr/>
    </dgm:pt>
    <dgm:pt modelId="{D8ED2B53-1EF5-4DD0-9EE8-6B52A4E4890B}" type="pres">
      <dgm:prSet presAssocID="{3C621987-8FDF-458E-88B1-C542E0631E1B}" presName="circle" presStyleLbl="node1" presStyleIdx="0" presStyleCnt="2"/>
      <dgm:spPr/>
    </dgm:pt>
    <dgm:pt modelId="{544E3C98-9F74-4416-9CD8-5000A0040DE1}" type="pres">
      <dgm:prSet presAssocID="{4B673845-49CD-4133-8A71-307922F37C89}" presName="transSpace" presStyleCnt="0"/>
      <dgm:spPr/>
    </dgm:pt>
    <dgm:pt modelId="{FCCC18A5-FBC8-4529-8542-41041CA64533}" type="pres">
      <dgm:prSet presAssocID="{7429BA25-A928-48C8-8D77-8390D6982714}" presName="posSpace" presStyleCnt="0"/>
      <dgm:spPr/>
    </dgm:pt>
    <dgm:pt modelId="{A0464751-AF80-4C61-B3C4-DE576D064277}" type="pres">
      <dgm:prSet presAssocID="{7429BA25-A928-48C8-8D77-8390D6982714}" presName="vertFlow" presStyleCnt="0"/>
      <dgm:spPr/>
    </dgm:pt>
    <dgm:pt modelId="{C8031CDD-6462-45A1-8FA4-24230CAE4700}" type="pres">
      <dgm:prSet presAssocID="{7429BA25-A928-48C8-8D77-8390D6982714}" presName="topSpace" presStyleCnt="0"/>
      <dgm:spPr/>
    </dgm:pt>
    <dgm:pt modelId="{1901EFDC-9450-49E1-A432-D43D0466CA52}" type="pres">
      <dgm:prSet presAssocID="{7429BA25-A928-48C8-8D77-8390D6982714}" presName="firstComp" presStyleCnt="0"/>
      <dgm:spPr/>
    </dgm:pt>
    <dgm:pt modelId="{D5973EBA-4BF0-47DB-8039-0CEF57B4CA1F}" type="pres">
      <dgm:prSet presAssocID="{7429BA25-A928-48C8-8D77-8390D6982714}" presName="firstChild" presStyleLbl="bgAccFollowNode1" presStyleIdx="1" presStyleCnt="2"/>
      <dgm:spPr/>
    </dgm:pt>
    <dgm:pt modelId="{800BB508-7007-4163-89A9-8551AE2E75AE}" type="pres">
      <dgm:prSet presAssocID="{7429BA25-A928-48C8-8D77-8390D6982714}" presName="firstChildTx" presStyleLbl="bgAccFollowNode1" presStyleIdx="1" presStyleCnt="2">
        <dgm:presLayoutVars>
          <dgm:bulletEnabled val="1"/>
        </dgm:presLayoutVars>
      </dgm:prSet>
      <dgm:spPr/>
    </dgm:pt>
    <dgm:pt modelId="{56CEC06A-F89D-46D1-B5E4-D783DAF69DD3}" type="pres">
      <dgm:prSet presAssocID="{7429BA25-A928-48C8-8D77-8390D6982714}" presName="negSpace" presStyleCnt="0"/>
      <dgm:spPr/>
    </dgm:pt>
    <dgm:pt modelId="{3B48EC2E-AAFE-4878-877B-06237806B9C8}" type="pres">
      <dgm:prSet presAssocID="{7429BA25-A928-48C8-8D77-8390D6982714}" presName="circle" presStyleLbl="node1" presStyleIdx="1" presStyleCnt="2"/>
      <dgm:spPr/>
    </dgm:pt>
  </dgm:ptLst>
  <dgm:cxnLst>
    <dgm:cxn modelId="{E2E1BC0F-2EA6-4E81-A034-400F223B3145}" type="presOf" srcId="{F6BF4600-DBD8-4F23-97FA-751D1226ED2E}" destId="{C51C9FB4-759D-44B6-A9AE-D5D7D6382DB4}" srcOrd="0" destOrd="0" presId="urn:microsoft.com/office/officeart/2005/8/layout/hList9"/>
    <dgm:cxn modelId="{2216A022-F3BF-4C44-997A-B505C222C0E7}" type="presOf" srcId="{23E651A7-07E4-4CEA-9438-A27F5FE608AA}" destId="{D5973EBA-4BF0-47DB-8039-0CEF57B4CA1F}" srcOrd="0" destOrd="0" presId="urn:microsoft.com/office/officeart/2005/8/layout/hList9"/>
    <dgm:cxn modelId="{EFF10F29-79CC-463D-B864-4531BEE2D4DB}" srcId="{34279B94-C733-4B58-8363-6E542C906CD4}" destId="{3C621987-8FDF-458E-88B1-C542E0631E1B}" srcOrd="0" destOrd="0" parTransId="{C40069F7-B496-4D64-ACF1-92EE7F683A24}" sibTransId="{4B673845-49CD-4133-8A71-307922F37C89}"/>
    <dgm:cxn modelId="{49B3112E-B30F-40AA-B00D-00350D72050D}" srcId="{3C621987-8FDF-458E-88B1-C542E0631E1B}" destId="{F6BF4600-DBD8-4F23-97FA-751D1226ED2E}" srcOrd="0" destOrd="0" parTransId="{4491C823-E953-42F0-8B4C-B1B52725B73A}" sibTransId="{906F7073-C48D-4327-A651-7323737250B0}"/>
    <dgm:cxn modelId="{B8B53E32-7D12-4164-B1AB-7DE6876EEFC1}" type="presOf" srcId="{23E651A7-07E4-4CEA-9438-A27F5FE608AA}" destId="{800BB508-7007-4163-89A9-8551AE2E75AE}" srcOrd="1" destOrd="0" presId="urn:microsoft.com/office/officeart/2005/8/layout/hList9"/>
    <dgm:cxn modelId="{A9528044-825C-4D60-9011-D27DE7713996}" srcId="{34279B94-C733-4B58-8363-6E542C906CD4}" destId="{7429BA25-A928-48C8-8D77-8390D6982714}" srcOrd="1" destOrd="0" parTransId="{5631930D-ECC1-4BC6-BA21-8DA7C5E70533}" sibTransId="{DAAD51A3-CECF-43CF-8BA6-AE18DE6BE07C}"/>
    <dgm:cxn modelId="{72302072-D2E9-42EB-8C68-D4D7747AB659}" type="presOf" srcId="{7429BA25-A928-48C8-8D77-8390D6982714}" destId="{3B48EC2E-AAFE-4878-877B-06237806B9C8}" srcOrd="0" destOrd="0" presId="urn:microsoft.com/office/officeart/2005/8/layout/hList9"/>
    <dgm:cxn modelId="{DA5AB052-5768-458E-9D0C-75B21FCB4DB9}" type="presOf" srcId="{F6BF4600-DBD8-4F23-97FA-751D1226ED2E}" destId="{ECA9194B-F9BB-43A9-9E28-8B19731433C1}" srcOrd="1" destOrd="0" presId="urn:microsoft.com/office/officeart/2005/8/layout/hList9"/>
    <dgm:cxn modelId="{5EEADC7A-6424-41B6-9665-8FA08E7CBDE4}" type="presOf" srcId="{3C621987-8FDF-458E-88B1-C542E0631E1B}" destId="{D8ED2B53-1EF5-4DD0-9EE8-6B52A4E4890B}" srcOrd="0" destOrd="0" presId="urn:microsoft.com/office/officeart/2005/8/layout/hList9"/>
    <dgm:cxn modelId="{D13BDBDF-58B5-455C-BCB4-805CDB49621F}" srcId="{7429BA25-A928-48C8-8D77-8390D6982714}" destId="{23E651A7-07E4-4CEA-9438-A27F5FE608AA}" srcOrd="0" destOrd="0" parTransId="{6374E69F-1F6B-4207-9186-9A3AD30C206E}" sibTransId="{DE669CA1-DD19-4BCE-AD94-C8DDCFC8288F}"/>
    <dgm:cxn modelId="{F2311FE5-395F-4DBA-B114-39E64CC336C7}" type="presOf" srcId="{34279B94-C733-4B58-8363-6E542C906CD4}" destId="{4B8CBA1B-97F6-41EF-BEA4-2A76D084F3D4}" srcOrd="0" destOrd="0" presId="urn:microsoft.com/office/officeart/2005/8/layout/hList9"/>
    <dgm:cxn modelId="{6C4FBB19-6192-49CC-A851-010F4699A480}" type="presParOf" srcId="{4B8CBA1B-97F6-41EF-BEA4-2A76D084F3D4}" destId="{F871763F-FCB3-4C1C-B0AD-BEE8A50063A8}" srcOrd="0" destOrd="0" presId="urn:microsoft.com/office/officeart/2005/8/layout/hList9"/>
    <dgm:cxn modelId="{D58B33EC-A7EC-4506-9AA3-07B37BE3FFE0}" type="presParOf" srcId="{4B8CBA1B-97F6-41EF-BEA4-2A76D084F3D4}" destId="{265EE78D-7655-4A0A-A6F7-F12EFDABE37B}" srcOrd="1" destOrd="0" presId="urn:microsoft.com/office/officeart/2005/8/layout/hList9"/>
    <dgm:cxn modelId="{B685E8C3-AF1A-4F6D-9F0D-8AC0D5FB8EB7}" type="presParOf" srcId="{265EE78D-7655-4A0A-A6F7-F12EFDABE37B}" destId="{5BD36DC0-867C-46B0-81B0-BB5840C967BE}" srcOrd="0" destOrd="0" presId="urn:microsoft.com/office/officeart/2005/8/layout/hList9"/>
    <dgm:cxn modelId="{53B31E48-7E09-4380-972A-A3F7748C6A87}" type="presParOf" srcId="{265EE78D-7655-4A0A-A6F7-F12EFDABE37B}" destId="{E2E70D19-162E-4E70-9BBD-3A9CE2A07E03}" srcOrd="1" destOrd="0" presId="urn:microsoft.com/office/officeart/2005/8/layout/hList9"/>
    <dgm:cxn modelId="{9AA48BBE-5555-4364-A2E2-6C4E7C34A027}" type="presParOf" srcId="{E2E70D19-162E-4E70-9BBD-3A9CE2A07E03}" destId="{C51C9FB4-759D-44B6-A9AE-D5D7D6382DB4}" srcOrd="0" destOrd="0" presId="urn:microsoft.com/office/officeart/2005/8/layout/hList9"/>
    <dgm:cxn modelId="{CF6876C3-955F-4B48-90C4-6F2DC7F733F0}" type="presParOf" srcId="{E2E70D19-162E-4E70-9BBD-3A9CE2A07E03}" destId="{ECA9194B-F9BB-43A9-9E28-8B19731433C1}" srcOrd="1" destOrd="0" presId="urn:microsoft.com/office/officeart/2005/8/layout/hList9"/>
    <dgm:cxn modelId="{31B3E389-D78E-4225-ACD4-6E5B4EA1D5FF}" type="presParOf" srcId="{4B8CBA1B-97F6-41EF-BEA4-2A76D084F3D4}" destId="{18F3CFBD-A0BB-4C9C-9FB5-B6DD93ACEF7F}" srcOrd="2" destOrd="0" presId="urn:microsoft.com/office/officeart/2005/8/layout/hList9"/>
    <dgm:cxn modelId="{E4A97B78-BDE6-4863-A959-9FF9FC098C1B}" type="presParOf" srcId="{4B8CBA1B-97F6-41EF-BEA4-2A76D084F3D4}" destId="{D8ED2B53-1EF5-4DD0-9EE8-6B52A4E4890B}" srcOrd="3" destOrd="0" presId="urn:microsoft.com/office/officeart/2005/8/layout/hList9"/>
    <dgm:cxn modelId="{F221B67F-7052-43E4-BBEC-DFE2A3D74974}" type="presParOf" srcId="{4B8CBA1B-97F6-41EF-BEA4-2A76D084F3D4}" destId="{544E3C98-9F74-4416-9CD8-5000A0040DE1}" srcOrd="4" destOrd="0" presId="urn:microsoft.com/office/officeart/2005/8/layout/hList9"/>
    <dgm:cxn modelId="{9CD0A3C1-9A14-4212-A17D-91E7A8A19B05}" type="presParOf" srcId="{4B8CBA1B-97F6-41EF-BEA4-2A76D084F3D4}" destId="{FCCC18A5-FBC8-4529-8542-41041CA64533}" srcOrd="5" destOrd="0" presId="urn:microsoft.com/office/officeart/2005/8/layout/hList9"/>
    <dgm:cxn modelId="{028C29E0-91A6-4CC2-BEAA-DC0775F80554}" type="presParOf" srcId="{4B8CBA1B-97F6-41EF-BEA4-2A76D084F3D4}" destId="{A0464751-AF80-4C61-B3C4-DE576D064277}" srcOrd="6" destOrd="0" presId="urn:microsoft.com/office/officeart/2005/8/layout/hList9"/>
    <dgm:cxn modelId="{2473DD74-9195-4F4E-9023-BBF4E54F4184}" type="presParOf" srcId="{A0464751-AF80-4C61-B3C4-DE576D064277}" destId="{C8031CDD-6462-45A1-8FA4-24230CAE4700}" srcOrd="0" destOrd="0" presId="urn:microsoft.com/office/officeart/2005/8/layout/hList9"/>
    <dgm:cxn modelId="{7B80245C-642B-492A-AD0C-8D91B68D7C43}" type="presParOf" srcId="{A0464751-AF80-4C61-B3C4-DE576D064277}" destId="{1901EFDC-9450-49E1-A432-D43D0466CA52}" srcOrd="1" destOrd="0" presId="urn:microsoft.com/office/officeart/2005/8/layout/hList9"/>
    <dgm:cxn modelId="{860910F7-95ED-45A7-8A4C-8908718961F3}" type="presParOf" srcId="{1901EFDC-9450-49E1-A432-D43D0466CA52}" destId="{D5973EBA-4BF0-47DB-8039-0CEF57B4CA1F}" srcOrd="0" destOrd="0" presId="urn:microsoft.com/office/officeart/2005/8/layout/hList9"/>
    <dgm:cxn modelId="{896624B1-D0A7-447C-BB97-E200AF6B328A}" type="presParOf" srcId="{1901EFDC-9450-49E1-A432-D43D0466CA52}" destId="{800BB508-7007-4163-89A9-8551AE2E75AE}" srcOrd="1" destOrd="0" presId="urn:microsoft.com/office/officeart/2005/8/layout/hList9"/>
    <dgm:cxn modelId="{6C7EE893-7B39-4D71-982D-33BAA01CC57A}" type="presParOf" srcId="{4B8CBA1B-97F6-41EF-BEA4-2A76D084F3D4}" destId="{56CEC06A-F89D-46D1-B5E4-D783DAF69DD3}" srcOrd="7" destOrd="0" presId="urn:microsoft.com/office/officeart/2005/8/layout/hList9"/>
    <dgm:cxn modelId="{A4F9276B-209A-4F81-A3D1-6C7C2A4AF446}" type="presParOf" srcId="{4B8CBA1B-97F6-41EF-BEA4-2A76D084F3D4}" destId="{3B48EC2E-AAFE-4878-877B-06237806B9C8}" srcOrd="8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913934A-9BCD-4024-AAAD-E568F06039A8}" type="doc">
      <dgm:prSet loTypeId="urn:microsoft.com/office/officeart/2005/8/layout/orgChart1" loCatId="hierarchy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A357A316-1631-47D5-9E09-DAE665074ECA}">
      <dgm:prSet phldrT="[Texto]"/>
      <dgm:spPr/>
      <dgm:t>
        <a:bodyPr/>
        <a:lstStyle/>
        <a:p>
          <a:r>
            <a:rPr lang="es-ES" b="1" dirty="0" err="1"/>
            <a:t>Nº</a:t>
          </a:r>
          <a:r>
            <a:rPr lang="es-ES" b="1"/>
            <a:t> Ingresos</a:t>
          </a:r>
          <a:endParaRPr lang="es-ES" b="1" dirty="0"/>
        </a:p>
      </dgm:t>
    </dgm:pt>
    <dgm:pt modelId="{70D8444D-2258-406C-AC69-B6F10D71E2AD}" type="parTrans" cxnId="{8D61801A-13E1-4E1E-8C46-0AB8F2806CB3}">
      <dgm:prSet/>
      <dgm:spPr/>
      <dgm:t>
        <a:bodyPr/>
        <a:lstStyle/>
        <a:p>
          <a:endParaRPr lang="es-ES"/>
        </a:p>
      </dgm:t>
    </dgm:pt>
    <dgm:pt modelId="{7B48E676-F7F3-4E68-9097-B12B350BD698}" type="sibTrans" cxnId="{8D61801A-13E1-4E1E-8C46-0AB8F2806CB3}">
      <dgm:prSet/>
      <dgm:spPr/>
      <dgm:t>
        <a:bodyPr/>
        <a:lstStyle/>
        <a:p>
          <a:endParaRPr lang="es-ES"/>
        </a:p>
      </dgm:t>
    </dgm:pt>
    <dgm:pt modelId="{2C552F1F-D0F6-4A8E-BD2F-B4373FFE01FC}" type="asst">
      <dgm:prSet phldrT="[Texto]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b="1" dirty="0"/>
            <a:t>308 pacientes</a:t>
          </a:r>
        </a:p>
      </dgm:t>
    </dgm:pt>
    <dgm:pt modelId="{2D2994DB-70D1-439E-B59D-41330E81C8F2}" type="parTrans" cxnId="{8BEB7714-523D-43A0-863B-287D3B49EDE2}">
      <dgm:prSet/>
      <dgm:spPr/>
      <dgm:t>
        <a:bodyPr/>
        <a:lstStyle/>
        <a:p>
          <a:endParaRPr lang="es-ES"/>
        </a:p>
      </dgm:t>
    </dgm:pt>
    <dgm:pt modelId="{68F625B8-F6BE-492E-AF65-FF3D9E881125}" type="sibTrans" cxnId="{8BEB7714-523D-43A0-863B-287D3B49EDE2}">
      <dgm:prSet/>
      <dgm:spPr/>
      <dgm:t>
        <a:bodyPr/>
        <a:lstStyle/>
        <a:p>
          <a:endParaRPr lang="es-ES"/>
        </a:p>
      </dgm:t>
    </dgm:pt>
    <dgm:pt modelId="{E8FD85F3-E71E-4019-B60F-8BA2565C9551}">
      <dgm:prSet phldrT="[Texto]"/>
      <dgm:spPr/>
      <dgm:t>
        <a:bodyPr/>
        <a:lstStyle/>
        <a:p>
          <a:r>
            <a:rPr lang="es-ES" b="1" dirty="0"/>
            <a:t>Niveles contaminación </a:t>
          </a:r>
        </a:p>
        <a:p>
          <a:r>
            <a:rPr lang="es-ES" dirty="0"/>
            <a:t>(PM 2.5, PM 10, NO2, SO2)</a:t>
          </a:r>
        </a:p>
      </dgm:t>
    </dgm:pt>
    <dgm:pt modelId="{DA42A38F-787B-4F95-B267-7D1D2874191C}" type="parTrans" cxnId="{C7179046-772B-4947-A51C-BCC11C8F6E02}">
      <dgm:prSet/>
      <dgm:spPr/>
      <dgm:t>
        <a:bodyPr/>
        <a:lstStyle/>
        <a:p>
          <a:endParaRPr lang="es-ES"/>
        </a:p>
      </dgm:t>
    </dgm:pt>
    <dgm:pt modelId="{8CB1BE86-9DA8-4F38-9ABA-F3CB1E109EF7}" type="sibTrans" cxnId="{C7179046-772B-4947-A51C-BCC11C8F6E02}">
      <dgm:prSet/>
      <dgm:spPr/>
      <dgm:t>
        <a:bodyPr/>
        <a:lstStyle/>
        <a:p>
          <a:endParaRPr lang="es-ES"/>
        </a:p>
      </dgm:t>
    </dgm:pt>
    <dgm:pt modelId="{319D2F7B-8199-48D2-B315-EE572C3FD335}">
      <dgm:prSet phldrT="[Texto]"/>
      <dgm:spPr/>
      <dgm:t>
        <a:bodyPr/>
        <a:lstStyle/>
        <a:p>
          <a:r>
            <a:rPr lang="es-ES" b="1" dirty="0"/>
            <a:t>Temperatura</a:t>
          </a:r>
        </a:p>
      </dgm:t>
    </dgm:pt>
    <dgm:pt modelId="{2F97ED00-E42E-4CEF-9ABB-ADC410AA51D7}" type="parTrans" cxnId="{013808ED-50C2-42F8-8639-C2AF64E7BED2}">
      <dgm:prSet/>
      <dgm:spPr/>
      <dgm:t>
        <a:bodyPr/>
        <a:lstStyle/>
        <a:p>
          <a:endParaRPr lang="es-ES"/>
        </a:p>
      </dgm:t>
    </dgm:pt>
    <dgm:pt modelId="{7C641764-EACD-468A-BDCD-FC315E89D0A1}" type="sibTrans" cxnId="{013808ED-50C2-42F8-8639-C2AF64E7BED2}">
      <dgm:prSet/>
      <dgm:spPr/>
      <dgm:t>
        <a:bodyPr/>
        <a:lstStyle/>
        <a:p>
          <a:endParaRPr lang="es-ES"/>
        </a:p>
      </dgm:t>
    </dgm:pt>
    <dgm:pt modelId="{81B647DB-2AA6-4433-8DE3-449E211EDB38}">
      <dgm:prSet phldrT="[Texto]"/>
      <dgm:spPr/>
      <dgm:t>
        <a:bodyPr/>
        <a:lstStyle/>
        <a:p>
          <a:r>
            <a:rPr lang="es-ES" b="1" dirty="0"/>
            <a:t>Precipitación</a:t>
          </a:r>
        </a:p>
      </dgm:t>
    </dgm:pt>
    <dgm:pt modelId="{3F8F4D49-A798-4771-BEE4-FE02A7176372}" type="parTrans" cxnId="{64AB81C6-E24C-4BD0-AE04-54D4C29F8E40}">
      <dgm:prSet/>
      <dgm:spPr/>
      <dgm:t>
        <a:bodyPr/>
        <a:lstStyle/>
        <a:p>
          <a:endParaRPr lang="es-ES"/>
        </a:p>
      </dgm:t>
    </dgm:pt>
    <dgm:pt modelId="{A5EB2151-80C8-4DEE-931B-F52EE8E225EA}" type="sibTrans" cxnId="{64AB81C6-E24C-4BD0-AE04-54D4C29F8E40}">
      <dgm:prSet/>
      <dgm:spPr/>
      <dgm:t>
        <a:bodyPr/>
        <a:lstStyle/>
        <a:p>
          <a:endParaRPr lang="es-ES"/>
        </a:p>
      </dgm:t>
    </dgm:pt>
    <dgm:pt modelId="{D00FA54A-FBBA-4F5E-B84A-2833EEB91B90}">
      <dgm:prSet phldrT="[Texto]"/>
      <dgm:spPr/>
      <dgm:t>
        <a:bodyPr/>
        <a:lstStyle/>
        <a:p>
          <a:r>
            <a:rPr lang="es-ES" b="1" dirty="0"/>
            <a:t>Viento</a:t>
          </a:r>
        </a:p>
      </dgm:t>
    </dgm:pt>
    <dgm:pt modelId="{D3C27AD6-9E72-4CC0-98EF-FDA318CF48B1}" type="parTrans" cxnId="{5E272DB3-DCA7-4EB6-ABBE-C7936173D897}">
      <dgm:prSet/>
      <dgm:spPr/>
      <dgm:t>
        <a:bodyPr/>
        <a:lstStyle/>
        <a:p>
          <a:endParaRPr lang="es-ES"/>
        </a:p>
      </dgm:t>
    </dgm:pt>
    <dgm:pt modelId="{FBFEF6B7-67F6-4997-89BF-41961D117509}" type="sibTrans" cxnId="{5E272DB3-DCA7-4EB6-ABBE-C7936173D897}">
      <dgm:prSet/>
      <dgm:spPr/>
      <dgm:t>
        <a:bodyPr/>
        <a:lstStyle/>
        <a:p>
          <a:endParaRPr lang="es-ES"/>
        </a:p>
      </dgm:t>
    </dgm:pt>
    <dgm:pt modelId="{8F8F3FE8-97FE-447C-A0D6-F06503915A86}" type="pres">
      <dgm:prSet presAssocID="{E913934A-9BCD-4024-AAAD-E568F06039A8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BC86376C-4A61-40F7-B4FA-10E19B0C3AB9}" type="pres">
      <dgm:prSet presAssocID="{A357A316-1631-47D5-9E09-DAE665074ECA}" presName="hierRoot1" presStyleCnt="0">
        <dgm:presLayoutVars>
          <dgm:hierBranch val="init"/>
        </dgm:presLayoutVars>
      </dgm:prSet>
      <dgm:spPr/>
    </dgm:pt>
    <dgm:pt modelId="{4BB8563A-4B9E-482E-86F5-18925009CED9}" type="pres">
      <dgm:prSet presAssocID="{A357A316-1631-47D5-9E09-DAE665074ECA}" presName="rootComposite1" presStyleCnt="0"/>
      <dgm:spPr/>
    </dgm:pt>
    <dgm:pt modelId="{730EA242-9EF7-4E9C-A79F-FEF3618C4C58}" type="pres">
      <dgm:prSet presAssocID="{A357A316-1631-47D5-9E09-DAE665074ECA}" presName="rootText1" presStyleLbl="node0" presStyleIdx="0" presStyleCnt="1">
        <dgm:presLayoutVars>
          <dgm:chPref val="3"/>
        </dgm:presLayoutVars>
      </dgm:prSet>
      <dgm:spPr/>
    </dgm:pt>
    <dgm:pt modelId="{1C43E8E4-D3C0-4C91-8858-04014234278E}" type="pres">
      <dgm:prSet presAssocID="{A357A316-1631-47D5-9E09-DAE665074ECA}" presName="rootConnector1" presStyleLbl="node1" presStyleIdx="0" presStyleCnt="0"/>
      <dgm:spPr/>
    </dgm:pt>
    <dgm:pt modelId="{85A89FAC-F9E6-4E67-9B5A-D60DD4CAEE07}" type="pres">
      <dgm:prSet presAssocID="{A357A316-1631-47D5-9E09-DAE665074ECA}" presName="hierChild2" presStyleCnt="0"/>
      <dgm:spPr/>
    </dgm:pt>
    <dgm:pt modelId="{9B0E2877-4F61-44A6-900E-23AE3540224E}" type="pres">
      <dgm:prSet presAssocID="{DA42A38F-787B-4F95-B267-7D1D2874191C}" presName="Name37" presStyleLbl="parChTrans1D2" presStyleIdx="0" presStyleCnt="5"/>
      <dgm:spPr/>
    </dgm:pt>
    <dgm:pt modelId="{65C2E166-C5CB-43DD-920B-119E510ED6A5}" type="pres">
      <dgm:prSet presAssocID="{E8FD85F3-E71E-4019-B60F-8BA2565C9551}" presName="hierRoot2" presStyleCnt="0">
        <dgm:presLayoutVars>
          <dgm:hierBranch val="init"/>
        </dgm:presLayoutVars>
      </dgm:prSet>
      <dgm:spPr/>
    </dgm:pt>
    <dgm:pt modelId="{62997F83-0733-4A3A-A105-84B6293782C2}" type="pres">
      <dgm:prSet presAssocID="{E8FD85F3-E71E-4019-B60F-8BA2565C9551}" presName="rootComposite" presStyleCnt="0"/>
      <dgm:spPr/>
    </dgm:pt>
    <dgm:pt modelId="{E6A97195-8071-4B88-AE3B-4E1119B360C6}" type="pres">
      <dgm:prSet presAssocID="{E8FD85F3-E71E-4019-B60F-8BA2565C9551}" presName="rootText" presStyleLbl="node2" presStyleIdx="0" presStyleCnt="4">
        <dgm:presLayoutVars>
          <dgm:chPref val="3"/>
        </dgm:presLayoutVars>
      </dgm:prSet>
      <dgm:spPr/>
    </dgm:pt>
    <dgm:pt modelId="{DE50E2BD-347C-44FA-BC12-0A7512CF15E5}" type="pres">
      <dgm:prSet presAssocID="{E8FD85F3-E71E-4019-B60F-8BA2565C9551}" presName="rootConnector" presStyleLbl="node2" presStyleIdx="0" presStyleCnt="4"/>
      <dgm:spPr/>
    </dgm:pt>
    <dgm:pt modelId="{F8044C7B-E1C9-43FB-82A6-1589803B673A}" type="pres">
      <dgm:prSet presAssocID="{E8FD85F3-E71E-4019-B60F-8BA2565C9551}" presName="hierChild4" presStyleCnt="0"/>
      <dgm:spPr/>
    </dgm:pt>
    <dgm:pt modelId="{3D86E840-1A95-48FA-AD16-8A4766112D0D}" type="pres">
      <dgm:prSet presAssocID="{E8FD85F3-E71E-4019-B60F-8BA2565C9551}" presName="hierChild5" presStyleCnt="0"/>
      <dgm:spPr/>
    </dgm:pt>
    <dgm:pt modelId="{C1F86D93-310F-4E5D-B349-5C030725BED2}" type="pres">
      <dgm:prSet presAssocID="{2F97ED00-E42E-4CEF-9ABB-ADC410AA51D7}" presName="Name37" presStyleLbl="parChTrans1D2" presStyleIdx="1" presStyleCnt="5"/>
      <dgm:spPr/>
    </dgm:pt>
    <dgm:pt modelId="{5A3212A0-1666-4E18-8067-4B56DA6E77B8}" type="pres">
      <dgm:prSet presAssocID="{319D2F7B-8199-48D2-B315-EE572C3FD335}" presName="hierRoot2" presStyleCnt="0">
        <dgm:presLayoutVars>
          <dgm:hierBranch val="init"/>
        </dgm:presLayoutVars>
      </dgm:prSet>
      <dgm:spPr/>
    </dgm:pt>
    <dgm:pt modelId="{A924DF58-2CB4-4850-AF55-418585B403CA}" type="pres">
      <dgm:prSet presAssocID="{319D2F7B-8199-48D2-B315-EE572C3FD335}" presName="rootComposite" presStyleCnt="0"/>
      <dgm:spPr/>
    </dgm:pt>
    <dgm:pt modelId="{ABF09CBC-B9F0-4878-9FE3-43435808C8A8}" type="pres">
      <dgm:prSet presAssocID="{319D2F7B-8199-48D2-B315-EE572C3FD335}" presName="rootText" presStyleLbl="node2" presStyleIdx="1" presStyleCnt="4">
        <dgm:presLayoutVars>
          <dgm:chPref val="3"/>
        </dgm:presLayoutVars>
      </dgm:prSet>
      <dgm:spPr/>
    </dgm:pt>
    <dgm:pt modelId="{DF4F15D3-AE97-4E3C-B5D3-6F779CFA29DF}" type="pres">
      <dgm:prSet presAssocID="{319D2F7B-8199-48D2-B315-EE572C3FD335}" presName="rootConnector" presStyleLbl="node2" presStyleIdx="1" presStyleCnt="4"/>
      <dgm:spPr/>
    </dgm:pt>
    <dgm:pt modelId="{6FF0C26A-9F04-493C-BA10-BA2771D42943}" type="pres">
      <dgm:prSet presAssocID="{319D2F7B-8199-48D2-B315-EE572C3FD335}" presName="hierChild4" presStyleCnt="0"/>
      <dgm:spPr/>
    </dgm:pt>
    <dgm:pt modelId="{E813FB8E-3702-487F-B933-6ED8BB1871E4}" type="pres">
      <dgm:prSet presAssocID="{319D2F7B-8199-48D2-B315-EE572C3FD335}" presName="hierChild5" presStyleCnt="0"/>
      <dgm:spPr/>
    </dgm:pt>
    <dgm:pt modelId="{1E0E7CC8-65A6-404F-9380-B191E131BF72}" type="pres">
      <dgm:prSet presAssocID="{3F8F4D49-A798-4771-BEE4-FE02A7176372}" presName="Name37" presStyleLbl="parChTrans1D2" presStyleIdx="2" presStyleCnt="5"/>
      <dgm:spPr/>
    </dgm:pt>
    <dgm:pt modelId="{015E125B-516E-4307-B4B5-1B9852609E15}" type="pres">
      <dgm:prSet presAssocID="{81B647DB-2AA6-4433-8DE3-449E211EDB38}" presName="hierRoot2" presStyleCnt="0">
        <dgm:presLayoutVars>
          <dgm:hierBranch val="init"/>
        </dgm:presLayoutVars>
      </dgm:prSet>
      <dgm:spPr/>
    </dgm:pt>
    <dgm:pt modelId="{3F2406E0-E056-4CC3-ABC6-6779D842C93F}" type="pres">
      <dgm:prSet presAssocID="{81B647DB-2AA6-4433-8DE3-449E211EDB38}" presName="rootComposite" presStyleCnt="0"/>
      <dgm:spPr/>
    </dgm:pt>
    <dgm:pt modelId="{9A714BA9-3A6E-450D-ACB8-DD705D964252}" type="pres">
      <dgm:prSet presAssocID="{81B647DB-2AA6-4433-8DE3-449E211EDB38}" presName="rootText" presStyleLbl="node2" presStyleIdx="2" presStyleCnt="4">
        <dgm:presLayoutVars>
          <dgm:chPref val="3"/>
        </dgm:presLayoutVars>
      </dgm:prSet>
      <dgm:spPr/>
    </dgm:pt>
    <dgm:pt modelId="{7E1E57B1-7465-44D3-B75F-B49CE7161301}" type="pres">
      <dgm:prSet presAssocID="{81B647DB-2AA6-4433-8DE3-449E211EDB38}" presName="rootConnector" presStyleLbl="node2" presStyleIdx="2" presStyleCnt="4"/>
      <dgm:spPr/>
    </dgm:pt>
    <dgm:pt modelId="{E8DB3FB8-502D-417F-A8AF-B9026C312518}" type="pres">
      <dgm:prSet presAssocID="{81B647DB-2AA6-4433-8DE3-449E211EDB38}" presName="hierChild4" presStyleCnt="0"/>
      <dgm:spPr/>
    </dgm:pt>
    <dgm:pt modelId="{355BFEF7-75C6-4FB2-9F5C-2982C1912891}" type="pres">
      <dgm:prSet presAssocID="{81B647DB-2AA6-4433-8DE3-449E211EDB38}" presName="hierChild5" presStyleCnt="0"/>
      <dgm:spPr/>
    </dgm:pt>
    <dgm:pt modelId="{1A041F65-B75B-40B0-9ADD-F7BC7676E941}" type="pres">
      <dgm:prSet presAssocID="{D3C27AD6-9E72-4CC0-98EF-FDA318CF48B1}" presName="Name37" presStyleLbl="parChTrans1D2" presStyleIdx="3" presStyleCnt="5"/>
      <dgm:spPr/>
    </dgm:pt>
    <dgm:pt modelId="{FFF9CFB0-D5A6-449D-8330-AD0D97B985B6}" type="pres">
      <dgm:prSet presAssocID="{D00FA54A-FBBA-4F5E-B84A-2833EEB91B90}" presName="hierRoot2" presStyleCnt="0">
        <dgm:presLayoutVars>
          <dgm:hierBranch val="init"/>
        </dgm:presLayoutVars>
      </dgm:prSet>
      <dgm:spPr/>
    </dgm:pt>
    <dgm:pt modelId="{0ECA69A4-E733-41D3-BA3C-C57D529EAC58}" type="pres">
      <dgm:prSet presAssocID="{D00FA54A-FBBA-4F5E-B84A-2833EEB91B90}" presName="rootComposite" presStyleCnt="0"/>
      <dgm:spPr/>
    </dgm:pt>
    <dgm:pt modelId="{A7028E1E-7EBC-477E-ADC0-1D239210A46F}" type="pres">
      <dgm:prSet presAssocID="{D00FA54A-FBBA-4F5E-B84A-2833EEB91B90}" presName="rootText" presStyleLbl="node2" presStyleIdx="3" presStyleCnt="4">
        <dgm:presLayoutVars>
          <dgm:chPref val="3"/>
        </dgm:presLayoutVars>
      </dgm:prSet>
      <dgm:spPr/>
    </dgm:pt>
    <dgm:pt modelId="{F575B310-BA39-4AEA-BF73-9F3C8ED426C3}" type="pres">
      <dgm:prSet presAssocID="{D00FA54A-FBBA-4F5E-B84A-2833EEB91B90}" presName="rootConnector" presStyleLbl="node2" presStyleIdx="3" presStyleCnt="4"/>
      <dgm:spPr/>
    </dgm:pt>
    <dgm:pt modelId="{E5FFE3AC-F444-4BCF-B9A3-2255A73DFAA9}" type="pres">
      <dgm:prSet presAssocID="{D00FA54A-FBBA-4F5E-B84A-2833EEB91B90}" presName="hierChild4" presStyleCnt="0"/>
      <dgm:spPr/>
    </dgm:pt>
    <dgm:pt modelId="{F8C6C496-A479-43E0-B529-8C29554D6DAA}" type="pres">
      <dgm:prSet presAssocID="{D00FA54A-FBBA-4F5E-B84A-2833EEB91B90}" presName="hierChild5" presStyleCnt="0"/>
      <dgm:spPr/>
    </dgm:pt>
    <dgm:pt modelId="{58C48DEB-A7F8-448A-B0BB-87A5C50DC7F0}" type="pres">
      <dgm:prSet presAssocID="{A357A316-1631-47D5-9E09-DAE665074ECA}" presName="hierChild3" presStyleCnt="0"/>
      <dgm:spPr/>
    </dgm:pt>
    <dgm:pt modelId="{9C65490B-6DA1-4D9D-BE48-FB47BC8FD103}" type="pres">
      <dgm:prSet presAssocID="{2D2994DB-70D1-439E-B59D-41330E81C8F2}" presName="Name111" presStyleLbl="parChTrans1D2" presStyleIdx="4" presStyleCnt="5"/>
      <dgm:spPr/>
    </dgm:pt>
    <dgm:pt modelId="{EFF42318-243A-4E6A-BD23-B9BD6FEBA2A6}" type="pres">
      <dgm:prSet presAssocID="{2C552F1F-D0F6-4A8E-BD2F-B4373FFE01FC}" presName="hierRoot3" presStyleCnt="0">
        <dgm:presLayoutVars>
          <dgm:hierBranch val="init"/>
        </dgm:presLayoutVars>
      </dgm:prSet>
      <dgm:spPr/>
    </dgm:pt>
    <dgm:pt modelId="{FCC20940-80BA-4A28-8016-466E5B1F5F61}" type="pres">
      <dgm:prSet presAssocID="{2C552F1F-D0F6-4A8E-BD2F-B4373FFE01FC}" presName="rootComposite3" presStyleCnt="0"/>
      <dgm:spPr/>
    </dgm:pt>
    <dgm:pt modelId="{842034BA-BC25-495F-A2B8-2DFDC4AA2165}" type="pres">
      <dgm:prSet presAssocID="{2C552F1F-D0F6-4A8E-BD2F-B4373FFE01FC}" presName="rootText3" presStyleLbl="asst1" presStyleIdx="0" presStyleCnt="1">
        <dgm:presLayoutVars>
          <dgm:chPref val="3"/>
        </dgm:presLayoutVars>
      </dgm:prSet>
      <dgm:spPr/>
    </dgm:pt>
    <dgm:pt modelId="{2DE4D157-4ADC-4782-8A46-C45AD2BF08C9}" type="pres">
      <dgm:prSet presAssocID="{2C552F1F-D0F6-4A8E-BD2F-B4373FFE01FC}" presName="rootConnector3" presStyleLbl="asst1" presStyleIdx="0" presStyleCnt="1"/>
      <dgm:spPr/>
    </dgm:pt>
    <dgm:pt modelId="{16635E1D-A745-4FED-9549-57CE23CE5963}" type="pres">
      <dgm:prSet presAssocID="{2C552F1F-D0F6-4A8E-BD2F-B4373FFE01FC}" presName="hierChild6" presStyleCnt="0"/>
      <dgm:spPr/>
    </dgm:pt>
    <dgm:pt modelId="{5767C738-45DC-4104-A5DF-50A50BC83DE5}" type="pres">
      <dgm:prSet presAssocID="{2C552F1F-D0F6-4A8E-BD2F-B4373FFE01FC}" presName="hierChild7" presStyleCnt="0"/>
      <dgm:spPr/>
    </dgm:pt>
  </dgm:ptLst>
  <dgm:cxnLst>
    <dgm:cxn modelId="{8CD98301-881F-45D8-98EA-F3313AA04FAA}" type="presOf" srcId="{319D2F7B-8199-48D2-B315-EE572C3FD335}" destId="{DF4F15D3-AE97-4E3C-B5D3-6F779CFA29DF}" srcOrd="1" destOrd="0" presId="urn:microsoft.com/office/officeart/2005/8/layout/orgChart1"/>
    <dgm:cxn modelId="{BBCD7A0F-87DA-4EAE-A58F-8464F94930DB}" type="presOf" srcId="{DA42A38F-787B-4F95-B267-7D1D2874191C}" destId="{9B0E2877-4F61-44A6-900E-23AE3540224E}" srcOrd="0" destOrd="0" presId="urn:microsoft.com/office/officeart/2005/8/layout/orgChart1"/>
    <dgm:cxn modelId="{8BEB7714-523D-43A0-863B-287D3B49EDE2}" srcId="{A357A316-1631-47D5-9E09-DAE665074ECA}" destId="{2C552F1F-D0F6-4A8E-BD2F-B4373FFE01FC}" srcOrd="0" destOrd="0" parTransId="{2D2994DB-70D1-439E-B59D-41330E81C8F2}" sibTransId="{68F625B8-F6BE-492E-AF65-FF3D9E881125}"/>
    <dgm:cxn modelId="{8D61801A-13E1-4E1E-8C46-0AB8F2806CB3}" srcId="{E913934A-9BCD-4024-AAAD-E568F06039A8}" destId="{A357A316-1631-47D5-9E09-DAE665074ECA}" srcOrd="0" destOrd="0" parTransId="{70D8444D-2258-406C-AC69-B6F10D71E2AD}" sibTransId="{7B48E676-F7F3-4E68-9097-B12B350BD698}"/>
    <dgm:cxn modelId="{E0FC4C22-7B8A-4862-92CC-0F7D51A0DDB3}" type="presOf" srcId="{E8FD85F3-E71E-4019-B60F-8BA2565C9551}" destId="{E6A97195-8071-4B88-AE3B-4E1119B360C6}" srcOrd="0" destOrd="0" presId="urn:microsoft.com/office/officeart/2005/8/layout/orgChart1"/>
    <dgm:cxn modelId="{F6C6D12F-E84C-4A57-BE8C-41EE0DD3975F}" type="presOf" srcId="{D3C27AD6-9E72-4CC0-98EF-FDA318CF48B1}" destId="{1A041F65-B75B-40B0-9ADD-F7BC7676E941}" srcOrd="0" destOrd="0" presId="urn:microsoft.com/office/officeart/2005/8/layout/orgChart1"/>
    <dgm:cxn modelId="{C7179046-772B-4947-A51C-BCC11C8F6E02}" srcId="{A357A316-1631-47D5-9E09-DAE665074ECA}" destId="{E8FD85F3-E71E-4019-B60F-8BA2565C9551}" srcOrd="1" destOrd="0" parTransId="{DA42A38F-787B-4F95-B267-7D1D2874191C}" sibTransId="{8CB1BE86-9DA8-4F38-9ABA-F3CB1E109EF7}"/>
    <dgm:cxn modelId="{16316D47-7466-4D53-9C1F-A7F677197F0E}" type="presOf" srcId="{D00FA54A-FBBA-4F5E-B84A-2833EEB91B90}" destId="{F575B310-BA39-4AEA-BF73-9F3C8ED426C3}" srcOrd="1" destOrd="0" presId="urn:microsoft.com/office/officeart/2005/8/layout/orgChart1"/>
    <dgm:cxn modelId="{AB2CED4F-3C24-4BD8-BF0A-5ABC43BFF21B}" type="presOf" srcId="{2C552F1F-D0F6-4A8E-BD2F-B4373FFE01FC}" destId="{842034BA-BC25-495F-A2B8-2DFDC4AA2165}" srcOrd="0" destOrd="0" presId="urn:microsoft.com/office/officeart/2005/8/layout/orgChart1"/>
    <dgm:cxn modelId="{EDC3D355-19D1-4C84-8B32-226468A101E5}" type="presOf" srcId="{2F97ED00-E42E-4CEF-9ABB-ADC410AA51D7}" destId="{C1F86D93-310F-4E5D-B349-5C030725BED2}" srcOrd="0" destOrd="0" presId="urn:microsoft.com/office/officeart/2005/8/layout/orgChart1"/>
    <dgm:cxn modelId="{653D5C7A-9FC7-4AD9-AEC3-EECBDC4E4472}" type="presOf" srcId="{D00FA54A-FBBA-4F5E-B84A-2833EEB91B90}" destId="{A7028E1E-7EBC-477E-ADC0-1D239210A46F}" srcOrd="0" destOrd="0" presId="urn:microsoft.com/office/officeart/2005/8/layout/orgChart1"/>
    <dgm:cxn modelId="{F534F090-7E87-4A37-BD31-984CB842B5CC}" type="presOf" srcId="{A357A316-1631-47D5-9E09-DAE665074ECA}" destId="{1C43E8E4-D3C0-4C91-8858-04014234278E}" srcOrd="1" destOrd="0" presId="urn:microsoft.com/office/officeart/2005/8/layout/orgChart1"/>
    <dgm:cxn modelId="{4DA01D96-4742-4C0E-AF92-D631DACD8693}" type="presOf" srcId="{A357A316-1631-47D5-9E09-DAE665074ECA}" destId="{730EA242-9EF7-4E9C-A79F-FEF3618C4C58}" srcOrd="0" destOrd="0" presId="urn:microsoft.com/office/officeart/2005/8/layout/orgChart1"/>
    <dgm:cxn modelId="{24A81BA7-2161-4D40-A775-924DBB81DED9}" type="presOf" srcId="{319D2F7B-8199-48D2-B315-EE572C3FD335}" destId="{ABF09CBC-B9F0-4878-9FE3-43435808C8A8}" srcOrd="0" destOrd="0" presId="urn:microsoft.com/office/officeart/2005/8/layout/orgChart1"/>
    <dgm:cxn modelId="{AB7571AD-817D-44CC-859E-B8889A042F80}" type="presOf" srcId="{E8FD85F3-E71E-4019-B60F-8BA2565C9551}" destId="{DE50E2BD-347C-44FA-BC12-0A7512CF15E5}" srcOrd="1" destOrd="0" presId="urn:microsoft.com/office/officeart/2005/8/layout/orgChart1"/>
    <dgm:cxn modelId="{5E272DB3-DCA7-4EB6-ABBE-C7936173D897}" srcId="{A357A316-1631-47D5-9E09-DAE665074ECA}" destId="{D00FA54A-FBBA-4F5E-B84A-2833EEB91B90}" srcOrd="4" destOrd="0" parTransId="{D3C27AD6-9E72-4CC0-98EF-FDA318CF48B1}" sibTransId="{FBFEF6B7-67F6-4997-89BF-41961D117509}"/>
    <dgm:cxn modelId="{626C47B4-1D9C-48A5-81DD-61D15EDEB2E7}" type="presOf" srcId="{81B647DB-2AA6-4433-8DE3-449E211EDB38}" destId="{9A714BA9-3A6E-450D-ACB8-DD705D964252}" srcOrd="0" destOrd="0" presId="urn:microsoft.com/office/officeart/2005/8/layout/orgChart1"/>
    <dgm:cxn modelId="{E1ABCBBD-CBCE-4D86-B9AC-3911BB3F4225}" type="presOf" srcId="{2D2994DB-70D1-439E-B59D-41330E81C8F2}" destId="{9C65490B-6DA1-4D9D-BE48-FB47BC8FD103}" srcOrd="0" destOrd="0" presId="urn:microsoft.com/office/officeart/2005/8/layout/orgChart1"/>
    <dgm:cxn modelId="{64AB81C6-E24C-4BD0-AE04-54D4C29F8E40}" srcId="{A357A316-1631-47D5-9E09-DAE665074ECA}" destId="{81B647DB-2AA6-4433-8DE3-449E211EDB38}" srcOrd="3" destOrd="0" parTransId="{3F8F4D49-A798-4771-BEE4-FE02A7176372}" sibTransId="{A5EB2151-80C8-4DEE-931B-F52EE8E225EA}"/>
    <dgm:cxn modelId="{58320EE0-FDE1-4448-AF83-A2A4B92D3113}" type="presOf" srcId="{3F8F4D49-A798-4771-BEE4-FE02A7176372}" destId="{1E0E7CC8-65A6-404F-9380-B191E131BF72}" srcOrd="0" destOrd="0" presId="urn:microsoft.com/office/officeart/2005/8/layout/orgChart1"/>
    <dgm:cxn modelId="{D2668BE3-D996-403C-8B32-F11AEFADE566}" type="presOf" srcId="{2C552F1F-D0F6-4A8E-BD2F-B4373FFE01FC}" destId="{2DE4D157-4ADC-4782-8A46-C45AD2BF08C9}" srcOrd="1" destOrd="0" presId="urn:microsoft.com/office/officeart/2005/8/layout/orgChart1"/>
    <dgm:cxn modelId="{B2C5EDEC-2FD0-4D7C-A362-72A38F57B096}" type="presOf" srcId="{81B647DB-2AA6-4433-8DE3-449E211EDB38}" destId="{7E1E57B1-7465-44D3-B75F-B49CE7161301}" srcOrd="1" destOrd="0" presId="urn:microsoft.com/office/officeart/2005/8/layout/orgChart1"/>
    <dgm:cxn modelId="{013808ED-50C2-42F8-8639-C2AF64E7BED2}" srcId="{A357A316-1631-47D5-9E09-DAE665074ECA}" destId="{319D2F7B-8199-48D2-B315-EE572C3FD335}" srcOrd="2" destOrd="0" parTransId="{2F97ED00-E42E-4CEF-9ABB-ADC410AA51D7}" sibTransId="{7C641764-EACD-468A-BDCD-FC315E89D0A1}"/>
    <dgm:cxn modelId="{0AD107F5-DE75-4612-A9A0-62856B984859}" type="presOf" srcId="{E913934A-9BCD-4024-AAAD-E568F06039A8}" destId="{8F8F3FE8-97FE-447C-A0D6-F06503915A86}" srcOrd="0" destOrd="0" presId="urn:microsoft.com/office/officeart/2005/8/layout/orgChart1"/>
    <dgm:cxn modelId="{F98F43D0-AB80-401A-87D8-9ECD92C819F0}" type="presParOf" srcId="{8F8F3FE8-97FE-447C-A0D6-F06503915A86}" destId="{BC86376C-4A61-40F7-B4FA-10E19B0C3AB9}" srcOrd="0" destOrd="0" presId="urn:microsoft.com/office/officeart/2005/8/layout/orgChart1"/>
    <dgm:cxn modelId="{EEEA67C5-464A-4CFA-BF71-0D8B44173C67}" type="presParOf" srcId="{BC86376C-4A61-40F7-B4FA-10E19B0C3AB9}" destId="{4BB8563A-4B9E-482E-86F5-18925009CED9}" srcOrd="0" destOrd="0" presId="urn:microsoft.com/office/officeart/2005/8/layout/orgChart1"/>
    <dgm:cxn modelId="{6FDDF9D0-A57E-4A91-8136-E9028250CF6A}" type="presParOf" srcId="{4BB8563A-4B9E-482E-86F5-18925009CED9}" destId="{730EA242-9EF7-4E9C-A79F-FEF3618C4C58}" srcOrd="0" destOrd="0" presId="urn:microsoft.com/office/officeart/2005/8/layout/orgChart1"/>
    <dgm:cxn modelId="{6B4AAFA1-EF1E-4093-BFEB-E4EFAE5C8D47}" type="presParOf" srcId="{4BB8563A-4B9E-482E-86F5-18925009CED9}" destId="{1C43E8E4-D3C0-4C91-8858-04014234278E}" srcOrd="1" destOrd="0" presId="urn:microsoft.com/office/officeart/2005/8/layout/orgChart1"/>
    <dgm:cxn modelId="{2816F00A-DDAB-4968-9C55-DB81D35E8311}" type="presParOf" srcId="{BC86376C-4A61-40F7-B4FA-10E19B0C3AB9}" destId="{85A89FAC-F9E6-4E67-9B5A-D60DD4CAEE07}" srcOrd="1" destOrd="0" presId="urn:microsoft.com/office/officeart/2005/8/layout/orgChart1"/>
    <dgm:cxn modelId="{81F8D498-E4CA-4496-8012-54103598BAB7}" type="presParOf" srcId="{85A89FAC-F9E6-4E67-9B5A-D60DD4CAEE07}" destId="{9B0E2877-4F61-44A6-900E-23AE3540224E}" srcOrd="0" destOrd="0" presId="urn:microsoft.com/office/officeart/2005/8/layout/orgChart1"/>
    <dgm:cxn modelId="{33EA3763-EDC6-4466-ACAF-18132B195925}" type="presParOf" srcId="{85A89FAC-F9E6-4E67-9B5A-D60DD4CAEE07}" destId="{65C2E166-C5CB-43DD-920B-119E510ED6A5}" srcOrd="1" destOrd="0" presId="urn:microsoft.com/office/officeart/2005/8/layout/orgChart1"/>
    <dgm:cxn modelId="{578DE0FB-16DA-40F8-B0B0-D4A5D620F9D9}" type="presParOf" srcId="{65C2E166-C5CB-43DD-920B-119E510ED6A5}" destId="{62997F83-0733-4A3A-A105-84B6293782C2}" srcOrd="0" destOrd="0" presId="urn:microsoft.com/office/officeart/2005/8/layout/orgChart1"/>
    <dgm:cxn modelId="{0891EBDE-A2BA-44B8-AC1E-DFFD94D6ACCA}" type="presParOf" srcId="{62997F83-0733-4A3A-A105-84B6293782C2}" destId="{E6A97195-8071-4B88-AE3B-4E1119B360C6}" srcOrd="0" destOrd="0" presId="urn:microsoft.com/office/officeart/2005/8/layout/orgChart1"/>
    <dgm:cxn modelId="{8F356278-65EB-4AC0-A297-095C58508F92}" type="presParOf" srcId="{62997F83-0733-4A3A-A105-84B6293782C2}" destId="{DE50E2BD-347C-44FA-BC12-0A7512CF15E5}" srcOrd="1" destOrd="0" presId="urn:microsoft.com/office/officeart/2005/8/layout/orgChart1"/>
    <dgm:cxn modelId="{B10F8FE2-EB59-4AE5-B9DE-5C92E93F4215}" type="presParOf" srcId="{65C2E166-C5CB-43DD-920B-119E510ED6A5}" destId="{F8044C7B-E1C9-43FB-82A6-1589803B673A}" srcOrd="1" destOrd="0" presId="urn:microsoft.com/office/officeart/2005/8/layout/orgChart1"/>
    <dgm:cxn modelId="{A45159BA-3465-46F6-9B22-F6E939F76A41}" type="presParOf" srcId="{65C2E166-C5CB-43DD-920B-119E510ED6A5}" destId="{3D86E840-1A95-48FA-AD16-8A4766112D0D}" srcOrd="2" destOrd="0" presId="urn:microsoft.com/office/officeart/2005/8/layout/orgChart1"/>
    <dgm:cxn modelId="{5D686E54-51C1-44D4-B5CD-DE3E39540D3B}" type="presParOf" srcId="{85A89FAC-F9E6-4E67-9B5A-D60DD4CAEE07}" destId="{C1F86D93-310F-4E5D-B349-5C030725BED2}" srcOrd="2" destOrd="0" presId="urn:microsoft.com/office/officeart/2005/8/layout/orgChart1"/>
    <dgm:cxn modelId="{99D58928-3E5F-4973-9838-29103533E34D}" type="presParOf" srcId="{85A89FAC-F9E6-4E67-9B5A-D60DD4CAEE07}" destId="{5A3212A0-1666-4E18-8067-4B56DA6E77B8}" srcOrd="3" destOrd="0" presId="urn:microsoft.com/office/officeart/2005/8/layout/orgChart1"/>
    <dgm:cxn modelId="{FC81D653-4102-496B-8FBC-6688FAF06115}" type="presParOf" srcId="{5A3212A0-1666-4E18-8067-4B56DA6E77B8}" destId="{A924DF58-2CB4-4850-AF55-418585B403CA}" srcOrd="0" destOrd="0" presId="urn:microsoft.com/office/officeart/2005/8/layout/orgChart1"/>
    <dgm:cxn modelId="{6EC04306-8789-4153-8A60-701D2BA1C48E}" type="presParOf" srcId="{A924DF58-2CB4-4850-AF55-418585B403CA}" destId="{ABF09CBC-B9F0-4878-9FE3-43435808C8A8}" srcOrd="0" destOrd="0" presId="urn:microsoft.com/office/officeart/2005/8/layout/orgChart1"/>
    <dgm:cxn modelId="{F0A4C9BD-0957-4B86-BC2D-F6BEC06F22E4}" type="presParOf" srcId="{A924DF58-2CB4-4850-AF55-418585B403CA}" destId="{DF4F15D3-AE97-4E3C-B5D3-6F779CFA29DF}" srcOrd="1" destOrd="0" presId="urn:microsoft.com/office/officeart/2005/8/layout/orgChart1"/>
    <dgm:cxn modelId="{A3D71B23-1267-4839-8469-E4B820D86289}" type="presParOf" srcId="{5A3212A0-1666-4E18-8067-4B56DA6E77B8}" destId="{6FF0C26A-9F04-493C-BA10-BA2771D42943}" srcOrd="1" destOrd="0" presId="urn:microsoft.com/office/officeart/2005/8/layout/orgChart1"/>
    <dgm:cxn modelId="{92724E69-A734-4948-887F-D0B0F3574A34}" type="presParOf" srcId="{5A3212A0-1666-4E18-8067-4B56DA6E77B8}" destId="{E813FB8E-3702-487F-B933-6ED8BB1871E4}" srcOrd="2" destOrd="0" presId="urn:microsoft.com/office/officeart/2005/8/layout/orgChart1"/>
    <dgm:cxn modelId="{00FEDD41-81F1-4867-81A7-E4E6EF594300}" type="presParOf" srcId="{85A89FAC-F9E6-4E67-9B5A-D60DD4CAEE07}" destId="{1E0E7CC8-65A6-404F-9380-B191E131BF72}" srcOrd="4" destOrd="0" presId="urn:microsoft.com/office/officeart/2005/8/layout/orgChart1"/>
    <dgm:cxn modelId="{097C9F00-CC6D-46E1-9712-8E2ADA7F5EF0}" type="presParOf" srcId="{85A89FAC-F9E6-4E67-9B5A-D60DD4CAEE07}" destId="{015E125B-516E-4307-B4B5-1B9852609E15}" srcOrd="5" destOrd="0" presId="urn:microsoft.com/office/officeart/2005/8/layout/orgChart1"/>
    <dgm:cxn modelId="{F5CF77C0-C3DC-4ABA-BDEC-41868FCB3C34}" type="presParOf" srcId="{015E125B-516E-4307-B4B5-1B9852609E15}" destId="{3F2406E0-E056-4CC3-ABC6-6779D842C93F}" srcOrd="0" destOrd="0" presId="urn:microsoft.com/office/officeart/2005/8/layout/orgChart1"/>
    <dgm:cxn modelId="{72BCC2CB-1FBD-409B-9640-4B3ADCE2A248}" type="presParOf" srcId="{3F2406E0-E056-4CC3-ABC6-6779D842C93F}" destId="{9A714BA9-3A6E-450D-ACB8-DD705D964252}" srcOrd="0" destOrd="0" presId="urn:microsoft.com/office/officeart/2005/8/layout/orgChart1"/>
    <dgm:cxn modelId="{2983FA23-9059-4E5B-B4E7-737FAABFA8D3}" type="presParOf" srcId="{3F2406E0-E056-4CC3-ABC6-6779D842C93F}" destId="{7E1E57B1-7465-44D3-B75F-B49CE7161301}" srcOrd="1" destOrd="0" presId="urn:microsoft.com/office/officeart/2005/8/layout/orgChart1"/>
    <dgm:cxn modelId="{183A78D0-80B9-454D-BC41-EA8EAB4E12C0}" type="presParOf" srcId="{015E125B-516E-4307-B4B5-1B9852609E15}" destId="{E8DB3FB8-502D-417F-A8AF-B9026C312518}" srcOrd="1" destOrd="0" presId="urn:microsoft.com/office/officeart/2005/8/layout/orgChart1"/>
    <dgm:cxn modelId="{4E56B751-9373-4C3B-8F70-018555D0844A}" type="presParOf" srcId="{015E125B-516E-4307-B4B5-1B9852609E15}" destId="{355BFEF7-75C6-4FB2-9F5C-2982C1912891}" srcOrd="2" destOrd="0" presId="urn:microsoft.com/office/officeart/2005/8/layout/orgChart1"/>
    <dgm:cxn modelId="{3C1918C3-01BA-47E9-92BC-A2E5635FFA31}" type="presParOf" srcId="{85A89FAC-F9E6-4E67-9B5A-D60DD4CAEE07}" destId="{1A041F65-B75B-40B0-9ADD-F7BC7676E941}" srcOrd="6" destOrd="0" presId="urn:microsoft.com/office/officeart/2005/8/layout/orgChart1"/>
    <dgm:cxn modelId="{9293F69C-3DA0-4445-82E0-256A37931FB6}" type="presParOf" srcId="{85A89FAC-F9E6-4E67-9B5A-D60DD4CAEE07}" destId="{FFF9CFB0-D5A6-449D-8330-AD0D97B985B6}" srcOrd="7" destOrd="0" presId="urn:microsoft.com/office/officeart/2005/8/layout/orgChart1"/>
    <dgm:cxn modelId="{25548E23-662B-4AB7-973E-19B300F4F80F}" type="presParOf" srcId="{FFF9CFB0-D5A6-449D-8330-AD0D97B985B6}" destId="{0ECA69A4-E733-41D3-BA3C-C57D529EAC58}" srcOrd="0" destOrd="0" presId="urn:microsoft.com/office/officeart/2005/8/layout/orgChart1"/>
    <dgm:cxn modelId="{19BF589C-CECA-4014-AA4F-14795DCCDBDD}" type="presParOf" srcId="{0ECA69A4-E733-41D3-BA3C-C57D529EAC58}" destId="{A7028E1E-7EBC-477E-ADC0-1D239210A46F}" srcOrd="0" destOrd="0" presId="urn:microsoft.com/office/officeart/2005/8/layout/orgChart1"/>
    <dgm:cxn modelId="{D9EE16B5-F8F7-41AD-A510-6C921E5E759D}" type="presParOf" srcId="{0ECA69A4-E733-41D3-BA3C-C57D529EAC58}" destId="{F575B310-BA39-4AEA-BF73-9F3C8ED426C3}" srcOrd="1" destOrd="0" presId="urn:microsoft.com/office/officeart/2005/8/layout/orgChart1"/>
    <dgm:cxn modelId="{8A084AD6-58AD-41DE-8CCC-5A7DB6ACD1F4}" type="presParOf" srcId="{FFF9CFB0-D5A6-449D-8330-AD0D97B985B6}" destId="{E5FFE3AC-F444-4BCF-B9A3-2255A73DFAA9}" srcOrd="1" destOrd="0" presId="urn:microsoft.com/office/officeart/2005/8/layout/orgChart1"/>
    <dgm:cxn modelId="{E2208BB7-2A6B-4F09-8C2F-12938FCB41BA}" type="presParOf" srcId="{FFF9CFB0-D5A6-449D-8330-AD0D97B985B6}" destId="{F8C6C496-A479-43E0-B529-8C29554D6DAA}" srcOrd="2" destOrd="0" presId="urn:microsoft.com/office/officeart/2005/8/layout/orgChart1"/>
    <dgm:cxn modelId="{62DBB775-AD28-4CEF-8422-282197E8401C}" type="presParOf" srcId="{BC86376C-4A61-40F7-B4FA-10E19B0C3AB9}" destId="{58C48DEB-A7F8-448A-B0BB-87A5C50DC7F0}" srcOrd="2" destOrd="0" presId="urn:microsoft.com/office/officeart/2005/8/layout/orgChart1"/>
    <dgm:cxn modelId="{72C91B8F-F743-40B8-BB6D-3C9F6472E4AB}" type="presParOf" srcId="{58C48DEB-A7F8-448A-B0BB-87A5C50DC7F0}" destId="{9C65490B-6DA1-4D9D-BE48-FB47BC8FD103}" srcOrd="0" destOrd="0" presId="urn:microsoft.com/office/officeart/2005/8/layout/orgChart1"/>
    <dgm:cxn modelId="{2B25F182-9F9F-4A47-AD54-337A8DC96127}" type="presParOf" srcId="{58C48DEB-A7F8-448A-B0BB-87A5C50DC7F0}" destId="{EFF42318-243A-4E6A-BD23-B9BD6FEBA2A6}" srcOrd="1" destOrd="0" presId="urn:microsoft.com/office/officeart/2005/8/layout/orgChart1"/>
    <dgm:cxn modelId="{9C2E8A4B-3BCC-49A9-93D3-6796EBEDE71A}" type="presParOf" srcId="{EFF42318-243A-4E6A-BD23-B9BD6FEBA2A6}" destId="{FCC20940-80BA-4A28-8016-466E5B1F5F61}" srcOrd="0" destOrd="0" presId="urn:microsoft.com/office/officeart/2005/8/layout/orgChart1"/>
    <dgm:cxn modelId="{4D055F9D-BF08-4CD1-8602-CED71F25CE29}" type="presParOf" srcId="{FCC20940-80BA-4A28-8016-466E5B1F5F61}" destId="{842034BA-BC25-495F-A2B8-2DFDC4AA2165}" srcOrd="0" destOrd="0" presId="urn:microsoft.com/office/officeart/2005/8/layout/orgChart1"/>
    <dgm:cxn modelId="{0D0CF94B-2E23-4D85-949F-02F6580874BF}" type="presParOf" srcId="{FCC20940-80BA-4A28-8016-466E5B1F5F61}" destId="{2DE4D157-4ADC-4782-8A46-C45AD2BF08C9}" srcOrd="1" destOrd="0" presId="urn:microsoft.com/office/officeart/2005/8/layout/orgChart1"/>
    <dgm:cxn modelId="{66F92C3E-F675-4E61-8197-B44B53A4E190}" type="presParOf" srcId="{EFF42318-243A-4E6A-BD23-B9BD6FEBA2A6}" destId="{16635E1D-A745-4FED-9549-57CE23CE5963}" srcOrd="1" destOrd="0" presId="urn:microsoft.com/office/officeart/2005/8/layout/orgChart1"/>
    <dgm:cxn modelId="{B0BA1B75-4A35-4E68-AAB6-C7D3CEA7EBBF}" type="presParOf" srcId="{EFF42318-243A-4E6A-BD23-B9BD6FEBA2A6}" destId="{5767C738-45DC-4104-A5DF-50A50BC83DE5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6BBCFB-CDE7-4964-8D53-62735BB26494}">
      <dsp:nvSpPr>
        <dsp:cNvPr id="0" name=""/>
        <dsp:cNvSpPr/>
      </dsp:nvSpPr>
      <dsp:spPr>
        <a:xfrm>
          <a:off x="2160" y="910258"/>
          <a:ext cx="2106233" cy="76078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/>
            <a:t>Diseño</a:t>
          </a:r>
        </a:p>
      </dsp:txBody>
      <dsp:txXfrm>
        <a:off x="2160" y="910258"/>
        <a:ext cx="2106233" cy="760786"/>
      </dsp:txXfrm>
    </dsp:sp>
    <dsp:sp modelId="{45997C33-E283-4FFE-93D6-6A80E9E9D638}">
      <dsp:nvSpPr>
        <dsp:cNvPr id="0" name=""/>
        <dsp:cNvSpPr/>
      </dsp:nvSpPr>
      <dsp:spPr>
        <a:xfrm>
          <a:off x="2160" y="1671045"/>
          <a:ext cx="2106233" cy="186265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100" kern="1200" dirty="0"/>
            <a:t>Observacional.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100" kern="1200" dirty="0"/>
            <a:t>Descriptivo.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100" kern="1200" dirty="0"/>
            <a:t>Retrospectivo.</a:t>
          </a:r>
        </a:p>
      </dsp:txBody>
      <dsp:txXfrm>
        <a:off x="2160" y="1671045"/>
        <a:ext cx="2106233" cy="1862654"/>
      </dsp:txXfrm>
    </dsp:sp>
    <dsp:sp modelId="{09BFAA20-2A7D-418D-A4AB-3E4980CD114A}">
      <dsp:nvSpPr>
        <dsp:cNvPr id="0" name=""/>
        <dsp:cNvSpPr/>
      </dsp:nvSpPr>
      <dsp:spPr>
        <a:xfrm>
          <a:off x="2403267" y="910258"/>
          <a:ext cx="2106233" cy="76078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/>
            <a:t>Población Referencia</a:t>
          </a:r>
        </a:p>
      </dsp:txBody>
      <dsp:txXfrm>
        <a:off x="2403267" y="910258"/>
        <a:ext cx="2106233" cy="760786"/>
      </dsp:txXfrm>
    </dsp:sp>
    <dsp:sp modelId="{0328992A-4094-4C65-95DB-A6FFCC719D63}">
      <dsp:nvSpPr>
        <dsp:cNvPr id="0" name=""/>
        <dsp:cNvSpPr/>
      </dsp:nvSpPr>
      <dsp:spPr>
        <a:xfrm>
          <a:off x="2403267" y="1671045"/>
          <a:ext cx="2106233" cy="186265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100" kern="1200" dirty="0"/>
            <a:t>Bahía de Cádiz.</a:t>
          </a:r>
        </a:p>
      </dsp:txBody>
      <dsp:txXfrm>
        <a:off x="2403267" y="1671045"/>
        <a:ext cx="2106233" cy="1862654"/>
      </dsp:txXfrm>
    </dsp:sp>
    <dsp:sp modelId="{99809834-A1B3-4264-8A3F-D2BE826207AA}">
      <dsp:nvSpPr>
        <dsp:cNvPr id="0" name=""/>
        <dsp:cNvSpPr/>
      </dsp:nvSpPr>
      <dsp:spPr>
        <a:xfrm>
          <a:off x="4804373" y="910258"/>
          <a:ext cx="2106233" cy="76078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/>
            <a:t>Población estudio</a:t>
          </a:r>
        </a:p>
      </dsp:txBody>
      <dsp:txXfrm>
        <a:off x="4804373" y="910258"/>
        <a:ext cx="2106233" cy="760786"/>
      </dsp:txXfrm>
    </dsp:sp>
    <dsp:sp modelId="{2EF2CFC4-2D50-45F2-A297-398B67933BC3}">
      <dsp:nvSpPr>
        <dsp:cNvPr id="0" name=""/>
        <dsp:cNvSpPr/>
      </dsp:nvSpPr>
      <dsp:spPr>
        <a:xfrm>
          <a:off x="4804373" y="1671045"/>
          <a:ext cx="2106233" cy="186265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100" kern="1200" dirty="0"/>
            <a:t>Hospitalizados HUPM.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100" kern="1200" dirty="0"/>
            <a:t>Cualquier edad o sexo.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100" kern="1200" dirty="0"/>
            <a:t>2021-2023.</a:t>
          </a:r>
        </a:p>
      </dsp:txBody>
      <dsp:txXfrm>
        <a:off x="4804373" y="1671045"/>
        <a:ext cx="2106233" cy="186265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1C9FB4-759D-44B6-A9AE-D5D7D6382DB4}">
      <dsp:nvSpPr>
        <dsp:cNvPr id="0" name=""/>
        <dsp:cNvSpPr/>
      </dsp:nvSpPr>
      <dsp:spPr>
        <a:xfrm>
          <a:off x="1072900" y="1765926"/>
          <a:ext cx="2009332" cy="134022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8016" rIns="128016" bIns="128016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Hospitalizados HUPM 2021-2023.</a:t>
          </a:r>
        </a:p>
      </dsp:txBody>
      <dsp:txXfrm>
        <a:off x="1394393" y="1765926"/>
        <a:ext cx="1687839" cy="1340224"/>
      </dsp:txXfrm>
    </dsp:sp>
    <dsp:sp modelId="{D8ED2B53-1EF5-4DD0-9EE8-6B52A4E4890B}">
      <dsp:nvSpPr>
        <dsp:cNvPr id="0" name=""/>
        <dsp:cNvSpPr/>
      </dsp:nvSpPr>
      <dsp:spPr>
        <a:xfrm>
          <a:off x="1256" y="1230104"/>
          <a:ext cx="1339554" cy="133955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kern="1200" dirty="0"/>
            <a:t>Inclusión</a:t>
          </a:r>
        </a:p>
      </dsp:txBody>
      <dsp:txXfrm>
        <a:off x="197429" y="1426277"/>
        <a:ext cx="947208" cy="947208"/>
      </dsp:txXfrm>
    </dsp:sp>
    <dsp:sp modelId="{D5973EBA-4BF0-47DB-8039-0CEF57B4CA1F}">
      <dsp:nvSpPr>
        <dsp:cNvPr id="0" name=""/>
        <dsp:cNvSpPr/>
      </dsp:nvSpPr>
      <dsp:spPr>
        <a:xfrm>
          <a:off x="4421787" y="1765926"/>
          <a:ext cx="2009332" cy="134022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8016" rIns="128016" bIns="128016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Otras comorbilidades.</a:t>
          </a:r>
        </a:p>
      </dsp:txBody>
      <dsp:txXfrm>
        <a:off x="4743280" y="1765926"/>
        <a:ext cx="1687839" cy="1340224"/>
      </dsp:txXfrm>
    </dsp:sp>
    <dsp:sp modelId="{3B48EC2E-AAFE-4878-877B-06237806B9C8}">
      <dsp:nvSpPr>
        <dsp:cNvPr id="0" name=""/>
        <dsp:cNvSpPr/>
      </dsp:nvSpPr>
      <dsp:spPr>
        <a:xfrm>
          <a:off x="3350143" y="1230104"/>
          <a:ext cx="1339554" cy="133955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kern="1200" dirty="0"/>
            <a:t>Exclusión</a:t>
          </a:r>
        </a:p>
      </dsp:txBody>
      <dsp:txXfrm>
        <a:off x="3546316" y="1426277"/>
        <a:ext cx="947208" cy="94720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65490B-6DA1-4D9D-BE48-FB47BC8FD103}">
      <dsp:nvSpPr>
        <dsp:cNvPr id="0" name=""/>
        <dsp:cNvSpPr/>
      </dsp:nvSpPr>
      <dsp:spPr>
        <a:xfrm>
          <a:off x="3231031" y="1578053"/>
          <a:ext cx="153344" cy="671793"/>
        </a:xfrm>
        <a:custGeom>
          <a:avLst/>
          <a:gdLst/>
          <a:ahLst/>
          <a:cxnLst/>
          <a:rect l="0" t="0" r="0" b="0"/>
          <a:pathLst>
            <a:path>
              <a:moveTo>
                <a:pt x="153344" y="0"/>
              </a:moveTo>
              <a:lnTo>
                <a:pt x="153344" y="671793"/>
              </a:lnTo>
              <a:lnTo>
                <a:pt x="0" y="67179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041F65-B75B-40B0-9ADD-F7BC7676E941}">
      <dsp:nvSpPr>
        <dsp:cNvPr id="0" name=""/>
        <dsp:cNvSpPr/>
      </dsp:nvSpPr>
      <dsp:spPr>
        <a:xfrm>
          <a:off x="3384376" y="1578053"/>
          <a:ext cx="2650664" cy="13435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90243"/>
              </a:lnTo>
              <a:lnTo>
                <a:pt x="2650664" y="1190243"/>
              </a:lnTo>
              <a:lnTo>
                <a:pt x="2650664" y="134358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0E7CC8-65A6-404F-9380-B191E131BF72}">
      <dsp:nvSpPr>
        <dsp:cNvPr id="0" name=""/>
        <dsp:cNvSpPr/>
      </dsp:nvSpPr>
      <dsp:spPr>
        <a:xfrm>
          <a:off x="3384376" y="1578053"/>
          <a:ext cx="883554" cy="13435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90243"/>
              </a:lnTo>
              <a:lnTo>
                <a:pt x="883554" y="1190243"/>
              </a:lnTo>
              <a:lnTo>
                <a:pt x="883554" y="134358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F86D93-310F-4E5D-B349-5C030725BED2}">
      <dsp:nvSpPr>
        <dsp:cNvPr id="0" name=""/>
        <dsp:cNvSpPr/>
      </dsp:nvSpPr>
      <dsp:spPr>
        <a:xfrm>
          <a:off x="2500821" y="1578053"/>
          <a:ext cx="883554" cy="1343587"/>
        </a:xfrm>
        <a:custGeom>
          <a:avLst/>
          <a:gdLst/>
          <a:ahLst/>
          <a:cxnLst/>
          <a:rect l="0" t="0" r="0" b="0"/>
          <a:pathLst>
            <a:path>
              <a:moveTo>
                <a:pt x="883554" y="0"/>
              </a:moveTo>
              <a:lnTo>
                <a:pt x="883554" y="1190243"/>
              </a:lnTo>
              <a:lnTo>
                <a:pt x="0" y="1190243"/>
              </a:lnTo>
              <a:lnTo>
                <a:pt x="0" y="134358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0E2877-4F61-44A6-900E-23AE3540224E}">
      <dsp:nvSpPr>
        <dsp:cNvPr id="0" name=""/>
        <dsp:cNvSpPr/>
      </dsp:nvSpPr>
      <dsp:spPr>
        <a:xfrm>
          <a:off x="733711" y="1578053"/>
          <a:ext cx="2650664" cy="1343587"/>
        </a:xfrm>
        <a:custGeom>
          <a:avLst/>
          <a:gdLst/>
          <a:ahLst/>
          <a:cxnLst/>
          <a:rect l="0" t="0" r="0" b="0"/>
          <a:pathLst>
            <a:path>
              <a:moveTo>
                <a:pt x="2650664" y="0"/>
              </a:moveTo>
              <a:lnTo>
                <a:pt x="2650664" y="1190243"/>
              </a:lnTo>
              <a:lnTo>
                <a:pt x="0" y="1190243"/>
              </a:lnTo>
              <a:lnTo>
                <a:pt x="0" y="134358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0EA242-9EF7-4E9C-A79F-FEF3618C4C58}">
      <dsp:nvSpPr>
        <dsp:cNvPr id="0" name=""/>
        <dsp:cNvSpPr/>
      </dsp:nvSpPr>
      <dsp:spPr>
        <a:xfrm>
          <a:off x="2654165" y="847843"/>
          <a:ext cx="1460421" cy="7302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1" kern="1200" dirty="0" err="1"/>
            <a:t>Nº</a:t>
          </a:r>
          <a:r>
            <a:rPr lang="es-ES" sz="1200" b="1" kern="1200"/>
            <a:t> Ingresos</a:t>
          </a:r>
          <a:endParaRPr lang="es-ES" sz="1200" b="1" kern="1200" dirty="0"/>
        </a:p>
      </dsp:txBody>
      <dsp:txXfrm>
        <a:off x="2654165" y="847843"/>
        <a:ext cx="1460421" cy="730210"/>
      </dsp:txXfrm>
    </dsp:sp>
    <dsp:sp modelId="{E6A97195-8071-4B88-AE3B-4E1119B360C6}">
      <dsp:nvSpPr>
        <dsp:cNvPr id="0" name=""/>
        <dsp:cNvSpPr/>
      </dsp:nvSpPr>
      <dsp:spPr>
        <a:xfrm>
          <a:off x="3501" y="2921641"/>
          <a:ext cx="1460421" cy="7302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1" kern="1200" dirty="0"/>
            <a:t>Niveles contaminación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dirty="0"/>
            <a:t>(PM 2.5, PM 10, NO2, SO2)</a:t>
          </a:r>
        </a:p>
      </dsp:txBody>
      <dsp:txXfrm>
        <a:off x="3501" y="2921641"/>
        <a:ext cx="1460421" cy="730210"/>
      </dsp:txXfrm>
    </dsp:sp>
    <dsp:sp modelId="{ABF09CBC-B9F0-4878-9FE3-43435808C8A8}">
      <dsp:nvSpPr>
        <dsp:cNvPr id="0" name=""/>
        <dsp:cNvSpPr/>
      </dsp:nvSpPr>
      <dsp:spPr>
        <a:xfrm>
          <a:off x="1770610" y="2921641"/>
          <a:ext cx="1460421" cy="7302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1" kern="1200" dirty="0"/>
            <a:t>Temperatura</a:t>
          </a:r>
        </a:p>
      </dsp:txBody>
      <dsp:txXfrm>
        <a:off x="1770610" y="2921641"/>
        <a:ext cx="1460421" cy="730210"/>
      </dsp:txXfrm>
    </dsp:sp>
    <dsp:sp modelId="{9A714BA9-3A6E-450D-ACB8-DD705D964252}">
      <dsp:nvSpPr>
        <dsp:cNvPr id="0" name=""/>
        <dsp:cNvSpPr/>
      </dsp:nvSpPr>
      <dsp:spPr>
        <a:xfrm>
          <a:off x="3537720" y="2921641"/>
          <a:ext cx="1460421" cy="7302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1" kern="1200" dirty="0"/>
            <a:t>Precipitación</a:t>
          </a:r>
        </a:p>
      </dsp:txBody>
      <dsp:txXfrm>
        <a:off x="3537720" y="2921641"/>
        <a:ext cx="1460421" cy="730210"/>
      </dsp:txXfrm>
    </dsp:sp>
    <dsp:sp modelId="{A7028E1E-7EBC-477E-ADC0-1D239210A46F}">
      <dsp:nvSpPr>
        <dsp:cNvPr id="0" name=""/>
        <dsp:cNvSpPr/>
      </dsp:nvSpPr>
      <dsp:spPr>
        <a:xfrm>
          <a:off x="5304829" y="2921641"/>
          <a:ext cx="1460421" cy="7302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1" kern="1200" dirty="0"/>
            <a:t>Viento</a:t>
          </a:r>
        </a:p>
      </dsp:txBody>
      <dsp:txXfrm>
        <a:off x="5304829" y="2921641"/>
        <a:ext cx="1460421" cy="730210"/>
      </dsp:txXfrm>
    </dsp:sp>
    <dsp:sp modelId="{842034BA-BC25-495F-A2B8-2DFDC4AA2165}">
      <dsp:nvSpPr>
        <dsp:cNvPr id="0" name=""/>
        <dsp:cNvSpPr/>
      </dsp:nvSpPr>
      <dsp:spPr>
        <a:xfrm>
          <a:off x="1770610" y="1884742"/>
          <a:ext cx="1460421" cy="7302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1200" b="1" kern="1200" dirty="0"/>
            <a:t>308 pacientes</a:t>
          </a:r>
        </a:p>
      </dsp:txBody>
      <dsp:txXfrm>
        <a:off x="1770610" y="1884742"/>
        <a:ext cx="1460421" cy="7302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D5016C-9123-4FA6-80AD-02F899FB5915}" type="datetimeFigureOut">
              <a:rPr lang="es-ES" smtClean="0"/>
              <a:t>12/02/2025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00E4B4-AC7B-4886-9751-5E5442E6449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90114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s-ES" sz="12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Durante décadas, la Bahía de Cádiz ha sido objeto de preocupación debido a los altos niveles de contaminación atmosférica causados por diversas fuentes, que incluyen el tráfico marítimo, la actividad industrial, el transporte terrestre y la cercanía a instalaciones petroquímicas. Estos factores han contribuido a la emisión de una variedad de contaminantes, como partículas finas (PM2.5), óxidos de nitrógeno (</a:t>
            </a:r>
            <a:r>
              <a:rPr lang="es-ES" sz="12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NOx</a:t>
            </a:r>
            <a:r>
              <a:rPr lang="es-ES" sz="12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), dióxido de azufre (SO2), compuestos orgánicos volátiles (COV) y otros contaminantes tóxicos 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s-ES" sz="12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La liberación de estos contaminantes al ambiente contribuye a la formación de la contaminación atmosférica, que tiene efectos adversos sobre la salud, en particular sobre el sistema respiratorio. Los pacientes con enfermedad pulmonar obstructiva crónica (EPOC) son especialmente sensibles a estos contaminantes y pueden experimentar exacerbaciones de sus síntomas debido a la exposición a niveles elevados de contaminación del aire 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00E4B4-AC7B-4886-9751-5E5442E6449D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972953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00E4B4-AC7B-4886-9751-5E5442E6449D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334810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err="1">
                <a:effectLst/>
              </a:rPr>
              <a:t>Desde</a:t>
            </a:r>
            <a:r>
              <a:rPr lang="en-US" sz="1200" dirty="0">
                <a:effectLst/>
              </a:rPr>
              <a:t> 2021 a 2023 </a:t>
            </a:r>
            <a:r>
              <a:rPr lang="en-US" sz="1200" dirty="0" err="1">
                <a:effectLst/>
              </a:rPr>
              <a:t>el</a:t>
            </a:r>
            <a:r>
              <a:rPr lang="en-US" sz="1200" dirty="0">
                <a:effectLst/>
              </a:rPr>
              <a:t> </a:t>
            </a:r>
            <a:r>
              <a:rPr lang="en-US" sz="1200" dirty="0" err="1">
                <a:effectLst/>
              </a:rPr>
              <a:t>número</a:t>
            </a:r>
            <a:r>
              <a:rPr lang="en-US" sz="1200" dirty="0">
                <a:effectLst/>
              </a:rPr>
              <a:t> de </a:t>
            </a:r>
            <a:r>
              <a:rPr lang="en-US" sz="1200" dirty="0" err="1">
                <a:effectLst/>
              </a:rPr>
              <a:t>hospitalizaciones</a:t>
            </a:r>
            <a:r>
              <a:rPr lang="en-US" sz="1200" dirty="0">
                <a:effectLst/>
              </a:rPr>
              <a:t> </a:t>
            </a:r>
            <a:r>
              <a:rPr lang="en-US" sz="1200" dirty="0" err="1">
                <a:effectLst/>
              </a:rPr>
              <a:t>por</a:t>
            </a:r>
            <a:r>
              <a:rPr lang="en-US" sz="1200" dirty="0">
                <a:effectLst/>
              </a:rPr>
              <a:t> </a:t>
            </a:r>
            <a:r>
              <a:rPr lang="en-US" sz="1200" dirty="0" err="1">
                <a:effectLst/>
              </a:rPr>
              <a:t>síndrome</a:t>
            </a:r>
            <a:r>
              <a:rPr lang="en-US" sz="1200" dirty="0">
                <a:effectLst/>
              </a:rPr>
              <a:t> de </a:t>
            </a:r>
            <a:r>
              <a:rPr lang="en-US" sz="1200" dirty="0" err="1">
                <a:effectLst/>
              </a:rPr>
              <a:t>agudización</a:t>
            </a:r>
            <a:r>
              <a:rPr lang="en-US" sz="1200" dirty="0">
                <a:effectLst/>
              </a:rPr>
              <a:t> de EPOC </a:t>
            </a:r>
            <a:r>
              <a:rPr lang="en-US" sz="1200" dirty="0" err="1">
                <a:effectLst/>
              </a:rPr>
              <a:t>aumentó</a:t>
            </a:r>
            <a:r>
              <a:rPr lang="en-US" sz="1200" dirty="0">
                <a:effectLst/>
              </a:rPr>
              <a:t> </a:t>
            </a:r>
            <a:r>
              <a:rPr lang="en-US" sz="1200" dirty="0" err="1">
                <a:effectLst/>
              </a:rPr>
              <a:t>evidenciando</a:t>
            </a:r>
            <a:r>
              <a:rPr lang="en-US" sz="1200" dirty="0">
                <a:effectLst/>
              </a:rPr>
              <a:t> </a:t>
            </a:r>
            <a:r>
              <a:rPr lang="en-US" sz="1200" dirty="0" err="1">
                <a:effectLst/>
              </a:rPr>
              <a:t>picos</a:t>
            </a:r>
            <a:r>
              <a:rPr lang="en-US" sz="1200" dirty="0">
                <a:effectLst/>
              </a:rPr>
              <a:t> de </a:t>
            </a:r>
            <a:r>
              <a:rPr lang="en-US" sz="1200" dirty="0" err="1">
                <a:effectLst/>
              </a:rPr>
              <a:t>aumento</a:t>
            </a:r>
            <a:r>
              <a:rPr lang="en-US" sz="1200" dirty="0">
                <a:effectLst/>
              </a:rPr>
              <a:t> </a:t>
            </a:r>
            <a:r>
              <a:rPr lang="en-US" sz="1200" dirty="0" err="1">
                <a:effectLst/>
              </a:rPr>
              <a:t>en</a:t>
            </a:r>
            <a:r>
              <a:rPr lang="en-US" sz="1200" dirty="0">
                <a:effectLst/>
              </a:rPr>
              <a:t> </a:t>
            </a:r>
            <a:r>
              <a:rPr lang="en-US" sz="1200" dirty="0" err="1">
                <a:effectLst/>
              </a:rPr>
              <a:t>determinados</a:t>
            </a:r>
            <a:r>
              <a:rPr lang="en-US" sz="1200" dirty="0">
                <a:effectLst/>
              </a:rPr>
              <a:t> </a:t>
            </a:r>
            <a:r>
              <a:rPr lang="en-US" sz="1200" dirty="0" err="1">
                <a:effectLst/>
              </a:rPr>
              <a:t>trimestres</a:t>
            </a:r>
            <a:r>
              <a:rPr lang="en-US" sz="1200" dirty="0">
                <a:effectLst/>
              </a:rPr>
              <a:t>, </a:t>
            </a:r>
            <a:r>
              <a:rPr lang="en-US" sz="1200" dirty="0" err="1">
                <a:effectLst/>
              </a:rPr>
              <a:t>fundamentalmente</a:t>
            </a:r>
            <a:r>
              <a:rPr lang="en-US" sz="1200" dirty="0">
                <a:effectLst/>
              </a:rPr>
              <a:t> Q1-Q3 (tabla1).</a:t>
            </a: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00E4B4-AC7B-4886-9751-5E5442E6449D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55595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err="1">
                <a:effectLst/>
              </a:rPr>
              <a:t>Hemos</a:t>
            </a:r>
            <a:r>
              <a:rPr lang="en-US" sz="1200" dirty="0">
                <a:effectLst/>
              </a:rPr>
              <a:t> </a:t>
            </a:r>
            <a:r>
              <a:rPr lang="en-US" sz="1200" dirty="0" err="1">
                <a:effectLst/>
              </a:rPr>
              <a:t>recogido</a:t>
            </a:r>
            <a:r>
              <a:rPr lang="en-US" sz="1200" dirty="0">
                <a:effectLst/>
              </a:rPr>
              <a:t> </a:t>
            </a:r>
            <a:r>
              <a:rPr lang="en-US" sz="1200" dirty="0" err="1">
                <a:effectLst/>
              </a:rPr>
              <a:t>por</a:t>
            </a:r>
            <a:r>
              <a:rPr lang="en-US" sz="1200" dirty="0">
                <a:effectLst/>
              </a:rPr>
              <a:t> </a:t>
            </a:r>
            <a:r>
              <a:rPr lang="en-US" sz="1200" dirty="0" err="1">
                <a:effectLst/>
              </a:rPr>
              <a:t>trimestres</a:t>
            </a:r>
            <a:r>
              <a:rPr lang="en-US" sz="1200" dirty="0">
                <a:effectLst/>
              </a:rPr>
              <a:t> </a:t>
            </a:r>
            <a:r>
              <a:rPr lang="en-US" sz="1200" dirty="0" err="1">
                <a:effectLst/>
              </a:rPr>
              <a:t>el</a:t>
            </a:r>
            <a:r>
              <a:rPr lang="en-US" sz="1200" dirty="0">
                <a:effectLst/>
              </a:rPr>
              <a:t> </a:t>
            </a:r>
            <a:r>
              <a:rPr lang="en-US" sz="1200" dirty="0" err="1">
                <a:effectLst/>
              </a:rPr>
              <a:t>nivel</a:t>
            </a:r>
            <a:r>
              <a:rPr lang="en-US" sz="1200" dirty="0">
                <a:effectLst/>
              </a:rPr>
              <a:t> de </a:t>
            </a:r>
            <a:r>
              <a:rPr lang="en-US" sz="1200" dirty="0" err="1">
                <a:effectLst/>
              </a:rPr>
              <a:t>diferentes</a:t>
            </a:r>
            <a:r>
              <a:rPr lang="en-US" sz="1200" dirty="0">
                <a:effectLst/>
              </a:rPr>
              <a:t> </a:t>
            </a:r>
            <a:r>
              <a:rPr lang="en-US" sz="1200" dirty="0" err="1">
                <a:effectLst/>
              </a:rPr>
              <a:t>contaminantes</a:t>
            </a:r>
            <a:r>
              <a:rPr lang="en-US" sz="1200" dirty="0">
                <a:effectLst/>
              </a:rPr>
              <a:t> </a:t>
            </a:r>
            <a:r>
              <a:rPr lang="en-US" sz="1200" dirty="0" err="1">
                <a:effectLst/>
              </a:rPr>
              <a:t>ambientales</a:t>
            </a:r>
            <a:r>
              <a:rPr lang="en-US" sz="1200" dirty="0">
                <a:effectLst/>
              </a:rPr>
              <a:t> (PM10, NO2, O3, SO2) y </a:t>
            </a:r>
            <a:r>
              <a:rPr lang="en-US" sz="1200" dirty="0" err="1">
                <a:effectLst/>
              </a:rPr>
              <a:t>datos</a:t>
            </a:r>
            <a:r>
              <a:rPr lang="en-US" sz="1200" dirty="0">
                <a:effectLst/>
              </a:rPr>
              <a:t> </a:t>
            </a:r>
            <a:r>
              <a:rPr lang="en-US" sz="1200" dirty="0" err="1">
                <a:effectLst/>
              </a:rPr>
              <a:t>meteorológicos</a:t>
            </a:r>
            <a:r>
              <a:rPr lang="en-US" sz="1200" dirty="0">
                <a:effectLst/>
              </a:rPr>
              <a:t> (</a:t>
            </a:r>
            <a:r>
              <a:rPr lang="en-US" sz="1200" dirty="0" err="1">
                <a:effectLst/>
              </a:rPr>
              <a:t>precipitaciones</a:t>
            </a:r>
            <a:r>
              <a:rPr lang="en-US" sz="1200" dirty="0">
                <a:effectLst/>
              </a:rPr>
              <a:t>, </a:t>
            </a:r>
            <a:r>
              <a:rPr lang="en-US" sz="1200" dirty="0" err="1">
                <a:effectLst/>
              </a:rPr>
              <a:t>viento</a:t>
            </a:r>
            <a:r>
              <a:rPr lang="en-US" sz="1200" dirty="0">
                <a:effectLst/>
              </a:rPr>
              <a:t>, </a:t>
            </a:r>
            <a:r>
              <a:rPr lang="en-US" sz="1200" dirty="0" err="1">
                <a:effectLst/>
              </a:rPr>
              <a:t>temperatura</a:t>
            </a:r>
            <a:r>
              <a:rPr lang="en-US" sz="1200" dirty="0">
                <a:effectLst/>
              </a:rPr>
              <a:t>) </a:t>
            </a:r>
            <a:r>
              <a:rPr lang="en-US" sz="1200" dirty="0" err="1">
                <a:effectLst/>
              </a:rPr>
              <a:t>así</a:t>
            </a:r>
            <a:r>
              <a:rPr lang="en-US" sz="1200" dirty="0">
                <a:effectLst/>
              </a:rPr>
              <a:t> </a:t>
            </a:r>
            <a:r>
              <a:rPr lang="en-US" sz="1200" dirty="0" err="1">
                <a:effectLst/>
              </a:rPr>
              <a:t>como</a:t>
            </a:r>
            <a:r>
              <a:rPr lang="en-US" sz="1200" dirty="0">
                <a:effectLst/>
              </a:rPr>
              <a:t> </a:t>
            </a:r>
            <a:r>
              <a:rPr lang="en-US" sz="1200" dirty="0" err="1">
                <a:effectLst/>
              </a:rPr>
              <a:t>el</a:t>
            </a:r>
            <a:r>
              <a:rPr lang="en-US" sz="1200" dirty="0">
                <a:effectLst/>
              </a:rPr>
              <a:t> </a:t>
            </a:r>
            <a:r>
              <a:rPr lang="en-US" sz="1200" dirty="0" err="1">
                <a:effectLst/>
              </a:rPr>
              <a:t>número</a:t>
            </a:r>
            <a:r>
              <a:rPr lang="en-US" sz="1200" dirty="0">
                <a:effectLst/>
              </a:rPr>
              <a:t> de </a:t>
            </a:r>
            <a:r>
              <a:rPr lang="en-US" sz="1200" dirty="0" err="1">
                <a:effectLst/>
              </a:rPr>
              <a:t>hospitalizaciones</a:t>
            </a:r>
            <a:r>
              <a:rPr lang="en-US" sz="1200" dirty="0">
                <a:effectLst/>
              </a:rPr>
              <a:t> </a:t>
            </a:r>
            <a:r>
              <a:rPr lang="en-US" sz="1200" dirty="0" err="1">
                <a:effectLst/>
              </a:rPr>
              <a:t>por</a:t>
            </a:r>
            <a:r>
              <a:rPr lang="en-US" sz="1200" dirty="0">
                <a:effectLst/>
              </a:rPr>
              <a:t> </a:t>
            </a:r>
            <a:r>
              <a:rPr lang="en-US" sz="1200" dirty="0" err="1">
                <a:effectLst/>
              </a:rPr>
              <a:t>síndrome</a:t>
            </a:r>
            <a:r>
              <a:rPr lang="en-US" sz="1200" dirty="0">
                <a:effectLst/>
              </a:rPr>
              <a:t> de </a:t>
            </a:r>
            <a:r>
              <a:rPr lang="en-US" sz="1200" dirty="0" err="1">
                <a:effectLst/>
              </a:rPr>
              <a:t>agudización</a:t>
            </a:r>
            <a:r>
              <a:rPr lang="en-US" sz="1200" dirty="0">
                <a:effectLst/>
              </a:rPr>
              <a:t> de EPOC (</a:t>
            </a:r>
            <a:r>
              <a:rPr lang="en-US" sz="1200" dirty="0" err="1">
                <a:effectLst/>
              </a:rPr>
              <a:t>tabla</a:t>
            </a:r>
            <a:r>
              <a:rPr lang="en-US" sz="1200" dirty="0">
                <a:effectLst/>
              </a:rPr>
              <a:t> 2). </a:t>
            </a: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00E4B4-AC7B-4886-9751-5E5442E6449D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234260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E7E9F9-885C-0962-73B1-10428446AE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33A66AA3-E166-289E-DD7F-B570FD7AD0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38539B2E-F4F9-B20E-D2A3-F563ACEC34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s-ES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 forma individual hemos relacionado cada factor del estudio con el número de hospitalizaciones evidenciando diferentes tendencias y correlaciones entre el aumento o la disminución de los diferentes factores y el número de ingresos (tabla 3 y 4).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s-ES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1.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s-ES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2. </a:t>
            </a:r>
            <a:r>
              <a:rPr lang="es-ES" sz="18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NO2, principalmente relacionado con procesos de combustión en la relación con el tráfico, sobre todo vehículos automóviles, en especial motores de diésel, así como instalaciones industriales de alta temperatura y de generación eléctrica</a:t>
            </a:r>
            <a:r>
              <a:rPr lang="es-ES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8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observamos igualmente una tendencia ascendente con el número de hospitalizaciones con una matriz de correlación más fuerte en este caso de +0,5</a:t>
            </a:r>
            <a:endParaRPr lang="es-ES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7F4C4DC-C59C-9AAC-8ED4-9BC4C31059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00E4B4-AC7B-4886-9751-5E5442E6449D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094160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931CE7-0337-9612-5E11-DFBF971467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B4585F07-0486-9914-8400-5E6A3ACC7D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B1BCC1B4-C0D8-6EAD-C0DB-9C7C7C0FA6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s-ES" sz="18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1. Para el O3, conocido oxidante que puede irritar el sistema respiratorio, sin embargo, hemos obtenido una relación débilmente negativa, -0,15, siendo lo esperado una correlación positiva. 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s-ES" sz="18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2. E igualmente ocurre con el SO2, que se origina sobre todo durante la combustión de carburantes fósiles que contienen azufre (petróleo, combustibles sólidos), llevada a cabo sobre todo en los procesos industriales de alta temperatura y de generación eléctrica, obtenemos una relación negativa del -0,5 cuando lo esperable sería encontrar una correlación positiva.</a:t>
            </a:r>
            <a:endParaRPr lang="es-ES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C92AF3D-67D4-4202-8DC8-D7F95B852B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00E4B4-AC7B-4886-9751-5E5442E6449D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93007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269283-DE45-B109-C7D1-925DF6409F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6BD0E212-D05C-A17B-17DD-A76D8D0907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3695E66F-467D-100A-9ADF-46C695EDEA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 algn="just">
              <a:lnSpc>
                <a:spcPct val="115000"/>
              </a:lnSpc>
              <a:spcAft>
                <a:spcPts val="800"/>
              </a:spcAft>
              <a:buAutoNum type="arabicPeriod"/>
            </a:pPr>
            <a:r>
              <a:rPr lang="es-ES" sz="18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 lluvia presenta una correlación positiva con una matriz moderadamente positiva, +0,4, relacionada a su vez con meses más fríos y climatología más adversa. </a:t>
            </a:r>
          </a:p>
          <a:p>
            <a:pPr marL="342900" indent="-342900" algn="just">
              <a:lnSpc>
                <a:spcPct val="115000"/>
              </a:lnSpc>
              <a:spcAft>
                <a:spcPts val="800"/>
              </a:spcAft>
              <a:buAutoNum type="arabicPeriod"/>
            </a:pPr>
            <a:r>
              <a:rPr lang="es-ES" sz="18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 cuanto a la temperatura evidenciamos una relación negativa con una matriz de correlación de -0,45 que era esperable dado el aumento de ingresos por síndrome de agudización de EPOC en los meses más fríos. </a:t>
            </a:r>
            <a:endParaRPr lang="es-ES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2633E47-5AE7-8831-9633-9AFC60642C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00E4B4-AC7B-4886-9751-5E5442E6449D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893306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A0A728-42F9-5402-F11B-D099E0CAC6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1D9288E3-FA4C-8054-0DD9-80CB7A7890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5D956ADB-D867-F7C7-11E4-761A0B4F77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es-ES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1. Por último, el viento que por lo general tiene un poder de limpieza del aire, encontramos una relación débilmente negativa de -0,15.</a:t>
            </a:r>
            <a:endParaRPr lang="es-ES" sz="1800" dirty="0">
              <a:solidFill>
                <a:srgbClr val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4C764E9-8F03-1A57-2983-EEBD79B88D9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00E4B4-AC7B-4886-9751-5E5442E6449D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139241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B29AD7-1E60-B2AA-EC93-BA2D0662BF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F4903861-0B12-58F0-B456-1A09B27C68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5404AAEF-DB8F-32F1-E0EB-959680D501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es-ES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4507004-EBC4-7550-18F2-DC67F54DC1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00E4B4-AC7B-4886-9751-5E5442E6449D}" type="slidenum">
              <a:rPr lang="es-ES" smtClean="0"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441806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518FCD-2D91-98A5-09F6-F6ADF40F7D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E93851D3-E7A6-B085-8725-2F1A236ACD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F28A1FF1-DCD1-EDE4-F418-E837187B6E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s-ES" sz="18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También, dentro de la serie temporal de cada factor evidenciamos similitudes entre ellos y relaciones también inversas según el trimestre (tabla 5).</a:t>
            </a:r>
            <a:endParaRPr lang="es-ES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1ABA94C-5F2A-4E31-99BD-44A32D8B2C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00E4B4-AC7B-4886-9751-5E5442E6449D}" type="slidenum">
              <a:rPr lang="es-ES" smtClean="0"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787248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87E277-E55D-6D14-EA48-F8BB4E9B53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6718CCD0-19AB-2804-D7A2-3D8532D373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3015FDFA-BBA2-3259-0073-DE05CDC88B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es-ES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0CD9D4E-8FFC-E80C-F25F-9BF8DF7DB6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00E4B4-AC7B-4886-9751-5E5442E6449D}" type="slidenum">
              <a:rPr lang="es-ES" smtClean="0"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737294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12/02/2025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12/02/2025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12/02/2025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12/02/2025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12/02/2025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12/02/2025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12/02/2025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12/02/2025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12/02/2025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12/02/2025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12/02/2025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pPr/>
              <a:t>12/02/2025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275606"/>
            <a:ext cx="7772400" cy="2160240"/>
          </a:xfrm>
        </p:spPr>
        <p:txBody>
          <a:bodyPr>
            <a:noAutofit/>
          </a:bodyPr>
          <a:lstStyle/>
          <a:p>
            <a:r>
              <a:rPr lang="es-ES" sz="2800" dirty="0"/>
              <a:t>IMPACTO DE LA CONTAMINACIÓN AMBIENTAL EN LOS PACIENTES HOSPITALIZADOS POR SÍNDROME DE AGUDIZACIÓN DE EPOC (SAE) EN EL HOSPITAL PUERTA DEL MAR (CÁDIZ).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507854"/>
            <a:ext cx="6400800" cy="1314450"/>
          </a:xfrm>
        </p:spPr>
        <p:txBody>
          <a:bodyPr>
            <a:normAutofit/>
          </a:bodyPr>
          <a:lstStyle/>
          <a:p>
            <a:pPr algn="l"/>
            <a:r>
              <a:rPr lang="es-ES" sz="1600" dirty="0"/>
              <a:t>A. Marín Andreu, A. </a:t>
            </a:r>
            <a:r>
              <a:rPr lang="es-ES" sz="1600" dirty="0" err="1"/>
              <a:t>Aís</a:t>
            </a:r>
            <a:r>
              <a:rPr lang="es-ES" sz="1600" dirty="0"/>
              <a:t> Daza, S. Gutiérrez Hernández, A. Ruano </a:t>
            </a:r>
            <a:r>
              <a:rPr lang="es-ES" sz="1600" dirty="0" err="1"/>
              <a:t>Raviña</a:t>
            </a:r>
            <a:r>
              <a:rPr lang="es-ES" sz="1600" dirty="0"/>
              <a:t>, D. Sánchez Murillo, A. León Jiménez.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D202F1-12BC-F568-954C-6459F3542E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INTRODUCCIÓN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24282029-CEB3-902C-4946-2994C53884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584896"/>
            <a:ext cx="1950777" cy="297818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Asociación Neumosur">
            <a:extLst>
              <a:ext uri="{FF2B5EF4-FFF2-40B4-BE49-F238E27FC236}">
                <a16:creationId xmlns:a16="http://schemas.microsoft.com/office/drawing/2014/main" id="{8671F4D5-3735-2007-0101-27719537B0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6140" y="1584896"/>
            <a:ext cx="3492060" cy="293333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9512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21D35B2-5550-1CAF-2672-FC1323F60D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3"/>
            <a:ext cx="3938487" cy="1355479"/>
          </a:xfrm>
        </p:spPr>
        <p:txBody>
          <a:bodyPr>
            <a:normAutofit/>
          </a:bodyPr>
          <a:lstStyle/>
          <a:p>
            <a:r>
              <a:rPr lang="es-ES" dirty="0"/>
              <a:t>OBJETIVOS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01A74A1-DBDD-9093-AB8A-4AAF71808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4844" y="2237445"/>
            <a:ext cx="4346097" cy="1584176"/>
          </a:xfrm>
        </p:spPr>
        <p:txBody>
          <a:bodyPr>
            <a:norm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endParaRPr lang="es-ES" sz="1500" dirty="0"/>
          </a:p>
          <a:p>
            <a:pPr marL="0" indent="0">
              <a:buNone/>
            </a:pPr>
            <a:r>
              <a:rPr lang="es-ES" sz="2000" dirty="0"/>
              <a:t>Conocer el impacto de la contaminación ambiental sobre la salud respiratoria en la población de Cádiz.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5357585-FAD9-EBC2-2D10-19A29D75D39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2015" r="29077"/>
          <a:stretch/>
        </p:blipFill>
        <p:spPr>
          <a:xfrm>
            <a:off x="4671911" y="10"/>
            <a:ext cx="4472089" cy="51434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B3084A1C-532D-20CD-1D76-3487647BCE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37" y="29717"/>
            <a:ext cx="1287434" cy="885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0095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515C00-472E-6DB9-D991-E0BF33583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METODOLOGÍA</a:t>
            </a:r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0FA04805-959F-652B-32AA-40441559CC4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00232409"/>
              </p:ext>
            </p:extLst>
          </p:nvPr>
        </p:nvGraphicFramePr>
        <p:xfrm>
          <a:off x="1115616" y="699542"/>
          <a:ext cx="6912768" cy="44439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979380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7D1546-6CB4-83C2-48A8-BEEC4170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METODOLOGÍA</a:t>
            </a:r>
          </a:p>
        </p:txBody>
      </p: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3B625FA2-C5F4-F40D-C35C-A3CC1F1DC69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42815452"/>
              </p:ext>
            </p:extLst>
          </p:nvPr>
        </p:nvGraphicFramePr>
        <p:xfrm>
          <a:off x="1355812" y="699542"/>
          <a:ext cx="6432376" cy="4336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816011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D624D4-9415-7615-4461-F2097CDBEC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METODOLOGÍA</a:t>
            </a:r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D138542E-D285-57EC-96E8-638624B6178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02807247"/>
              </p:ext>
            </p:extLst>
          </p:nvPr>
        </p:nvGraphicFramePr>
        <p:xfrm>
          <a:off x="1187624" y="555526"/>
          <a:ext cx="6768752" cy="44996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528200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ABDE03-1181-F16C-7339-AEED7FDEF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416" y="267494"/>
            <a:ext cx="8562056" cy="50911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2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RESULTADOS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258C3BF-DF1F-01F3-761A-CA92F4CEE469}"/>
              </a:ext>
            </a:extLst>
          </p:cNvPr>
          <p:cNvSpPr txBox="1"/>
          <p:nvPr/>
        </p:nvSpPr>
        <p:spPr>
          <a:xfrm>
            <a:off x="251520" y="1971598"/>
            <a:ext cx="2591866" cy="258587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Aft>
                <a:spcPts val="290"/>
              </a:spcAft>
            </a:pPr>
            <a:endParaRPr lang="en-US" sz="1500" dirty="0">
              <a:effectLst/>
            </a:endParaRPr>
          </a:p>
        </p:txBody>
      </p:sp>
      <p:pic>
        <p:nvPicPr>
          <p:cNvPr id="6" name="Imagen 5" descr="Gráfico, Gráfico de líneas&#10;&#10;Descripción generada automáticamente">
            <a:extLst>
              <a:ext uri="{FF2B5EF4-FFF2-40B4-BE49-F238E27FC236}">
                <a16:creationId xmlns:a16="http://schemas.microsoft.com/office/drawing/2014/main" id="{29FF5622-6D81-13A4-8E4B-34A17F6AC4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7311" y="713395"/>
            <a:ext cx="5689377" cy="3399402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6258F736-B256-8039-9DC6-F4E49A5C5A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9051478" y="0"/>
            <a:ext cx="92522" cy="5143500"/>
            <a:chOff x="12068638" y="0"/>
            <a:chExt cx="123362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0B4520A-996E-330C-99DA-69CA4D89E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C8FA945-E356-695F-18D6-CAD4EF34FE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CuadroTexto 7">
            <a:extLst>
              <a:ext uri="{FF2B5EF4-FFF2-40B4-BE49-F238E27FC236}">
                <a16:creationId xmlns:a16="http://schemas.microsoft.com/office/drawing/2014/main" id="{F4733C74-3AE4-D6FE-7352-10D810D86712}"/>
              </a:ext>
            </a:extLst>
          </p:cNvPr>
          <p:cNvSpPr txBox="1"/>
          <p:nvPr/>
        </p:nvSpPr>
        <p:spPr>
          <a:xfrm>
            <a:off x="1727312" y="4112797"/>
            <a:ext cx="5689376" cy="7745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1000"/>
              </a:spcAft>
            </a:pPr>
            <a:r>
              <a:rPr lang="es-ES" sz="1200" i="1" dirty="0">
                <a:solidFill>
                  <a:srgbClr val="44546A"/>
                </a:solidFill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Tabla 1. Números de ingresos hospitalarios por síndrome de agudización de EPOC entre 2021-2023 en el Hospital Puerta del Mar de Cádiz. </a:t>
            </a:r>
          </a:p>
          <a:p>
            <a:pPr algn="just">
              <a:spcAft>
                <a:spcPts val="1000"/>
              </a:spcAft>
            </a:pPr>
            <a:r>
              <a:rPr lang="es-ES" sz="1200" i="0" dirty="0">
                <a:solidFill>
                  <a:srgbClr val="44546A"/>
                </a:solidFill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Autor: Dr. Daniel Sánchez Murillo</a:t>
            </a:r>
            <a:endParaRPr lang="es-ES" sz="1200" i="1" dirty="0">
              <a:solidFill>
                <a:srgbClr val="44546A"/>
              </a:solidFill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94221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C34253-359D-2070-7050-B7237B853D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19" y="274119"/>
            <a:ext cx="8568953" cy="49207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2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RESULTADOS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8C378A7-D142-1004-7B05-88E80C881C0D}"/>
              </a:ext>
            </a:extLst>
          </p:cNvPr>
          <p:cNvSpPr txBox="1"/>
          <p:nvPr/>
        </p:nvSpPr>
        <p:spPr>
          <a:xfrm>
            <a:off x="251520" y="1899590"/>
            <a:ext cx="2591866" cy="258587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Aft>
                <a:spcPts val="800"/>
              </a:spcAft>
            </a:pPr>
            <a:endParaRPr lang="en-US" sz="1500" dirty="0">
              <a:effectLst/>
            </a:endParaRPr>
          </a:p>
        </p:txBody>
      </p:sp>
      <p:pic>
        <p:nvPicPr>
          <p:cNvPr id="6" name="Imagen 5" descr="Tabla&#10;&#10;Descripción generada automáticamente con confianza media">
            <a:extLst>
              <a:ext uri="{FF2B5EF4-FFF2-40B4-BE49-F238E27FC236}">
                <a16:creationId xmlns:a16="http://schemas.microsoft.com/office/drawing/2014/main" id="{5CA153FB-7747-3CD4-D723-9BE7BE8E5A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391" y="896608"/>
            <a:ext cx="8519572" cy="2768861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6258F736-B256-8039-9DC6-F4E49A5C5A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9051478" y="0"/>
            <a:ext cx="92522" cy="5143500"/>
            <a:chOff x="12068638" y="0"/>
            <a:chExt cx="123362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0B4520A-996E-330C-99DA-69CA4D89E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C8FA945-E356-695F-18D6-CAD4EF34FE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CuadroTexto 7">
            <a:extLst>
              <a:ext uri="{FF2B5EF4-FFF2-40B4-BE49-F238E27FC236}">
                <a16:creationId xmlns:a16="http://schemas.microsoft.com/office/drawing/2014/main" id="{27A7A4DC-0E31-F7BD-B7D1-BD2BDFD4F02C}"/>
              </a:ext>
            </a:extLst>
          </p:cNvPr>
          <p:cNvSpPr txBox="1"/>
          <p:nvPr/>
        </p:nvSpPr>
        <p:spPr>
          <a:xfrm>
            <a:off x="308391" y="3893880"/>
            <a:ext cx="8512081" cy="7745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1000"/>
              </a:spcAft>
            </a:pPr>
            <a:r>
              <a:rPr lang="es-ES" sz="1200" i="1" dirty="0">
                <a:solidFill>
                  <a:srgbClr val="44546A"/>
                </a:solidFill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Tabla 2. Número de hospitalizaciones por síndrome de agudización de EPOC, nivel de contaminantes ambientales y datos meteorológicos entre 2021-2023 en Cádiz. </a:t>
            </a:r>
          </a:p>
          <a:p>
            <a:pPr algn="just">
              <a:spcAft>
                <a:spcPts val="1000"/>
              </a:spcAft>
            </a:pPr>
            <a:r>
              <a:rPr lang="es-ES" sz="1200" i="0" dirty="0">
                <a:solidFill>
                  <a:srgbClr val="44546A"/>
                </a:solidFill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Autor: Dr. Daniel Sánchez Murillo</a:t>
            </a:r>
            <a:endParaRPr lang="es-ES" sz="1200" i="1" dirty="0">
              <a:solidFill>
                <a:srgbClr val="44546A"/>
              </a:solidFill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14502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1AC015D-9299-E5AA-BF6E-EF237BBD90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BFFC18-130E-5361-54FD-92F073F6B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19" y="274119"/>
            <a:ext cx="8568953" cy="49207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2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RESULTADOS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72FDDAC-AABA-9992-2128-57D6027BB82E}"/>
              </a:ext>
            </a:extLst>
          </p:cNvPr>
          <p:cNvSpPr txBox="1"/>
          <p:nvPr/>
        </p:nvSpPr>
        <p:spPr>
          <a:xfrm>
            <a:off x="251520" y="1899590"/>
            <a:ext cx="2591866" cy="258587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Aft>
                <a:spcPts val="800"/>
              </a:spcAft>
            </a:pPr>
            <a:endParaRPr lang="en-US" sz="1500" dirty="0">
              <a:effectLst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68F5AAA-EA28-4A46-CCD3-5925C88E9E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9051478" y="0"/>
            <a:ext cx="92522" cy="5143500"/>
            <a:chOff x="12068638" y="0"/>
            <a:chExt cx="123362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78BA041-708D-AA78-DE94-D602B79418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C852CEA-D907-7B6D-FA1E-E11C1B78A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CuadroTexto 7">
            <a:extLst>
              <a:ext uri="{FF2B5EF4-FFF2-40B4-BE49-F238E27FC236}">
                <a16:creationId xmlns:a16="http://schemas.microsoft.com/office/drawing/2014/main" id="{1D2B8DB0-7813-EAEB-3925-12FC71798FFD}"/>
              </a:ext>
            </a:extLst>
          </p:cNvPr>
          <p:cNvSpPr txBox="1"/>
          <p:nvPr/>
        </p:nvSpPr>
        <p:spPr>
          <a:xfrm>
            <a:off x="308391" y="3893880"/>
            <a:ext cx="8512081" cy="7745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1000"/>
              </a:spcAft>
            </a:pPr>
            <a:r>
              <a:rPr lang="es-ES" sz="1200" i="1" dirty="0">
                <a:solidFill>
                  <a:srgbClr val="44546A"/>
                </a:solidFill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Tabla 3. Relación del número de hospitalizaciones por síndrome de agudización de EPOC con el nivel de PM10, NO2, O3, SO2 en la atmósfera, precipitaciones, viento y temperatura.</a:t>
            </a:r>
          </a:p>
          <a:p>
            <a:pPr algn="just">
              <a:spcAft>
                <a:spcPts val="1000"/>
              </a:spcAft>
            </a:pPr>
            <a:r>
              <a:rPr lang="es-ES" sz="1200" i="1" dirty="0">
                <a:solidFill>
                  <a:srgbClr val="44546A"/>
                </a:solidFill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Autor: Dr. Daniel Sánchez Murillo</a:t>
            </a:r>
          </a:p>
        </p:txBody>
      </p:sp>
      <p:pic>
        <p:nvPicPr>
          <p:cNvPr id="3" name="Imagen 2" descr="Gráfico, Gráfico de dispersión&#10;&#10;Descripción generada automáticamente">
            <a:extLst>
              <a:ext uri="{FF2B5EF4-FFF2-40B4-BE49-F238E27FC236}">
                <a16:creationId xmlns:a16="http://schemas.microsoft.com/office/drawing/2014/main" id="{89CF3882-62B5-3F12-D536-667A5B7115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6245" y="860963"/>
            <a:ext cx="5731510" cy="2938145"/>
          </a:xfrm>
          <a:prstGeom prst="rect">
            <a:avLst/>
          </a:prstGeom>
        </p:spPr>
      </p:pic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4E45138A-3374-1CB5-7BE1-9641A7FFCC83}"/>
              </a:ext>
            </a:extLst>
          </p:cNvPr>
          <p:cNvCxnSpPr>
            <a:cxnSpLocks/>
          </p:cNvCxnSpPr>
          <p:nvPr/>
        </p:nvCxnSpPr>
        <p:spPr>
          <a:xfrm flipV="1">
            <a:off x="2123728" y="1131590"/>
            <a:ext cx="2333381" cy="23042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8F0F1D7E-E3D1-D796-649E-BAB56B35DCE7}"/>
              </a:ext>
            </a:extLst>
          </p:cNvPr>
          <p:cNvCxnSpPr>
            <a:cxnSpLocks/>
          </p:cNvCxnSpPr>
          <p:nvPr/>
        </p:nvCxnSpPr>
        <p:spPr>
          <a:xfrm flipV="1">
            <a:off x="4932040" y="1131590"/>
            <a:ext cx="2376264" cy="23433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46780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5E85A74-29A5-3527-FF14-B5EB8D4728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5EAC3F-60DE-CEAC-C9D6-57BC3CE27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19" y="274119"/>
            <a:ext cx="8568953" cy="49207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2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RESULTADOS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388680E-30DD-016E-C459-B239974ED3DA}"/>
              </a:ext>
            </a:extLst>
          </p:cNvPr>
          <p:cNvSpPr txBox="1"/>
          <p:nvPr/>
        </p:nvSpPr>
        <p:spPr>
          <a:xfrm>
            <a:off x="251520" y="1899590"/>
            <a:ext cx="2591866" cy="258587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Aft>
                <a:spcPts val="800"/>
              </a:spcAft>
            </a:pPr>
            <a:endParaRPr lang="en-US" sz="1500" dirty="0">
              <a:effectLst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6593839-1DFF-DFC6-C5D7-BEA208906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9051478" y="0"/>
            <a:ext cx="92522" cy="5143500"/>
            <a:chOff x="12068638" y="0"/>
            <a:chExt cx="123362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DDB965D-FA3C-0B07-64C6-8CB19A5CEC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98D2E63-FD59-3307-AB79-07910DE6C6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CuadroTexto 7">
            <a:extLst>
              <a:ext uri="{FF2B5EF4-FFF2-40B4-BE49-F238E27FC236}">
                <a16:creationId xmlns:a16="http://schemas.microsoft.com/office/drawing/2014/main" id="{49356C8F-50DA-9321-6C28-AC8B360AF41A}"/>
              </a:ext>
            </a:extLst>
          </p:cNvPr>
          <p:cNvSpPr txBox="1"/>
          <p:nvPr/>
        </p:nvSpPr>
        <p:spPr>
          <a:xfrm>
            <a:off x="308391" y="3893880"/>
            <a:ext cx="8512081" cy="7745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1000"/>
              </a:spcAft>
            </a:pPr>
            <a:r>
              <a:rPr lang="es-ES" sz="1200" i="1" dirty="0">
                <a:solidFill>
                  <a:srgbClr val="44546A"/>
                </a:solidFill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Tabla 3. Relación del número de hospitalizaciones por síndrome de agudización de EPOC con el nivel de PM10, NO2, O3, SO2 en la atmósfera, precipitaciones, viento y temperatura.</a:t>
            </a:r>
          </a:p>
          <a:p>
            <a:pPr algn="just">
              <a:spcAft>
                <a:spcPts val="1000"/>
              </a:spcAft>
            </a:pPr>
            <a:r>
              <a:rPr lang="es-ES" sz="1200" i="1" dirty="0">
                <a:solidFill>
                  <a:srgbClr val="44546A"/>
                </a:solidFill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Autor: Dr. Daniel Sánchez Murillo</a:t>
            </a:r>
          </a:p>
        </p:txBody>
      </p:sp>
      <p:pic>
        <p:nvPicPr>
          <p:cNvPr id="4" name="Imagen 3" descr="Gráfico, Gráfico de dispersión&#10;&#10;Descripción generada automáticamente">
            <a:extLst>
              <a:ext uri="{FF2B5EF4-FFF2-40B4-BE49-F238E27FC236}">
                <a16:creationId xmlns:a16="http://schemas.microsoft.com/office/drawing/2014/main" id="{FF7D2188-B020-8399-0BF9-488EC192FF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6245" y="843558"/>
            <a:ext cx="5731510" cy="2992120"/>
          </a:xfrm>
          <a:prstGeom prst="rect">
            <a:avLst/>
          </a:prstGeom>
        </p:spPr>
      </p:pic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AAE58BE7-DBE5-53BC-2FEF-1951D9995BCB}"/>
              </a:ext>
            </a:extLst>
          </p:cNvPr>
          <p:cNvCxnSpPr/>
          <p:nvPr/>
        </p:nvCxnSpPr>
        <p:spPr>
          <a:xfrm>
            <a:off x="2051720" y="1069515"/>
            <a:ext cx="2438400" cy="24447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2F867783-E352-B11B-1876-099276D9E243}"/>
              </a:ext>
            </a:extLst>
          </p:cNvPr>
          <p:cNvCxnSpPr/>
          <p:nvPr/>
        </p:nvCxnSpPr>
        <p:spPr>
          <a:xfrm>
            <a:off x="4971302" y="1054193"/>
            <a:ext cx="2413000" cy="2438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56238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51B0D19-F7DA-07CF-453A-6BB2C40644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F08E40A-56CD-8D52-AC92-FA7F99DC2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19" y="274119"/>
            <a:ext cx="8568953" cy="49207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2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RESULTADOS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18EBDD9-8C98-05D5-7832-9E540EDF79FA}"/>
              </a:ext>
            </a:extLst>
          </p:cNvPr>
          <p:cNvSpPr txBox="1"/>
          <p:nvPr/>
        </p:nvSpPr>
        <p:spPr>
          <a:xfrm>
            <a:off x="251520" y="1899590"/>
            <a:ext cx="2591866" cy="258587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Aft>
                <a:spcPts val="800"/>
              </a:spcAft>
            </a:pPr>
            <a:endParaRPr lang="en-US" sz="1500" dirty="0">
              <a:effectLst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2E58F87-DAC3-2948-4DB8-A9EDC4088F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9051478" y="0"/>
            <a:ext cx="92522" cy="5143500"/>
            <a:chOff x="12068638" y="0"/>
            <a:chExt cx="123362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BEB93C1-F210-6637-6E3E-2E0263D497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BEDC283-78FF-6DA2-32D9-57E30A873A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CuadroTexto 7">
            <a:extLst>
              <a:ext uri="{FF2B5EF4-FFF2-40B4-BE49-F238E27FC236}">
                <a16:creationId xmlns:a16="http://schemas.microsoft.com/office/drawing/2014/main" id="{E6259E31-BC94-ED9C-BF46-9A950600A30C}"/>
              </a:ext>
            </a:extLst>
          </p:cNvPr>
          <p:cNvSpPr txBox="1"/>
          <p:nvPr/>
        </p:nvSpPr>
        <p:spPr>
          <a:xfrm>
            <a:off x="308391" y="3893880"/>
            <a:ext cx="8512081" cy="7745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1000"/>
              </a:spcAft>
            </a:pPr>
            <a:r>
              <a:rPr lang="es-ES" sz="1200" i="1" dirty="0">
                <a:solidFill>
                  <a:srgbClr val="44546A"/>
                </a:solidFill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Tabla 3. Relación del número de hospitalizaciones por síndrome de agudización de EPOC con el nivel de PM10, NO2, O3, SO2 en la atmósfera, precipitaciones, viento y temperatura.</a:t>
            </a:r>
          </a:p>
          <a:p>
            <a:pPr algn="just">
              <a:spcAft>
                <a:spcPts val="1000"/>
              </a:spcAft>
            </a:pPr>
            <a:r>
              <a:rPr lang="es-ES" sz="1200" i="1" dirty="0">
                <a:solidFill>
                  <a:srgbClr val="44546A"/>
                </a:solidFill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Autor: Dr. Daniel Sánchez Murillo</a:t>
            </a:r>
          </a:p>
        </p:txBody>
      </p:sp>
      <p:pic>
        <p:nvPicPr>
          <p:cNvPr id="4" name="Imagen 3" descr="Gráfico, Gráfico de dispersión&#10;&#10;Descripción generada automáticamente">
            <a:extLst>
              <a:ext uri="{FF2B5EF4-FFF2-40B4-BE49-F238E27FC236}">
                <a16:creationId xmlns:a16="http://schemas.microsoft.com/office/drawing/2014/main" id="{81A2F655-BC37-CB6E-5DEF-55053D59B0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6245" y="915566"/>
            <a:ext cx="5731510" cy="2896870"/>
          </a:xfrm>
          <a:prstGeom prst="rect">
            <a:avLst/>
          </a:prstGeom>
        </p:spPr>
      </p:pic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DFAD1416-9E21-6992-E42B-06FC4C9AF431}"/>
              </a:ext>
            </a:extLst>
          </p:cNvPr>
          <p:cNvCxnSpPr>
            <a:cxnSpLocks/>
          </p:cNvCxnSpPr>
          <p:nvPr/>
        </p:nvCxnSpPr>
        <p:spPr>
          <a:xfrm>
            <a:off x="4932040" y="1103697"/>
            <a:ext cx="2376264" cy="24041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6624FE15-6941-8B1E-3A70-79693EA1800D}"/>
              </a:ext>
            </a:extLst>
          </p:cNvPr>
          <p:cNvCxnSpPr>
            <a:cxnSpLocks/>
          </p:cNvCxnSpPr>
          <p:nvPr/>
        </p:nvCxnSpPr>
        <p:spPr>
          <a:xfrm flipV="1">
            <a:off x="2080845" y="1131590"/>
            <a:ext cx="2376264" cy="23762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19243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ABBE4E-65E0-D06B-C60D-F418E086AA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7E9636-E2BA-363B-F211-DAE80E7458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19" y="274119"/>
            <a:ext cx="8568953" cy="49207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2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RESULTADOS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ECF819C-E855-1EE2-0E95-84D61598537A}"/>
              </a:ext>
            </a:extLst>
          </p:cNvPr>
          <p:cNvSpPr txBox="1"/>
          <p:nvPr/>
        </p:nvSpPr>
        <p:spPr>
          <a:xfrm>
            <a:off x="251520" y="1899590"/>
            <a:ext cx="2591866" cy="258587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Aft>
                <a:spcPts val="800"/>
              </a:spcAft>
            </a:pPr>
            <a:endParaRPr lang="en-US" sz="1500" dirty="0">
              <a:effectLst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BD976C9-F6D9-8432-FB49-550FF1830F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9051478" y="0"/>
            <a:ext cx="92522" cy="5143500"/>
            <a:chOff x="12068638" y="0"/>
            <a:chExt cx="123362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1EE6B83-0161-1DB0-2393-7202E11D3F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995B059-362A-E045-423D-D47572B7A8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CuadroTexto 7">
            <a:extLst>
              <a:ext uri="{FF2B5EF4-FFF2-40B4-BE49-F238E27FC236}">
                <a16:creationId xmlns:a16="http://schemas.microsoft.com/office/drawing/2014/main" id="{A9409960-DEE7-714D-7C48-3D0200C6A501}"/>
              </a:ext>
            </a:extLst>
          </p:cNvPr>
          <p:cNvSpPr txBox="1"/>
          <p:nvPr/>
        </p:nvSpPr>
        <p:spPr>
          <a:xfrm>
            <a:off x="308391" y="3893880"/>
            <a:ext cx="8512081" cy="7745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1000"/>
              </a:spcAft>
            </a:pPr>
            <a:r>
              <a:rPr lang="es-ES" sz="1200" i="1" dirty="0">
                <a:solidFill>
                  <a:srgbClr val="44546A"/>
                </a:solidFill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Tabla 3. Relación del número de hospitalizaciones por síndrome de agudización de EPOC con el nivel de PM10, NO2, O3, SO2 en la atmósfera, precipitaciones, viento y temperatura.</a:t>
            </a:r>
          </a:p>
          <a:p>
            <a:pPr algn="just">
              <a:spcAft>
                <a:spcPts val="1000"/>
              </a:spcAft>
            </a:pPr>
            <a:r>
              <a:rPr lang="es-ES" sz="1200" i="1" dirty="0">
                <a:solidFill>
                  <a:srgbClr val="44546A"/>
                </a:solidFill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Autor: Dr. Daniel Sánchez Murillo</a:t>
            </a:r>
          </a:p>
        </p:txBody>
      </p:sp>
      <p:pic>
        <p:nvPicPr>
          <p:cNvPr id="3" name="Imagen 2" descr="Gráfico, Gráfico de dispersión&#10;&#10;Descripción generada automáticamente">
            <a:extLst>
              <a:ext uri="{FF2B5EF4-FFF2-40B4-BE49-F238E27FC236}">
                <a16:creationId xmlns:a16="http://schemas.microsoft.com/office/drawing/2014/main" id="{8F01ADFC-B9DF-3593-B8AD-2262CDF489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5790" y="771550"/>
            <a:ext cx="2852420" cy="2981325"/>
          </a:xfrm>
          <a:prstGeom prst="rect">
            <a:avLst/>
          </a:prstGeom>
        </p:spPr>
      </p:pic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457A3D6A-4DC2-A4D8-017D-17944BEDBC15}"/>
              </a:ext>
            </a:extLst>
          </p:cNvPr>
          <p:cNvCxnSpPr>
            <a:cxnSpLocks/>
          </p:cNvCxnSpPr>
          <p:nvPr/>
        </p:nvCxnSpPr>
        <p:spPr>
          <a:xfrm flipH="1" flipV="1">
            <a:off x="3520390" y="1038076"/>
            <a:ext cx="2376264" cy="23977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27729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D25E3F-EE71-977B-D02D-38A48F6549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A4C16F-0B92-45A8-FA61-110E299F4F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19" y="274119"/>
            <a:ext cx="8568953" cy="49207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2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RESULTADOS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E2E72FD-AE29-0178-3BD3-E28A712513C6}"/>
              </a:ext>
            </a:extLst>
          </p:cNvPr>
          <p:cNvSpPr txBox="1"/>
          <p:nvPr/>
        </p:nvSpPr>
        <p:spPr>
          <a:xfrm>
            <a:off x="251520" y="1899590"/>
            <a:ext cx="2591866" cy="258587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Aft>
                <a:spcPts val="800"/>
              </a:spcAft>
            </a:pPr>
            <a:endParaRPr lang="en-US" sz="1500" dirty="0">
              <a:effectLst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CD4CF97-5F67-EA68-CF5E-D17E82A39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9051478" y="0"/>
            <a:ext cx="92522" cy="5143500"/>
            <a:chOff x="12068638" y="0"/>
            <a:chExt cx="123362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D39A1BC-19BC-0B15-C87F-CBAC27D8E9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C59794C-4B43-77EF-28AB-B5A11C13E6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CuadroTexto 6">
            <a:extLst>
              <a:ext uri="{FF2B5EF4-FFF2-40B4-BE49-F238E27FC236}">
                <a16:creationId xmlns:a16="http://schemas.microsoft.com/office/drawing/2014/main" id="{B7FF586A-F91C-0747-C3F5-0FD783DD72F9}"/>
              </a:ext>
            </a:extLst>
          </p:cNvPr>
          <p:cNvSpPr txBox="1"/>
          <p:nvPr/>
        </p:nvSpPr>
        <p:spPr>
          <a:xfrm>
            <a:off x="340941" y="4107297"/>
            <a:ext cx="8479531" cy="7745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1000"/>
              </a:spcAft>
            </a:pPr>
            <a:r>
              <a:rPr lang="es-ES" sz="1200" i="1" dirty="0">
                <a:solidFill>
                  <a:srgbClr val="44546A"/>
                </a:solidFill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Tabla 4. Matriz de correlación entre el número de ingresos hospitalarios por agudización de EPOC, niveles de contaminantes ambientales y datos meteorológicos</a:t>
            </a:r>
            <a:r>
              <a:rPr lang="es-ES" sz="1200" i="0" dirty="0">
                <a:solidFill>
                  <a:srgbClr val="44546A"/>
                </a:solidFill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s-ES" sz="1200" i="1" dirty="0">
              <a:solidFill>
                <a:srgbClr val="44546A"/>
              </a:solidFill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spcAft>
                <a:spcPts val="1000"/>
              </a:spcAft>
            </a:pPr>
            <a:r>
              <a:rPr lang="es-ES" sz="1200" i="0" dirty="0">
                <a:solidFill>
                  <a:srgbClr val="44546A"/>
                </a:solidFill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Autor: Dr. Daniel Sánchez Murillo</a:t>
            </a:r>
            <a:endParaRPr lang="es-ES" sz="1200" i="1" dirty="0">
              <a:solidFill>
                <a:srgbClr val="44546A"/>
              </a:solidFill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310EB7DB-8156-6449-F4AA-768EEF42CB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0855" y="0"/>
            <a:ext cx="4779701" cy="4028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0743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8AD4090-047D-8646-08E4-7E2348C1D7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F4C6B8-9345-2854-3C0B-9132B1BA8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19" y="274119"/>
            <a:ext cx="8568953" cy="49207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2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RESULTADOS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BD69AB9-C841-15E3-B800-EFCA7BFE98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9051478" y="0"/>
            <a:ext cx="92522" cy="5143500"/>
            <a:chOff x="12068638" y="0"/>
            <a:chExt cx="123362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56994AC-3773-EDC9-6690-B918748350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8EC1198-F071-FE2C-D4CC-1038C16E32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D9C8AF85-6F49-2980-79B5-EFB193FB9F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7489" y="0"/>
            <a:ext cx="5164991" cy="514350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F7CC0A1D-4F2F-1598-A3B8-4FD6B4BE051A}"/>
              </a:ext>
            </a:extLst>
          </p:cNvPr>
          <p:cNvSpPr txBox="1"/>
          <p:nvPr/>
        </p:nvSpPr>
        <p:spPr>
          <a:xfrm>
            <a:off x="232200" y="4011910"/>
            <a:ext cx="3372606" cy="959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1000"/>
              </a:spcAft>
            </a:pPr>
            <a:r>
              <a:rPr lang="es-ES" sz="1200" i="1" dirty="0">
                <a:solidFill>
                  <a:srgbClr val="44546A"/>
                </a:solidFill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Tabla 5. Tendencia de los niveles de PM10, NO2, O3, SO2 en la atmósfera, precipitaciones, viento y temperatura entre 2021-2023. </a:t>
            </a:r>
          </a:p>
          <a:p>
            <a:pPr algn="just">
              <a:spcAft>
                <a:spcPts val="1000"/>
              </a:spcAft>
            </a:pPr>
            <a:r>
              <a:rPr lang="es-ES" sz="1200" i="0" dirty="0">
                <a:solidFill>
                  <a:srgbClr val="44546A"/>
                </a:solidFill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Autor: Dr. Daniel Sánchez Murillo</a:t>
            </a:r>
            <a:endParaRPr lang="es-ES" sz="1200" i="1" dirty="0">
              <a:solidFill>
                <a:srgbClr val="44546A"/>
              </a:solidFill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09323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77B5FE6-E7D7-0D6A-2ADE-800CCBC98B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26D7C6-3CE0-F355-328A-19BE370F44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19" y="274119"/>
            <a:ext cx="8568953" cy="49207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2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RESULTADOS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C3BD999-5957-572C-3DCF-EEDCD9740F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9051478" y="0"/>
            <a:ext cx="92522" cy="5143500"/>
            <a:chOff x="12068638" y="0"/>
            <a:chExt cx="123362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3BE008E-08EF-A04A-1CF5-017B2F26D9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7C89175-7B31-613D-73F4-28FE706441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CuadroTexto 8">
            <a:extLst>
              <a:ext uri="{FF2B5EF4-FFF2-40B4-BE49-F238E27FC236}">
                <a16:creationId xmlns:a16="http://schemas.microsoft.com/office/drawing/2014/main" id="{BAD927D3-C191-B5FF-E3F1-5538EB3E91FA}"/>
              </a:ext>
            </a:extLst>
          </p:cNvPr>
          <p:cNvSpPr txBox="1"/>
          <p:nvPr/>
        </p:nvSpPr>
        <p:spPr>
          <a:xfrm>
            <a:off x="232200" y="4011910"/>
            <a:ext cx="3372606" cy="959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1000"/>
              </a:spcAft>
            </a:pPr>
            <a:r>
              <a:rPr lang="es-ES" sz="1200" i="1" dirty="0">
                <a:solidFill>
                  <a:srgbClr val="44546A"/>
                </a:solidFill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Tabla 5. Tendencia de los niveles de PM10, NO2, O3, SO2 en la atmósfera, precipitaciones, viento y temperatura entre 2021-2023. </a:t>
            </a:r>
          </a:p>
          <a:p>
            <a:pPr algn="just">
              <a:spcAft>
                <a:spcPts val="1000"/>
              </a:spcAft>
            </a:pPr>
            <a:r>
              <a:rPr lang="es-ES" sz="1200" i="0" dirty="0">
                <a:solidFill>
                  <a:srgbClr val="44546A"/>
                </a:solidFill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Autor: Dr. Daniel Sánchez Murillo</a:t>
            </a:r>
            <a:endParaRPr lang="es-ES" sz="1200" i="1" dirty="0">
              <a:solidFill>
                <a:srgbClr val="44546A"/>
              </a:solidFill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7DB5206-744C-6326-BEA1-0F09E59BAF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8211" y="608837"/>
            <a:ext cx="5363267" cy="4073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075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FCB85F-041A-2B0D-EF71-2692D5B6E2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359CE2-C56F-9550-E163-1EB54DB4E1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CONCLUSIONES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E7EAE71-9D20-D43E-74EE-F255E07476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1563638"/>
            <a:ext cx="8712968" cy="3240361"/>
          </a:xfrm>
        </p:spPr>
        <p:txBody>
          <a:bodyPr>
            <a:no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s-ES" sz="18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La liberación de diferentes compuestos al ambiente contribuye a la formación de la contaminación atmosférica lo que tiene efectos adversos sobre la salud, afectando a los pacientes con EPOC con mayor número de exacerbaciones e ingresos hospitalarios. 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s-ES" sz="18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En este trabajo se recogen los ingresos por EPOC entre los años 2021-23 y se relacionan con el nivel de diferentes contaminantes atmosféricos y distintos factores meteorológicos evidenciando una relación directa entre los mismos.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s-ES" sz="18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Se necesitan más investigaciones y monitorización continua para comprender mejor los efectos a largo plazo de la contaminación ambiental en la salud respiratoria, así como estudios de mayor tamaño muestral.</a:t>
            </a:r>
          </a:p>
        </p:txBody>
      </p:sp>
    </p:spTree>
    <p:extLst>
      <p:ext uri="{BB962C8B-B14F-4D97-AF65-F5344CB8AC3E}">
        <p14:creationId xmlns:p14="http://schemas.microsoft.com/office/powerpoint/2010/main" val="18643332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9A0112-94F5-91CF-3445-E732DD15A3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BIBLIOGRAFÍA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691B1F9-7E43-3FAE-F19D-9E1C3B631E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674"/>
            <a:ext cx="8229600" cy="3603847"/>
          </a:xfrm>
        </p:spPr>
        <p:txBody>
          <a:bodyPr>
            <a:noAutofit/>
          </a:bodyPr>
          <a:lstStyle/>
          <a:p>
            <a:pPr marL="342900" lvl="0" indent="-342900" algn="just">
              <a:lnSpc>
                <a:spcPct val="115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Almetwally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AA,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Bin-Jumah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M,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Allam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AA. (2020).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Ambient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air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pollution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and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its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influence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on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human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health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and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welfare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an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overview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Environ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Sci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Pollut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Res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Int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. 27(20): 24815-24830. doi:10.1007/s11356-020-09042-2.</a:t>
            </a:r>
          </a:p>
          <a:p>
            <a:pPr marL="342900" lvl="0" indent="-342900" algn="just">
              <a:lnSpc>
                <a:spcPct val="115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Boldo, E., Linares, C., Lumbreras, J., Borge, R., Narros, A., García-Pérez, J., &amp; Bellido, J. (2011).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Health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impact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assessment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of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a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reduction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in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ambient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PM2.5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levels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in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Spain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Environment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International, 37(2), 342-348.</a:t>
            </a:r>
          </a:p>
          <a:p>
            <a:pPr marL="342900" lvl="0" indent="-342900" algn="just">
              <a:lnSpc>
                <a:spcPct val="115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Carnerero, C., Moreno, N., Lee, H., &amp; Pérez, N. (2019).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Characterization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of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airborne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particles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in a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Mediterranean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industrial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area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. Aerosol and Air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Quality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Research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, 19(5), 1122-1137.</a:t>
            </a:r>
          </a:p>
          <a:p>
            <a:pPr marL="342900" lvl="0" indent="-342900" algn="just">
              <a:lnSpc>
                <a:spcPct val="115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Huang YT, Chen CC, Ho YN, et al. (2021). Short-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Term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Effects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of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Particulate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Matter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and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Its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Constituents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on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Emergency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Room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Visits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for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Chronic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Obstructive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Pulmonary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Disease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: A Time-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Stratified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Case-Crossover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Study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in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an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Urban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Area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Int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J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Environ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Res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Public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Health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. 18(9):4400.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Published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2021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Apr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21. doi:10.3390/ijerph18094400.</a:t>
            </a:r>
          </a:p>
          <a:p>
            <a:pPr marL="342900" lvl="0" indent="-342900" algn="just">
              <a:lnSpc>
                <a:spcPct val="115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Khreis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, H., Kelly, C., Tate, J.,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Parslow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, R., Lucas, K.,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Nieuwenhuijsen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, M., &amp;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Benmarhnia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, T. (2017).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Exposure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to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traffic-related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air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pollution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and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risk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of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development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of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childhood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asthma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: A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systematic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review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and meta-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analysis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Environment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international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, 100, 1-31. DOI: 10.1016/j.envint.2016.10.023</a:t>
            </a:r>
          </a:p>
          <a:p>
            <a:pPr marL="342900" lvl="0" indent="-342900" algn="just">
              <a:lnSpc>
                <a:spcPct val="115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Li, N.,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Georas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, S., Alexis, N., Fritz, P., Xia, T., Williams, M. A., ... &amp; Nel, A. (2015). A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work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group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report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on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ultrafine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particles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(American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Academy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of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Allergy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Asthma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&amp;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Immunology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):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why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ambient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ultrafine and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engineered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nanoparticles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should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receive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special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attention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for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possible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adverse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health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outcomes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in human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subjects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Journal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of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Allergy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and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Clinical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Immunology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, 136(3), 812-816. DOI: 10.1016/j.jaci.2015.06.049</a:t>
            </a:r>
          </a:p>
        </p:txBody>
      </p:sp>
    </p:spTree>
    <p:extLst>
      <p:ext uri="{BB962C8B-B14F-4D97-AF65-F5344CB8AC3E}">
        <p14:creationId xmlns:p14="http://schemas.microsoft.com/office/powerpoint/2010/main" val="31785208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55F503-B9BC-88FA-2D69-06B38C1737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509237-BA94-D08A-8309-4B38FDB170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BIBLIOGRAFÍA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24C824CE-BE47-7EE5-19F0-631DF51A2886}"/>
              </a:ext>
            </a:extLst>
          </p:cNvPr>
          <p:cNvSpPr txBox="1"/>
          <p:nvPr/>
        </p:nvSpPr>
        <p:spPr>
          <a:xfrm>
            <a:off x="457200" y="1275606"/>
            <a:ext cx="8229600" cy="3505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spcBef>
                <a:spcPts val="1200"/>
              </a:spcBef>
              <a:buFont typeface="+mj-lt"/>
              <a:buAutoNum type="arabicPeriod" startAt="7"/>
            </a:pP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Linares C, Sánchez-Martínez G, Díaz J. (2020).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Is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the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Impact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of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Air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Pollution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on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Mortality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from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Respiratory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or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Circulatory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Causes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Greater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in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Spain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? ¿Es mayor en España el impacto de la contaminación atmosférica química sobre la mortalidad atribuible por causas respiratorias o por causas circulatorias?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Arch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Bronconeumol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(Engl Ed).56(9):543-544. Doi:10.1016/j.arbres.2019.11.001.</a:t>
            </a:r>
          </a:p>
          <a:p>
            <a:pPr marL="342900" lvl="0" indent="-342900" algn="just">
              <a:lnSpc>
                <a:spcPct val="115000"/>
              </a:lnSpc>
              <a:spcBef>
                <a:spcPts val="1200"/>
              </a:spcBef>
              <a:buFont typeface="+mj-lt"/>
              <a:buAutoNum type="arabicPeriod" startAt="7"/>
            </a:pP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Linares, C., Díaz, J., &amp; Tobías, A. (2010).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Impact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of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urban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air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pollutants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and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noise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levels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over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daily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hospital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admissions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in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children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in Madrid: a time series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analysis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. International Archives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of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Occupational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and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Environmental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Health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, 83(5), 577-586.</a:t>
            </a:r>
          </a:p>
          <a:p>
            <a:pPr marL="342900" lvl="0" indent="-342900" algn="just">
              <a:lnSpc>
                <a:spcPct val="115000"/>
              </a:lnSpc>
              <a:spcBef>
                <a:spcPts val="1200"/>
              </a:spcBef>
              <a:buFont typeface="+mj-lt"/>
              <a:buAutoNum type="arabicPeriod" startAt="7"/>
            </a:pP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Pérez, N., Pey, J., Querol, X.,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Alastuey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, A., López, J. M., Viana, M., &amp; Moreno, T. (2010).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Partitioning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of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major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and trace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components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in PM10–PM2.5–PM1 at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an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urban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site in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Southern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Europe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Atmospheric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Environment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, 44(8), 1019-1027.</a:t>
            </a:r>
          </a:p>
          <a:p>
            <a:pPr marL="342900" lvl="0" indent="-342900" algn="just">
              <a:lnSpc>
                <a:spcPct val="115000"/>
              </a:lnSpc>
              <a:spcBef>
                <a:spcPts val="1200"/>
              </a:spcBef>
              <a:buFont typeface="+mj-lt"/>
              <a:buAutoNum type="arabicPeriod" startAt="7"/>
            </a:pP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Pfeffer PE,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Mudway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IS,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Grigg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J. (2020). Air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Pollution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and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Asthma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Mechanisms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of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Harm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and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Considerations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for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Clinical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Interventions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Chest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. 2021;159(4):1346-1355. doi:10.1016/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j.chest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. 10.053.</a:t>
            </a:r>
          </a:p>
          <a:p>
            <a:pPr marL="342900" lvl="0" indent="-342900" algn="just">
              <a:lnSpc>
                <a:spcPct val="115000"/>
              </a:lnSpc>
              <a:spcBef>
                <a:spcPts val="1200"/>
              </a:spcBef>
              <a:buFont typeface="+mj-lt"/>
              <a:buAutoNum type="arabicPeriod" startAt="7"/>
            </a:pP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Querol, X.,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Alastuey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, A., Viana, M. M., Moreno, T.,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Reche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, C.,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Cusack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, M., Amato, F.,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Pandolfi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, M., Pey, J., de la Rosa, J., Sánchez de la Campa, A.,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Artíñano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, B., Salvador, P., García Dos Santos, S., Fernández-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Patier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, R., Moreno-Grau, S., Negral, L.,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Minguillón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, M. C., Monfort, E., Gil, J. I.,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Inza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, A., Ortega, L. A., Santamaría, J. M., &amp; Zabalza, J. (2014).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Spatial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and temporal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variations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in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airborne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particulate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matter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(PM10 and PM2.5)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across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Spain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1999-2012.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Atmospheric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Chemistry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and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Physics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, 14(1), 475-496.</a:t>
            </a:r>
          </a:p>
          <a:p>
            <a:pPr marL="342900" lvl="0" indent="-342900" algn="just">
              <a:lnSpc>
                <a:spcPct val="115000"/>
              </a:lnSpc>
              <a:spcBef>
                <a:spcPts val="1200"/>
              </a:spcBef>
              <a:spcAft>
                <a:spcPts val="800"/>
              </a:spcAft>
              <a:buFont typeface="+mj-lt"/>
              <a:buAutoNum type="arabicPeriod" startAt="7"/>
            </a:pP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Rivas, I., Viana, M., Moreno, T.,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Pandolfi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, M., Amato, F.,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Reche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, C.,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Bouso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, L.,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Àlvarez-Pedrerol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, M.,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Alastuey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, A., &amp; Sunyer, J. (2014). Child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exposure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to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indoor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and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outdoor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air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pollutants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in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schools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in Barcelona,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Spain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Environment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International, 69, 200-212.</a:t>
            </a:r>
          </a:p>
        </p:txBody>
      </p:sp>
    </p:spTree>
    <p:extLst>
      <p:ext uri="{BB962C8B-B14F-4D97-AF65-F5344CB8AC3E}">
        <p14:creationId xmlns:p14="http://schemas.microsoft.com/office/powerpoint/2010/main" val="24132126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BE3D3E-A1C5-0F0C-B0DA-60451DA5F5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3BBE2E-2ADA-E636-A204-6549791235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BIBLIOGRAFÍA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543BAD1-9707-106D-9FE8-7B20914053EC}"/>
              </a:ext>
            </a:extLst>
          </p:cNvPr>
          <p:cNvSpPr txBox="1"/>
          <p:nvPr/>
        </p:nvSpPr>
        <p:spPr>
          <a:xfrm>
            <a:off x="461089" y="2067694"/>
            <a:ext cx="8056984" cy="1959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spcBef>
                <a:spcPts val="1200"/>
              </a:spcBef>
              <a:buFont typeface="+mj-lt"/>
              <a:buAutoNum type="arabicPeriod" startAt="13"/>
            </a:pP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Rosa, J. de la, Mantilla, E., Salvador, P., &amp; Díaz, J. (2014).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Patterns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of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road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traffic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emissions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: a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pilot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study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on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PM10 and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metals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for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Madrid,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Spain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Environmental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Science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and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Pollution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Research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, 21(1), 187-197.</a:t>
            </a:r>
          </a:p>
          <a:p>
            <a:pPr marL="342900" lvl="0" indent="-342900" algn="just">
              <a:lnSpc>
                <a:spcPct val="115000"/>
              </a:lnSpc>
              <a:spcBef>
                <a:spcPts val="1200"/>
              </a:spcBef>
              <a:buFont typeface="+mj-lt"/>
              <a:buAutoNum type="arabicPeriod" startAt="13"/>
            </a:pP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Sunyer, J.,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Basagaña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, X., González, J. R.,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Janson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, C.,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Künzli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, N., &amp;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Norbäck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, D. (2016). Urban air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pollution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and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emergency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room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admissions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for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asthma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in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four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European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cities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the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APHEA Project.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Thorax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, 71(3), 236-242. DOI: 10.1136/thoraxjnl-2015-207392</a:t>
            </a:r>
          </a:p>
          <a:p>
            <a:pPr marL="342900" lvl="0" indent="-342900" algn="just">
              <a:lnSpc>
                <a:spcPct val="115000"/>
              </a:lnSpc>
              <a:spcBef>
                <a:spcPts val="1200"/>
              </a:spcBef>
              <a:buFont typeface="+mj-lt"/>
              <a:buAutoNum type="arabicPeriod" startAt="13"/>
            </a:pP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Tobías, A., Pérez, L., Díaz, J., Linares, C., Pey, J., Alastruey, A., Querol, X., &amp; López, A. (2011). Short-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term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effects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of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particulate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matter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on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total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mortality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during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Saharan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dust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outbreaks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: a case-crossover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analysis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in Madrid (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Spain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).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Science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of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the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Total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Environment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, 412, 386-389.</a:t>
            </a:r>
          </a:p>
          <a:p>
            <a:pPr marL="342900" lvl="0" indent="-342900" algn="just">
              <a:lnSpc>
                <a:spcPct val="115000"/>
              </a:lnSpc>
              <a:spcBef>
                <a:spcPts val="1200"/>
              </a:spcBef>
              <a:spcAft>
                <a:spcPts val="800"/>
              </a:spcAft>
              <a:buFont typeface="+mj-lt"/>
              <a:buAutoNum type="arabicPeriod" startAt="13"/>
            </a:pP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Yan M, Ge H, Zhang L, et al. (2024). Long-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term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PM2.5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exposure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in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association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with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chronic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respiratory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diseases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morbidity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: A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cohort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study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in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Northern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China.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Ecotoxicol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Environ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Saf</a:t>
            </a:r>
            <a:r>
              <a:rPr lang="es-ES" sz="10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. 244:114025. Doi:10.1016/j.ecoenv.2022.114025</a:t>
            </a:r>
          </a:p>
        </p:txBody>
      </p:sp>
    </p:spTree>
    <p:extLst>
      <p:ext uri="{BB962C8B-B14F-4D97-AF65-F5344CB8AC3E}">
        <p14:creationId xmlns:p14="http://schemas.microsoft.com/office/powerpoint/2010/main" val="16522359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8A95209C-5275-4E15-8EA7-7F42980ABF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Crucero atracado en el muelle con los motores encendidos / FOTO: Eulogio García">
            <a:extLst>
              <a:ext uri="{FF2B5EF4-FFF2-40B4-BE49-F238E27FC236}">
                <a16:creationId xmlns:a16="http://schemas.microsoft.com/office/drawing/2014/main" id="{6DCEBB17-DB3E-C2BE-F3A9-715A856D1F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78" r="-1" b="-1"/>
          <a:stretch/>
        </p:blipFill>
        <p:spPr bwMode="auto">
          <a:xfrm>
            <a:off x="20" y="10"/>
            <a:ext cx="9141693" cy="5143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3CFABA1-10A1-9BDF-B7EC-AC071F688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5286" y="843534"/>
            <a:ext cx="6858000" cy="2297430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5000">
                <a:solidFill>
                  <a:schemeClr val="bg1"/>
                </a:solidFill>
              </a:rPr>
              <a:t>GRACIAS</a:t>
            </a:r>
          </a:p>
        </p:txBody>
      </p:sp>
      <p:sp>
        <p:nvSpPr>
          <p:cNvPr id="1033" name="sketchy box">
            <a:extLst>
              <a:ext uri="{FF2B5EF4-FFF2-40B4-BE49-F238E27FC236}">
                <a16:creationId xmlns:a16="http://schemas.microsoft.com/office/drawing/2014/main" id="{4F2ED431-E304-4FF0-9F4E-032783C9D6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628650" y="540714"/>
            <a:ext cx="7886700" cy="4062071"/>
          </a:xfrm>
          <a:custGeom>
            <a:avLst/>
            <a:gdLst>
              <a:gd name="connsiteX0" fmla="*/ 0 w 7886700"/>
              <a:gd name="connsiteY0" fmla="*/ 0 h 4062071"/>
              <a:gd name="connsiteX1" fmla="*/ 578358 w 7886700"/>
              <a:gd name="connsiteY1" fmla="*/ 0 h 4062071"/>
              <a:gd name="connsiteX2" fmla="*/ 998982 w 7886700"/>
              <a:gd name="connsiteY2" fmla="*/ 0 h 4062071"/>
              <a:gd name="connsiteX3" fmla="*/ 1813941 w 7886700"/>
              <a:gd name="connsiteY3" fmla="*/ 0 h 4062071"/>
              <a:gd name="connsiteX4" fmla="*/ 2392299 w 7886700"/>
              <a:gd name="connsiteY4" fmla="*/ 0 h 4062071"/>
              <a:gd name="connsiteX5" fmla="*/ 2970657 w 7886700"/>
              <a:gd name="connsiteY5" fmla="*/ 0 h 4062071"/>
              <a:gd name="connsiteX6" fmla="*/ 3785616 w 7886700"/>
              <a:gd name="connsiteY6" fmla="*/ 0 h 4062071"/>
              <a:gd name="connsiteX7" fmla="*/ 4285107 w 7886700"/>
              <a:gd name="connsiteY7" fmla="*/ 0 h 4062071"/>
              <a:gd name="connsiteX8" fmla="*/ 5100066 w 7886700"/>
              <a:gd name="connsiteY8" fmla="*/ 0 h 4062071"/>
              <a:gd name="connsiteX9" fmla="*/ 5915025 w 7886700"/>
              <a:gd name="connsiteY9" fmla="*/ 0 h 4062071"/>
              <a:gd name="connsiteX10" fmla="*/ 6572250 w 7886700"/>
              <a:gd name="connsiteY10" fmla="*/ 0 h 4062071"/>
              <a:gd name="connsiteX11" fmla="*/ 7886700 w 7886700"/>
              <a:gd name="connsiteY11" fmla="*/ 0 h 4062071"/>
              <a:gd name="connsiteX12" fmla="*/ 7886700 w 7886700"/>
              <a:gd name="connsiteY12" fmla="*/ 636391 h 4062071"/>
              <a:gd name="connsiteX13" fmla="*/ 7886700 w 7886700"/>
              <a:gd name="connsiteY13" fmla="*/ 1191541 h 4062071"/>
              <a:gd name="connsiteX14" fmla="*/ 7886700 w 7886700"/>
              <a:gd name="connsiteY14" fmla="*/ 1868553 h 4062071"/>
              <a:gd name="connsiteX15" fmla="*/ 7886700 w 7886700"/>
              <a:gd name="connsiteY15" fmla="*/ 2545564 h 4062071"/>
              <a:gd name="connsiteX16" fmla="*/ 7886700 w 7886700"/>
              <a:gd name="connsiteY16" fmla="*/ 3222576 h 4062071"/>
              <a:gd name="connsiteX17" fmla="*/ 7886700 w 7886700"/>
              <a:gd name="connsiteY17" fmla="*/ 4062071 h 4062071"/>
              <a:gd name="connsiteX18" fmla="*/ 7150608 w 7886700"/>
              <a:gd name="connsiteY18" fmla="*/ 4062071 h 4062071"/>
              <a:gd name="connsiteX19" fmla="*/ 6729984 w 7886700"/>
              <a:gd name="connsiteY19" fmla="*/ 4062071 h 4062071"/>
              <a:gd name="connsiteX20" fmla="*/ 6230493 w 7886700"/>
              <a:gd name="connsiteY20" fmla="*/ 4062071 h 4062071"/>
              <a:gd name="connsiteX21" fmla="*/ 5415534 w 7886700"/>
              <a:gd name="connsiteY21" fmla="*/ 4062071 h 4062071"/>
              <a:gd name="connsiteX22" fmla="*/ 4758309 w 7886700"/>
              <a:gd name="connsiteY22" fmla="*/ 4062071 h 4062071"/>
              <a:gd name="connsiteX23" fmla="*/ 4258818 w 7886700"/>
              <a:gd name="connsiteY23" fmla="*/ 4062071 h 4062071"/>
              <a:gd name="connsiteX24" fmla="*/ 3601593 w 7886700"/>
              <a:gd name="connsiteY24" fmla="*/ 4062071 h 4062071"/>
              <a:gd name="connsiteX25" fmla="*/ 3180969 w 7886700"/>
              <a:gd name="connsiteY25" fmla="*/ 4062071 h 4062071"/>
              <a:gd name="connsiteX26" fmla="*/ 2760345 w 7886700"/>
              <a:gd name="connsiteY26" fmla="*/ 4062071 h 4062071"/>
              <a:gd name="connsiteX27" fmla="*/ 2103120 w 7886700"/>
              <a:gd name="connsiteY27" fmla="*/ 4062071 h 4062071"/>
              <a:gd name="connsiteX28" fmla="*/ 1603629 w 7886700"/>
              <a:gd name="connsiteY28" fmla="*/ 4062071 h 4062071"/>
              <a:gd name="connsiteX29" fmla="*/ 867537 w 7886700"/>
              <a:gd name="connsiteY29" fmla="*/ 4062071 h 4062071"/>
              <a:gd name="connsiteX30" fmla="*/ 0 w 7886700"/>
              <a:gd name="connsiteY30" fmla="*/ 4062071 h 4062071"/>
              <a:gd name="connsiteX31" fmla="*/ 0 w 7886700"/>
              <a:gd name="connsiteY31" fmla="*/ 3344438 h 4062071"/>
              <a:gd name="connsiteX32" fmla="*/ 0 w 7886700"/>
              <a:gd name="connsiteY32" fmla="*/ 2626806 h 4062071"/>
              <a:gd name="connsiteX33" fmla="*/ 0 w 7886700"/>
              <a:gd name="connsiteY33" fmla="*/ 2031036 h 4062071"/>
              <a:gd name="connsiteX34" fmla="*/ 0 w 7886700"/>
              <a:gd name="connsiteY34" fmla="*/ 1313403 h 4062071"/>
              <a:gd name="connsiteX35" fmla="*/ 0 w 7886700"/>
              <a:gd name="connsiteY35" fmla="*/ 0 h 4062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7886700" h="4062071" extrusionOk="0">
                <a:moveTo>
                  <a:pt x="0" y="0"/>
                </a:moveTo>
                <a:cubicBezTo>
                  <a:pt x="165412" y="-21137"/>
                  <a:pt x="322344" y="-21985"/>
                  <a:pt x="578358" y="0"/>
                </a:cubicBezTo>
                <a:cubicBezTo>
                  <a:pt x="834372" y="21985"/>
                  <a:pt x="888520" y="-5136"/>
                  <a:pt x="998982" y="0"/>
                </a:cubicBezTo>
                <a:cubicBezTo>
                  <a:pt x="1109444" y="5136"/>
                  <a:pt x="1622600" y="-36529"/>
                  <a:pt x="1813941" y="0"/>
                </a:cubicBezTo>
                <a:cubicBezTo>
                  <a:pt x="2005282" y="36529"/>
                  <a:pt x="2177619" y="19108"/>
                  <a:pt x="2392299" y="0"/>
                </a:cubicBezTo>
                <a:cubicBezTo>
                  <a:pt x="2606979" y="-19108"/>
                  <a:pt x="2788556" y="-21788"/>
                  <a:pt x="2970657" y="0"/>
                </a:cubicBezTo>
                <a:cubicBezTo>
                  <a:pt x="3152758" y="21788"/>
                  <a:pt x="3596738" y="18723"/>
                  <a:pt x="3785616" y="0"/>
                </a:cubicBezTo>
                <a:cubicBezTo>
                  <a:pt x="3974494" y="-18723"/>
                  <a:pt x="4136501" y="9985"/>
                  <a:pt x="4285107" y="0"/>
                </a:cubicBezTo>
                <a:cubicBezTo>
                  <a:pt x="4433713" y="-9985"/>
                  <a:pt x="4710656" y="-6143"/>
                  <a:pt x="5100066" y="0"/>
                </a:cubicBezTo>
                <a:cubicBezTo>
                  <a:pt x="5489476" y="6143"/>
                  <a:pt x="5703885" y="5883"/>
                  <a:pt x="5915025" y="0"/>
                </a:cubicBezTo>
                <a:cubicBezTo>
                  <a:pt x="6126165" y="-5883"/>
                  <a:pt x="6308797" y="30350"/>
                  <a:pt x="6572250" y="0"/>
                </a:cubicBezTo>
                <a:cubicBezTo>
                  <a:pt x="6835703" y="-30350"/>
                  <a:pt x="7286910" y="4832"/>
                  <a:pt x="7886700" y="0"/>
                </a:cubicBezTo>
                <a:cubicBezTo>
                  <a:pt x="7889074" y="220758"/>
                  <a:pt x="7883165" y="357992"/>
                  <a:pt x="7886700" y="636391"/>
                </a:cubicBezTo>
                <a:cubicBezTo>
                  <a:pt x="7890235" y="914790"/>
                  <a:pt x="7903701" y="952234"/>
                  <a:pt x="7886700" y="1191541"/>
                </a:cubicBezTo>
                <a:cubicBezTo>
                  <a:pt x="7869700" y="1430848"/>
                  <a:pt x="7863116" y="1553316"/>
                  <a:pt x="7886700" y="1868553"/>
                </a:cubicBezTo>
                <a:cubicBezTo>
                  <a:pt x="7910284" y="2183790"/>
                  <a:pt x="7896439" y="2331507"/>
                  <a:pt x="7886700" y="2545564"/>
                </a:cubicBezTo>
                <a:cubicBezTo>
                  <a:pt x="7876961" y="2759621"/>
                  <a:pt x="7899048" y="2997788"/>
                  <a:pt x="7886700" y="3222576"/>
                </a:cubicBezTo>
                <a:cubicBezTo>
                  <a:pt x="7874352" y="3447364"/>
                  <a:pt x="7863320" y="3844609"/>
                  <a:pt x="7886700" y="4062071"/>
                </a:cubicBezTo>
                <a:cubicBezTo>
                  <a:pt x="7688995" y="4091405"/>
                  <a:pt x="7438163" y="4081351"/>
                  <a:pt x="7150608" y="4062071"/>
                </a:cubicBezTo>
                <a:cubicBezTo>
                  <a:pt x="6863053" y="4042791"/>
                  <a:pt x="6852167" y="4080837"/>
                  <a:pt x="6729984" y="4062071"/>
                </a:cubicBezTo>
                <a:cubicBezTo>
                  <a:pt x="6607801" y="4043305"/>
                  <a:pt x="6412225" y="4055086"/>
                  <a:pt x="6230493" y="4062071"/>
                </a:cubicBezTo>
                <a:cubicBezTo>
                  <a:pt x="6048761" y="4069056"/>
                  <a:pt x="5595777" y="4070043"/>
                  <a:pt x="5415534" y="4062071"/>
                </a:cubicBezTo>
                <a:cubicBezTo>
                  <a:pt x="5235291" y="4054099"/>
                  <a:pt x="4927239" y="4094195"/>
                  <a:pt x="4758309" y="4062071"/>
                </a:cubicBezTo>
                <a:cubicBezTo>
                  <a:pt x="4589380" y="4029947"/>
                  <a:pt x="4452506" y="4069552"/>
                  <a:pt x="4258818" y="4062071"/>
                </a:cubicBezTo>
                <a:cubicBezTo>
                  <a:pt x="4065130" y="4054590"/>
                  <a:pt x="3802761" y="4085813"/>
                  <a:pt x="3601593" y="4062071"/>
                </a:cubicBezTo>
                <a:cubicBezTo>
                  <a:pt x="3400425" y="4038329"/>
                  <a:pt x="3311647" y="4060168"/>
                  <a:pt x="3180969" y="4062071"/>
                </a:cubicBezTo>
                <a:cubicBezTo>
                  <a:pt x="3050291" y="4063974"/>
                  <a:pt x="2961884" y="4043763"/>
                  <a:pt x="2760345" y="4062071"/>
                </a:cubicBezTo>
                <a:cubicBezTo>
                  <a:pt x="2558806" y="4080379"/>
                  <a:pt x="2276592" y="4030989"/>
                  <a:pt x="2103120" y="4062071"/>
                </a:cubicBezTo>
                <a:cubicBezTo>
                  <a:pt x="1929649" y="4093153"/>
                  <a:pt x="1726258" y="4048114"/>
                  <a:pt x="1603629" y="4062071"/>
                </a:cubicBezTo>
                <a:cubicBezTo>
                  <a:pt x="1481000" y="4076028"/>
                  <a:pt x="1025048" y="4037431"/>
                  <a:pt x="867537" y="4062071"/>
                </a:cubicBezTo>
                <a:cubicBezTo>
                  <a:pt x="710026" y="4086711"/>
                  <a:pt x="400773" y="4019788"/>
                  <a:pt x="0" y="4062071"/>
                </a:cubicBezTo>
                <a:cubicBezTo>
                  <a:pt x="-77" y="3748456"/>
                  <a:pt x="-30814" y="3576596"/>
                  <a:pt x="0" y="3344438"/>
                </a:cubicBezTo>
                <a:cubicBezTo>
                  <a:pt x="30814" y="3112280"/>
                  <a:pt x="30350" y="2816152"/>
                  <a:pt x="0" y="2626806"/>
                </a:cubicBezTo>
                <a:cubicBezTo>
                  <a:pt x="-30350" y="2437460"/>
                  <a:pt x="26575" y="2258994"/>
                  <a:pt x="0" y="2031036"/>
                </a:cubicBezTo>
                <a:cubicBezTo>
                  <a:pt x="-26575" y="1803078"/>
                  <a:pt x="-8850" y="1530345"/>
                  <a:pt x="0" y="1313403"/>
                </a:cubicBezTo>
                <a:cubicBezTo>
                  <a:pt x="8850" y="1096461"/>
                  <a:pt x="47646" y="423049"/>
                  <a:pt x="0" y="0"/>
                </a:cubicBezTo>
                <a:close/>
              </a:path>
            </a:pathLst>
          </a:custGeom>
          <a:noFill/>
          <a:ln w="47625" cap="rnd">
            <a:solidFill>
              <a:schemeClr val="bg1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5" name="sketchy line">
            <a:extLst>
              <a:ext uri="{FF2B5EF4-FFF2-40B4-BE49-F238E27FC236}">
                <a16:creationId xmlns:a16="http://schemas.microsoft.com/office/drawing/2014/main" id="{4E87FCFB-2CCE-460D-B3DD-557C8BD1B9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980654" y="3314567"/>
            <a:ext cx="3182692" cy="13716"/>
          </a:xfrm>
          <a:custGeom>
            <a:avLst/>
            <a:gdLst>
              <a:gd name="connsiteX0" fmla="*/ 0 w 3182692"/>
              <a:gd name="connsiteY0" fmla="*/ 0 h 13716"/>
              <a:gd name="connsiteX1" fmla="*/ 604711 w 3182692"/>
              <a:gd name="connsiteY1" fmla="*/ 0 h 13716"/>
              <a:gd name="connsiteX2" fmla="*/ 1241250 w 3182692"/>
              <a:gd name="connsiteY2" fmla="*/ 0 h 13716"/>
              <a:gd name="connsiteX3" fmla="*/ 1909615 w 3182692"/>
              <a:gd name="connsiteY3" fmla="*/ 0 h 13716"/>
              <a:gd name="connsiteX4" fmla="*/ 2577981 w 3182692"/>
              <a:gd name="connsiteY4" fmla="*/ 0 h 13716"/>
              <a:gd name="connsiteX5" fmla="*/ 3182692 w 3182692"/>
              <a:gd name="connsiteY5" fmla="*/ 0 h 13716"/>
              <a:gd name="connsiteX6" fmla="*/ 3182692 w 3182692"/>
              <a:gd name="connsiteY6" fmla="*/ 13716 h 13716"/>
              <a:gd name="connsiteX7" fmla="*/ 2482500 w 3182692"/>
              <a:gd name="connsiteY7" fmla="*/ 13716 h 13716"/>
              <a:gd name="connsiteX8" fmla="*/ 1782308 w 3182692"/>
              <a:gd name="connsiteY8" fmla="*/ 13716 h 13716"/>
              <a:gd name="connsiteX9" fmla="*/ 1145769 w 3182692"/>
              <a:gd name="connsiteY9" fmla="*/ 13716 h 13716"/>
              <a:gd name="connsiteX10" fmla="*/ 0 w 3182692"/>
              <a:gd name="connsiteY10" fmla="*/ 13716 h 13716"/>
              <a:gd name="connsiteX11" fmla="*/ 0 w 3182692"/>
              <a:gd name="connsiteY11" fmla="*/ 0 h 13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182692" h="13716" fill="none" extrusionOk="0">
                <a:moveTo>
                  <a:pt x="0" y="0"/>
                </a:moveTo>
                <a:cubicBezTo>
                  <a:pt x="126686" y="-21366"/>
                  <a:pt x="467788" y="9025"/>
                  <a:pt x="604711" y="0"/>
                </a:cubicBezTo>
                <a:cubicBezTo>
                  <a:pt x="741634" y="-9025"/>
                  <a:pt x="1061620" y="6814"/>
                  <a:pt x="1241250" y="0"/>
                </a:cubicBezTo>
                <a:cubicBezTo>
                  <a:pt x="1420880" y="-6814"/>
                  <a:pt x="1713773" y="13383"/>
                  <a:pt x="1909615" y="0"/>
                </a:cubicBezTo>
                <a:cubicBezTo>
                  <a:pt x="2105457" y="-13383"/>
                  <a:pt x="2257256" y="13567"/>
                  <a:pt x="2577981" y="0"/>
                </a:cubicBezTo>
                <a:cubicBezTo>
                  <a:pt x="2898706" y="-13567"/>
                  <a:pt x="3026063" y="6328"/>
                  <a:pt x="3182692" y="0"/>
                </a:cubicBezTo>
                <a:cubicBezTo>
                  <a:pt x="3182212" y="2989"/>
                  <a:pt x="3182051" y="10166"/>
                  <a:pt x="3182692" y="13716"/>
                </a:cubicBezTo>
                <a:cubicBezTo>
                  <a:pt x="2998421" y="17170"/>
                  <a:pt x="2675038" y="14442"/>
                  <a:pt x="2482500" y="13716"/>
                </a:cubicBezTo>
                <a:cubicBezTo>
                  <a:pt x="2289962" y="12990"/>
                  <a:pt x="1930644" y="2262"/>
                  <a:pt x="1782308" y="13716"/>
                </a:cubicBezTo>
                <a:cubicBezTo>
                  <a:pt x="1633972" y="25170"/>
                  <a:pt x="1287388" y="-6564"/>
                  <a:pt x="1145769" y="13716"/>
                </a:cubicBezTo>
                <a:cubicBezTo>
                  <a:pt x="1004150" y="33996"/>
                  <a:pt x="256377" y="-42010"/>
                  <a:pt x="0" y="13716"/>
                </a:cubicBezTo>
                <a:cubicBezTo>
                  <a:pt x="182" y="9317"/>
                  <a:pt x="482" y="5285"/>
                  <a:pt x="0" y="0"/>
                </a:cubicBezTo>
                <a:close/>
              </a:path>
              <a:path w="3182692" h="13716" stroke="0" extrusionOk="0">
                <a:moveTo>
                  <a:pt x="0" y="0"/>
                </a:moveTo>
                <a:cubicBezTo>
                  <a:pt x="283446" y="18201"/>
                  <a:pt x="432812" y="7290"/>
                  <a:pt x="604711" y="0"/>
                </a:cubicBezTo>
                <a:cubicBezTo>
                  <a:pt x="776610" y="-7290"/>
                  <a:pt x="982253" y="15478"/>
                  <a:pt x="1145769" y="0"/>
                </a:cubicBezTo>
                <a:cubicBezTo>
                  <a:pt x="1309285" y="-15478"/>
                  <a:pt x="1514247" y="-25520"/>
                  <a:pt x="1845961" y="0"/>
                </a:cubicBezTo>
                <a:cubicBezTo>
                  <a:pt x="2177675" y="25520"/>
                  <a:pt x="2297588" y="16646"/>
                  <a:pt x="2450673" y="0"/>
                </a:cubicBezTo>
                <a:cubicBezTo>
                  <a:pt x="2603758" y="-16646"/>
                  <a:pt x="3023048" y="-21196"/>
                  <a:pt x="3182692" y="0"/>
                </a:cubicBezTo>
                <a:cubicBezTo>
                  <a:pt x="3182200" y="2764"/>
                  <a:pt x="3182390" y="8747"/>
                  <a:pt x="3182692" y="13716"/>
                </a:cubicBezTo>
                <a:cubicBezTo>
                  <a:pt x="3039109" y="-17273"/>
                  <a:pt x="2823860" y="9276"/>
                  <a:pt x="2546154" y="13716"/>
                </a:cubicBezTo>
                <a:cubicBezTo>
                  <a:pt x="2268448" y="18156"/>
                  <a:pt x="2098674" y="719"/>
                  <a:pt x="1845961" y="13716"/>
                </a:cubicBezTo>
                <a:cubicBezTo>
                  <a:pt x="1593248" y="26713"/>
                  <a:pt x="1456743" y="22988"/>
                  <a:pt x="1304904" y="13716"/>
                </a:cubicBezTo>
                <a:cubicBezTo>
                  <a:pt x="1153065" y="4444"/>
                  <a:pt x="947204" y="6554"/>
                  <a:pt x="668365" y="13716"/>
                </a:cubicBezTo>
                <a:cubicBezTo>
                  <a:pt x="389526" y="20878"/>
                  <a:pt x="288244" y="-9200"/>
                  <a:pt x="0" y="13716"/>
                </a:cubicBezTo>
                <a:cubicBezTo>
                  <a:pt x="614" y="9981"/>
                  <a:pt x="600" y="5402"/>
                  <a:pt x="0" y="0"/>
                </a:cubicBezTo>
                <a:close/>
              </a:path>
            </a:pathLst>
          </a:custGeom>
          <a:solidFill>
            <a:srgbClr val="FFFFFF">
              <a:alpha val="75000"/>
            </a:srgbClr>
          </a:solidFill>
          <a:ln w="41275" cap="rnd">
            <a:solidFill>
              <a:schemeClr val="bg1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04680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</TotalTime>
  <Words>2162</Words>
  <Application>Microsoft Office PowerPoint</Application>
  <PresentationFormat>Presentación en pantalla (16:9)</PresentationFormat>
  <Paragraphs>105</Paragraphs>
  <Slides>20</Slides>
  <Notes>11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5" baseType="lpstr">
      <vt:lpstr>Aptos</vt:lpstr>
      <vt:lpstr>Arial</vt:lpstr>
      <vt:lpstr>Calibri</vt:lpstr>
      <vt:lpstr>Wingdings</vt:lpstr>
      <vt:lpstr>Tema de Office</vt:lpstr>
      <vt:lpstr>IMPACTO DE LA CONTAMINACIÓN AMBIENTAL EN LOS PACIENTES HOSPITALIZADOS POR SÍNDROME DE AGUDIZACIÓN DE EPOC (SAE) EN EL HOSPITAL PUERTA DEL MAR (CÁDIZ).</vt:lpstr>
      <vt:lpstr>INTRODUCCIÓN</vt:lpstr>
      <vt:lpstr>OBJETIVOS</vt:lpstr>
      <vt:lpstr>METODOLOGÍA</vt:lpstr>
      <vt:lpstr>METODOLOGÍA</vt:lpstr>
      <vt:lpstr>METODOLOGÍA</vt:lpstr>
      <vt:lpstr>RESULTADOS</vt:lpstr>
      <vt:lpstr>RESULTADOS</vt:lpstr>
      <vt:lpstr>RESULTADOS</vt:lpstr>
      <vt:lpstr>RESULTADOS</vt:lpstr>
      <vt:lpstr>RESULTADOS</vt:lpstr>
      <vt:lpstr>RESULTADOS</vt:lpstr>
      <vt:lpstr>RESULTADOS</vt:lpstr>
      <vt:lpstr>RESULTADOS</vt:lpstr>
      <vt:lpstr>RESULTADOS</vt:lpstr>
      <vt:lpstr>CONCLUSIONES</vt:lpstr>
      <vt:lpstr>BIBLIOGRAFÍA</vt:lpstr>
      <vt:lpstr>BIBLIOGRAFÍA</vt:lpstr>
      <vt:lpstr>BIBLIOGRAFÍA</vt:lpstr>
      <vt:lpstr>GRACIAS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Alfonso Marín Andreu</cp:lastModifiedBy>
  <cp:revision>2</cp:revision>
  <dcterms:created xsi:type="dcterms:W3CDTF">2024-02-05T13:08:18Z</dcterms:created>
  <dcterms:modified xsi:type="dcterms:W3CDTF">2025-02-12T18:56:21Z</dcterms:modified>
</cp:coreProperties>
</file>