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>
      <p:cViewPr varScale="1">
        <p:scale>
          <a:sx n="143" d="100"/>
          <a:sy n="143" d="100"/>
        </p:scale>
        <p:origin x="760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914525"/>
            <a:ext cx="7772400" cy="1314449"/>
          </a:xfrm>
        </p:spPr>
        <p:txBody>
          <a:bodyPr>
            <a:noAutofit/>
          </a:bodyPr>
          <a:lstStyle/>
          <a:p>
            <a:r>
              <a:rPr lang="es-ES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DESCRIPTIVO SOBRE LA MOVILIDAD DE PACIENTES CON OXIGENOTERAPIA DOMICILIARIA PORTÁTIL EN UN ÁREA DE SALUD, A TRAVÉS DE CUESTIONARIOS TELEFÓNICOS. </a:t>
            </a:r>
            <a:br>
              <a:rPr lang="es-E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s-E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723878"/>
            <a:ext cx="6400800" cy="1314450"/>
          </a:xfrm>
        </p:spPr>
        <p:txBody>
          <a:bodyPr>
            <a:noAutofit/>
          </a:bodyPr>
          <a:lstStyle/>
          <a:p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Montserrat Sanclemente Mahecha </a:t>
            </a:r>
          </a:p>
          <a:p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Residente de 1º año de Neumología </a:t>
            </a:r>
          </a:p>
          <a:p>
            <a:r>
              <a:rPr lang="es-E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 Universitario Morales Meseguer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CDCCB8C-62FD-4E64-E2A8-C463400264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" t="2388" r="778" b="8019"/>
          <a:stretch/>
        </p:blipFill>
        <p:spPr>
          <a:xfrm>
            <a:off x="1272777" y="1304204"/>
            <a:ext cx="6598446" cy="383929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3964AD8-BA7C-9AF1-C2E7-A0A2ED23E3C5}"/>
              </a:ext>
            </a:extLst>
          </p:cNvPr>
          <p:cNvSpPr txBox="1"/>
          <p:nvPr/>
        </p:nvSpPr>
        <p:spPr>
          <a:xfrm>
            <a:off x="1835696" y="105390"/>
            <a:ext cx="7236296" cy="106182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Evaluar el patrón de movilidad en pacientes con OP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Cuantificar el uso inadecuado según la normativa vigente en la Comunidad Autónoma de Murcia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60</Words>
  <Application>Microsoft Macintosh PowerPoint</Application>
  <PresentationFormat>Presentación en pantalla (16:9)</PresentationFormat>
  <Paragraphs>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Tema de Office</vt:lpstr>
      <vt:lpstr>ESTUDIO DESCRIPTIVO SOBRE LA MOVILIDAD DE PACIENTES CON OXIGENOTERAPIA DOMICILIARIA PORTÁTIL EN UN ÁREA DE SALUD, A TRAVÉS DE CUESTIONARIOS TELEFÓNICOS. 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Montse Sanclemente</cp:lastModifiedBy>
  <cp:revision>4</cp:revision>
  <dcterms:created xsi:type="dcterms:W3CDTF">2024-02-05T13:08:18Z</dcterms:created>
  <dcterms:modified xsi:type="dcterms:W3CDTF">2025-03-02T19:12:11Z</dcterms:modified>
</cp:coreProperties>
</file>