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1FF"/>
    <a:srgbClr val="F7D5FF"/>
    <a:srgbClr val="E67DFF"/>
    <a:srgbClr val="EC9BFF"/>
    <a:srgbClr val="DBB7FF"/>
    <a:srgbClr val="DD4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1547664" y="66898"/>
            <a:ext cx="7560840" cy="992684"/>
          </a:xfrm>
        </p:spPr>
        <p:txBody>
          <a:bodyPr>
            <a:noAutofit/>
          </a:bodyPr>
          <a:lstStyle/>
          <a:p>
            <a:r>
              <a:rPr lang="es-ES" sz="2200" dirty="0" smtClean="0">
                <a:latin typeface="Arial" pitchFamily="34" charset="0"/>
                <a:cs typeface="Arial" pitchFamily="34" charset="0"/>
              </a:rPr>
              <a:t>ANÁLISIS DEL USO, CUMPLIMIENTO, ADHERENCIA Y PIF EN PACIENTES DIAGNOSTICADOS DE ASMA Y EPOC TRATADOS CON INHALADORES</a:t>
            </a:r>
            <a:endParaRPr lang="es-E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46651" y="1059582"/>
            <a:ext cx="79208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800" dirty="0"/>
              <a:t>M. Sanz Flores</a:t>
            </a:r>
            <a:r>
              <a:rPr lang="es-ES" sz="800" baseline="30000" dirty="0"/>
              <a:t>1</a:t>
            </a:r>
            <a:r>
              <a:rPr lang="es-ES" sz="800" dirty="0"/>
              <a:t>, N. Vega Dombidau</a:t>
            </a:r>
            <a:r>
              <a:rPr lang="es-ES" sz="800" baseline="30000" dirty="0"/>
              <a:t>1</a:t>
            </a:r>
            <a:r>
              <a:rPr lang="es-ES" sz="800" dirty="0"/>
              <a:t>, L. Simón Alonso</a:t>
            </a:r>
            <a:r>
              <a:rPr lang="es-ES" sz="800" baseline="30000" dirty="0"/>
              <a:t>1</a:t>
            </a:r>
            <a:r>
              <a:rPr lang="es-ES" sz="800" dirty="0"/>
              <a:t>, C.P. Batres Erazo</a:t>
            </a:r>
            <a:r>
              <a:rPr lang="es-ES" sz="800" baseline="30000" dirty="0"/>
              <a:t>1</a:t>
            </a:r>
            <a:r>
              <a:rPr lang="es-ES" sz="800" dirty="0"/>
              <a:t>, R. Rodríguez Villamor</a:t>
            </a:r>
            <a:r>
              <a:rPr lang="es-ES" sz="800" baseline="30000" dirty="0"/>
              <a:t>1</a:t>
            </a:r>
            <a:r>
              <a:rPr lang="es-ES" sz="800" dirty="0"/>
              <a:t>, J.A. Riesco Miranda</a:t>
            </a:r>
            <a:r>
              <a:rPr lang="es-ES" sz="800" baseline="30000" dirty="0"/>
              <a:t>1</a:t>
            </a:r>
            <a:r>
              <a:rPr lang="es-ES" sz="800" dirty="0"/>
              <a:t>. </a:t>
            </a:r>
            <a:r>
              <a:rPr lang="es-ES" sz="800" baseline="30000" dirty="0"/>
              <a:t>1 </a:t>
            </a:r>
            <a:r>
              <a:rPr lang="es-ES" sz="800" dirty="0"/>
              <a:t>Servicio de Neumología. Hospital San Pedro de Alcántara. Cáceres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93487" y="1275606"/>
            <a:ext cx="8568952" cy="369332"/>
          </a:xfrm>
          <a:prstGeom prst="rect">
            <a:avLst/>
          </a:prstGeom>
          <a:solidFill>
            <a:srgbClr val="EC9BFF"/>
          </a:solidFill>
          <a:ln w="19050">
            <a:solidFill>
              <a:srgbClr val="DD4B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. Evaluar cumplimiento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adherencia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y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correcto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uso de los dispositivos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inhalados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03784" y="1707654"/>
            <a:ext cx="8568952" cy="646331"/>
          </a:xfrm>
          <a:prstGeom prst="rect">
            <a:avLst/>
          </a:prstGeom>
          <a:solidFill>
            <a:srgbClr val="F3C1FF"/>
          </a:solidFill>
          <a:ln w="19050">
            <a:solidFill>
              <a:srgbClr val="E67D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Método.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Estudio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corte transversal de pacientes que acudieron al laboratorio de función pulmonar para estudio </a:t>
            </a:r>
            <a:r>
              <a:rPr lang="es-ES" sz="1600" dirty="0" err="1" smtClean="0">
                <a:latin typeface="Arial" pitchFamily="34" charset="0"/>
                <a:cs typeface="Arial" pitchFamily="34" charset="0"/>
              </a:rPr>
              <a:t>espirométrico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. 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3784" y="2427734"/>
            <a:ext cx="8568952" cy="2585323"/>
          </a:xfrm>
          <a:prstGeom prst="rect">
            <a:avLst/>
          </a:prstGeom>
          <a:solidFill>
            <a:srgbClr val="F7D5FF"/>
          </a:solidFill>
          <a:ln w="19050">
            <a:solidFill>
              <a:srgbClr val="DD4B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Se incluyeron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62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p. con predominio ligero de varones (57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%) con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edad media de 61 años.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El 33% tenía diagnóstico de asma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(predominio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de mujeres) y un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67% diagnóstico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de EPOC (más frecuente en varones).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La mayor parte de nuestros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pacientes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(70%) eran fumadores activos o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exfumadores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en el momento de la entrevista.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tipo de dispositivo mayoritariamente prescrito fue polvo seco (77%) predominando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ellipta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(53%).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Destaca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la triple terapia en un solo dispositivo (58%) asociándose al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paciente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EPOC seguida de la doble terapia (LABA/ICS) (48%) correspondiendo al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paciente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asmático.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407442"/>
            <a:ext cx="8568952" cy="2308324"/>
          </a:xfrm>
          <a:prstGeom prst="rect">
            <a:avLst/>
          </a:prstGeom>
          <a:solidFill>
            <a:srgbClr val="F7D5FF"/>
          </a:solidFill>
          <a:ln w="19050">
            <a:solidFill>
              <a:srgbClr val="DD4BFF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El 91% de nuestros pacientes refirió saber usar su dispositivo inhalador y presentó un pico de flujo inspiratorio (PIF) medido con el dispositivo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chek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-in dial que estaba en el rango de normalidad exigido para su inhalador.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mala técnica inhalatoria correspondió a personas de mayor edad que utilizaban tratamiento con polvo seco.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La adhesión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medida por el cuestionario TAI fue buena en el 60% de los pacientes, observando algún tipo de incumplimiento en el 40% restante. 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incumplimiento errático destacó por ser el más frecuente (71%), seguido del inconsciente (18%) y el deliberado (12%).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3528" y="2855133"/>
            <a:ext cx="8568952" cy="2092881"/>
          </a:xfrm>
          <a:prstGeom prst="rect">
            <a:avLst/>
          </a:prstGeom>
          <a:solidFill>
            <a:srgbClr val="F3C1FF"/>
          </a:solidFill>
          <a:ln w="19050">
            <a:solidFill>
              <a:srgbClr val="DD4B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Arial" pitchFamily="34" charset="0"/>
                <a:cs typeface="Arial" pitchFamily="34" charset="0"/>
              </a:rPr>
              <a:t>Conclusiones</a:t>
            </a: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El cumplimiento del tratamiento inhalado en pacientes con asma y EPOC es claramente mejorable en nuestro medio. 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Se observa un claro predominio del dispositivo de polvo seco tanto en asma (LABA/ICS) como en EPOC (triple terapia). 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La mala técnica inhalatoria se asocia a una edad más avanzada y al uso de polvo seco. </a:t>
            </a:r>
          </a:p>
          <a:p>
            <a:pPr marL="285750" lvl="0" indent="-285750" fontAlgn="base">
              <a:buFont typeface="Arial" pitchFamily="34" charset="0"/>
              <a:buChar char="•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Un dato favorable observado es la buena correlación existente entre el pico de flujo inspiratorio con el recomendado para cada dispositivo.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336</Words>
  <Application>Microsoft Office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ANÁLISIS DEL USO, CUMPLIMIENTO, ADHERENCIA Y PIF EN PACIENTES DIAGNOSTICADOS DE ASMA Y EPOC TRATADOS CON INHALADORES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Luffi</cp:lastModifiedBy>
  <cp:revision>26</cp:revision>
  <dcterms:created xsi:type="dcterms:W3CDTF">2024-02-05T13:08:18Z</dcterms:created>
  <dcterms:modified xsi:type="dcterms:W3CDTF">2025-03-02T19:34:52Z</dcterms:modified>
</cp:coreProperties>
</file>