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D9D9D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C76F6D-FA35-334B-A9DD-63B03855CDD9}" v="59" dt="2025-03-02T18:13:57.227"/>
    <p1510:client id="{43286AD1-6FE5-184D-6909-65297E8E39E7}" v="9" dt="2025-03-02T18:11:08.191"/>
    <p1510:client id="{B8704B57-B054-52CF-FF63-EC0C2A6D155F}" v="9" dt="2025-03-02T19:11:47.5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AIDA FABIOLA DONOSO CORREA" userId="S::zaidafabiola.donoso@salud-juntaex.es::4bd55418-0207-4a51-9300-31ad7e02fefb" providerId="AD" clId="Web-{352B5CE7-BB09-9959-C320-AD040ECE1A88}"/>
    <pc:docChg chg="modSld">
      <pc:chgData name="ZAIDA FABIOLA DONOSO CORREA" userId="S::zaidafabiola.donoso@salud-juntaex.es::4bd55418-0207-4a51-9300-31ad7e02fefb" providerId="AD" clId="Web-{352B5CE7-BB09-9959-C320-AD040ECE1A88}" dt="2025-02-28T13:26:13.940" v="16"/>
      <pc:docMkLst>
        <pc:docMk/>
      </pc:docMkLst>
      <pc:sldChg chg="modSp">
        <pc:chgData name="ZAIDA FABIOLA DONOSO CORREA" userId="S::zaidafabiola.donoso@salud-juntaex.es::4bd55418-0207-4a51-9300-31ad7e02fefb" providerId="AD" clId="Web-{352B5CE7-BB09-9959-C320-AD040ECE1A88}" dt="2025-02-28T13:26:13.940" v="16"/>
        <pc:sldMkLst>
          <pc:docMk/>
          <pc:sldMk cId="48001625" sldId="258"/>
        </pc:sldMkLst>
        <pc:spChg chg="mod">
          <ac:chgData name="ZAIDA FABIOLA DONOSO CORREA" userId="S::zaidafabiola.donoso@salud-juntaex.es::4bd55418-0207-4a51-9300-31ad7e02fefb" providerId="AD" clId="Web-{352B5CE7-BB09-9959-C320-AD040ECE1A88}" dt="2025-02-28T13:22:00.574" v="2"/>
          <ac:spMkLst>
            <pc:docMk/>
            <pc:sldMk cId="48001625" sldId="258"/>
            <ac:spMk id="5" creationId="{65C3BBA8-6E9B-05C9-2960-DC728E6F449C}"/>
          </ac:spMkLst>
        </pc:spChg>
        <pc:graphicFrameChg chg="mod modGraphic">
          <ac:chgData name="ZAIDA FABIOLA DONOSO CORREA" userId="S::zaidafabiola.donoso@salud-juntaex.es::4bd55418-0207-4a51-9300-31ad7e02fefb" providerId="AD" clId="Web-{352B5CE7-BB09-9959-C320-AD040ECE1A88}" dt="2025-02-28T13:26:06.471" v="14"/>
          <ac:graphicFrameMkLst>
            <pc:docMk/>
            <pc:sldMk cId="48001625" sldId="258"/>
            <ac:graphicFrameMk id="2" creationId="{F92A0538-E570-C204-9B45-FD9F20BE8247}"/>
          </ac:graphicFrameMkLst>
        </pc:graphicFrameChg>
        <pc:graphicFrameChg chg="modGraphic">
          <ac:chgData name="ZAIDA FABIOLA DONOSO CORREA" userId="S::zaidafabiola.donoso@salud-juntaex.es::4bd55418-0207-4a51-9300-31ad7e02fefb" providerId="AD" clId="Web-{352B5CE7-BB09-9959-C320-AD040ECE1A88}" dt="2025-02-28T13:26:13.940" v="16"/>
          <ac:graphicFrameMkLst>
            <pc:docMk/>
            <pc:sldMk cId="48001625" sldId="258"/>
            <ac:graphicFrameMk id="4" creationId="{C93B0AC3-05A2-2519-6B3D-F0501A07AA90}"/>
          </ac:graphicFrameMkLst>
        </pc:graphicFrameChg>
      </pc:sldChg>
    </pc:docChg>
  </pc:docChgLst>
  <pc:docChgLst>
    <pc:chgData name="ZAIDA FABIOLA DONOSO CORREA" userId="S::zaidafabiola.donoso@salud-juntaex.es::4bd55418-0207-4a51-9300-31ad7e02fefb" providerId="AD" clId="Web-{43286AD1-6FE5-184D-6909-65297E8E39E7}"/>
    <pc:docChg chg="modSld">
      <pc:chgData name="ZAIDA FABIOLA DONOSO CORREA" userId="S::zaidafabiola.donoso@salud-juntaex.es::4bd55418-0207-4a51-9300-31ad7e02fefb" providerId="AD" clId="Web-{43286AD1-6FE5-184D-6909-65297E8E39E7}" dt="2025-03-02T18:11:08.191" v="6"/>
      <pc:docMkLst>
        <pc:docMk/>
      </pc:docMkLst>
      <pc:sldChg chg="modSp">
        <pc:chgData name="ZAIDA FABIOLA DONOSO CORREA" userId="S::zaidafabiola.donoso@salud-juntaex.es::4bd55418-0207-4a51-9300-31ad7e02fefb" providerId="AD" clId="Web-{43286AD1-6FE5-184D-6909-65297E8E39E7}" dt="2025-03-02T18:11:08.191" v="6"/>
        <pc:sldMkLst>
          <pc:docMk/>
          <pc:sldMk cId="48001625" sldId="258"/>
        </pc:sldMkLst>
        <pc:graphicFrameChg chg="modGraphic">
          <ac:chgData name="ZAIDA FABIOLA DONOSO CORREA" userId="S::zaidafabiola.donoso@salud-juntaex.es::4bd55418-0207-4a51-9300-31ad7e02fefb" providerId="AD" clId="Web-{43286AD1-6FE5-184D-6909-65297E8E39E7}" dt="2025-03-02T18:11:00.394" v="5"/>
          <ac:graphicFrameMkLst>
            <pc:docMk/>
            <pc:sldMk cId="48001625" sldId="258"/>
            <ac:graphicFrameMk id="2" creationId="{F92A0538-E570-C204-9B45-FD9F20BE8247}"/>
          </ac:graphicFrameMkLst>
        </pc:graphicFrameChg>
        <pc:graphicFrameChg chg="modGraphic">
          <ac:chgData name="ZAIDA FABIOLA DONOSO CORREA" userId="S::zaidafabiola.donoso@salud-juntaex.es::4bd55418-0207-4a51-9300-31ad7e02fefb" providerId="AD" clId="Web-{43286AD1-6FE5-184D-6909-65297E8E39E7}" dt="2025-03-02T18:11:08.191" v="6"/>
          <ac:graphicFrameMkLst>
            <pc:docMk/>
            <pc:sldMk cId="48001625" sldId="258"/>
            <ac:graphicFrameMk id="4" creationId="{C93B0AC3-05A2-2519-6B3D-F0501A07AA90}"/>
          </ac:graphicFrameMkLst>
        </pc:graphicFrameChg>
      </pc:sldChg>
    </pc:docChg>
  </pc:docChgLst>
  <pc:docChgLst>
    <pc:chgData clId="Web-{BEEE0781-89B1-889B-A74B-5158F8D3E1C3}"/>
    <pc:docChg chg="addSld delSld">
      <pc:chgData name="" userId="" providerId="" clId="Web-{BEEE0781-89B1-889B-A74B-5158F8D3E1C3}" dt="2025-02-26T16:42:35.052" v="1"/>
      <pc:docMkLst>
        <pc:docMk/>
      </pc:docMkLst>
      <pc:sldChg chg="new del">
        <pc:chgData name="" userId="" providerId="" clId="Web-{BEEE0781-89B1-889B-A74B-5158F8D3E1C3}" dt="2025-02-26T16:42:35.052" v="1"/>
        <pc:sldMkLst>
          <pc:docMk/>
          <pc:sldMk cId="2529073529" sldId="258"/>
        </pc:sldMkLst>
      </pc:sldChg>
    </pc:docChg>
  </pc:docChgLst>
  <pc:docChgLst>
    <pc:chgData name="ZAIDA FABIOLA DONOSO CORREA" userId="S::zaidafabiola.donoso@salud-juntaex.es::4bd55418-0207-4a51-9300-31ad7e02fefb" providerId="AD" clId="Web-{39C76F6D-FA35-334B-A9DD-63B03855CDD9}"/>
    <pc:docChg chg="modSld">
      <pc:chgData name="ZAIDA FABIOLA DONOSO CORREA" userId="S::zaidafabiola.donoso@salud-juntaex.es::4bd55418-0207-4a51-9300-31ad7e02fefb" providerId="AD" clId="Web-{39C76F6D-FA35-334B-A9DD-63B03855CDD9}" dt="2025-03-02T18:13:57.227" v="28" actId="20577"/>
      <pc:docMkLst>
        <pc:docMk/>
      </pc:docMkLst>
      <pc:sldChg chg="modSp">
        <pc:chgData name="ZAIDA FABIOLA DONOSO CORREA" userId="S::zaidafabiola.donoso@salud-juntaex.es::4bd55418-0207-4a51-9300-31ad7e02fefb" providerId="AD" clId="Web-{39C76F6D-FA35-334B-A9DD-63B03855CDD9}" dt="2025-03-02T18:12:26.566" v="0" actId="20577"/>
        <pc:sldMkLst>
          <pc:docMk/>
          <pc:sldMk cId="0" sldId="256"/>
        </pc:sldMkLst>
        <pc:spChg chg="mod">
          <ac:chgData name="ZAIDA FABIOLA DONOSO CORREA" userId="S::zaidafabiola.donoso@salud-juntaex.es::4bd55418-0207-4a51-9300-31ad7e02fefb" providerId="AD" clId="Web-{39C76F6D-FA35-334B-A9DD-63B03855CDD9}" dt="2025-03-02T18:12:26.566" v="0" actId="20577"/>
          <ac:spMkLst>
            <pc:docMk/>
            <pc:sldMk cId="0" sldId="256"/>
            <ac:spMk id="10" creationId="{8C3DB6E6-DA99-D68E-4498-4A571A9B217C}"/>
          </ac:spMkLst>
        </pc:spChg>
      </pc:sldChg>
      <pc:sldChg chg="modSp">
        <pc:chgData name="ZAIDA FABIOLA DONOSO CORREA" userId="S::zaidafabiola.donoso@salud-juntaex.es::4bd55418-0207-4a51-9300-31ad7e02fefb" providerId="AD" clId="Web-{39C76F6D-FA35-334B-A9DD-63B03855CDD9}" dt="2025-03-02T18:13:57.227" v="28" actId="20577"/>
        <pc:sldMkLst>
          <pc:docMk/>
          <pc:sldMk cId="48001625" sldId="258"/>
        </pc:sldMkLst>
        <pc:spChg chg="mod">
          <ac:chgData name="ZAIDA FABIOLA DONOSO CORREA" userId="S::zaidafabiola.donoso@salud-juntaex.es::4bd55418-0207-4a51-9300-31ad7e02fefb" providerId="AD" clId="Web-{39C76F6D-FA35-334B-A9DD-63B03855CDD9}" dt="2025-03-02T18:13:57.227" v="28" actId="20577"/>
          <ac:spMkLst>
            <pc:docMk/>
            <pc:sldMk cId="48001625" sldId="258"/>
            <ac:spMk id="9" creationId="{8EC5C1AE-7AB8-068B-FE55-8C3A62B7693A}"/>
          </ac:spMkLst>
        </pc:spChg>
      </pc:sldChg>
    </pc:docChg>
  </pc:docChgLst>
  <pc:docChgLst>
    <pc:chgData name="ZAIDA FABIOLA DONOSO CORREA" userId="S::zaidafabiola.donoso@salud-juntaex.es::4bd55418-0207-4a51-9300-31ad7e02fefb" providerId="AD" clId="Web-{A191138E-F4C8-6A1D-70C8-AD5B83CCC906}"/>
    <pc:docChg chg="modSld">
      <pc:chgData name="ZAIDA FABIOLA DONOSO CORREA" userId="S::zaidafabiola.donoso@salud-juntaex.es::4bd55418-0207-4a51-9300-31ad7e02fefb" providerId="AD" clId="Web-{A191138E-F4C8-6A1D-70C8-AD5B83CCC906}" dt="2025-02-25T12:23:35.879" v="7"/>
      <pc:docMkLst>
        <pc:docMk/>
      </pc:docMkLst>
      <pc:sldChg chg="modSp">
        <pc:chgData name="ZAIDA FABIOLA DONOSO CORREA" userId="S::zaidafabiola.donoso@salud-juntaex.es::4bd55418-0207-4a51-9300-31ad7e02fefb" providerId="AD" clId="Web-{A191138E-F4C8-6A1D-70C8-AD5B83CCC906}" dt="2025-02-25T12:23:35.879" v="7"/>
        <pc:sldMkLst>
          <pc:docMk/>
          <pc:sldMk cId="0" sldId="256"/>
        </pc:sldMkLst>
        <pc:spChg chg="mod">
          <ac:chgData name="ZAIDA FABIOLA DONOSO CORREA" userId="S::zaidafabiola.donoso@salud-juntaex.es::4bd55418-0207-4a51-9300-31ad7e02fefb" providerId="AD" clId="Web-{A191138E-F4C8-6A1D-70C8-AD5B83CCC906}" dt="2025-02-25T12:22:18.141" v="3" actId="1076"/>
          <ac:spMkLst>
            <pc:docMk/>
            <pc:sldMk cId="0" sldId="256"/>
            <ac:spMk id="3" creationId="{00000000-0000-0000-0000-000000000000}"/>
          </ac:spMkLst>
        </pc:spChg>
        <pc:spChg chg="mod">
          <ac:chgData name="ZAIDA FABIOLA DONOSO CORREA" userId="S::zaidafabiola.donoso@salud-juntaex.es::4bd55418-0207-4a51-9300-31ad7e02fefb" providerId="AD" clId="Web-{A191138E-F4C8-6A1D-70C8-AD5B83CCC906}" dt="2025-02-25T12:23:35.879" v="7"/>
          <ac:spMkLst>
            <pc:docMk/>
            <pc:sldMk cId="0" sldId="256"/>
            <ac:spMk id="10" creationId="{8C3DB6E6-DA99-D68E-4498-4A571A9B217C}"/>
          </ac:spMkLst>
        </pc:spChg>
      </pc:sldChg>
      <pc:sldChg chg="delSp modSp">
        <pc:chgData name="ZAIDA FABIOLA DONOSO CORREA" userId="S::zaidafabiola.donoso@salud-juntaex.es::4bd55418-0207-4a51-9300-31ad7e02fefb" providerId="AD" clId="Web-{A191138E-F4C8-6A1D-70C8-AD5B83CCC906}" dt="2025-02-25T12:22:48.846" v="6" actId="14100"/>
        <pc:sldMkLst>
          <pc:docMk/>
          <pc:sldMk cId="0" sldId="257"/>
        </pc:sldMkLst>
      </pc:sldChg>
    </pc:docChg>
  </pc:docChgLst>
  <pc:docChgLst>
    <pc:chgData name="ZAIDA FABIOLA DONOSO CORREA" userId="S::zaidafabiola.donoso@salud-juntaex.es::4bd55418-0207-4a51-9300-31ad7e02fefb" providerId="AD" clId="Web-{BEEE0781-89B1-889B-A74B-5158F8D3E1C3}"/>
    <pc:docChg chg="addSld delSld modSld">
      <pc:chgData name="ZAIDA FABIOLA DONOSO CORREA" userId="S::zaidafabiola.donoso@salud-juntaex.es::4bd55418-0207-4a51-9300-31ad7e02fefb" providerId="AD" clId="Web-{BEEE0781-89B1-889B-A74B-5158F8D3E1C3}" dt="2025-02-26T16:59:56.311" v="903"/>
      <pc:docMkLst>
        <pc:docMk/>
      </pc:docMkLst>
      <pc:sldChg chg="del">
        <pc:chgData name="ZAIDA FABIOLA DONOSO CORREA" userId="S::zaidafabiola.donoso@salud-juntaex.es::4bd55418-0207-4a51-9300-31ad7e02fefb" providerId="AD" clId="Web-{BEEE0781-89B1-889B-A74B-5158F8D3E1C3}" dt="2025-02-26T16:56:36.394" v="760"/>
        <pc:sldMkLst>
          <pc:docMk/>
          <pc:sldMk cId="0" sldId="257"/>
        </pc:sldMkLst>
      </pc:sldChg>
      <pc:sldChg chg="addSp delSp modSp add replId">
        <pc:chgData name="ZAIDA FABIOLA DONOSO CORREA" userId="S::zaidafabiola.donoso@salud-juntaex.es::4bd55418-0207-4a51-9300-31ad7e02fefb" providerId="AD" clId="Web-{BEEE0781-89B1-889B-A74B-5158F8D3E1C3}" dt="2025-02-26T16:59:56.311" v="903"/>
        <pc:sldMkLst>
          <pc:docMk/>
          <pc:sldMk cId="48001625" sldId="258"/>
        </pc:sldMkLst>
        <pc:spChg chg="add mod">
          <ac:chgData name="ZAIDA FABIOLA DONOSO CORREA" userId="S::zaidafabiola.donoso@salud-juntaex.es::4bd55418-0207-4a51-9300-31ad7e02fefb" providerId="AD" clId="Web-{BEEE0781-89B1-889B-A74B-5158F8D3E1C3}" dt="2025-02-26T16:55:48.813" v="720" actId="14100"/>
          <ac:spMkLst>
            <pc:docMk/>
            <pc:sldMk cId="48001625" sldId="258"/>
            <ac:spMk id="5" creationId="{65C3BBA8-6E9B-05C9-2960-DC728E6F449C}"/>
          </ac:spMkLst>
        </pc:spChg>
        <pc:spChg chg="mod">
          <ac:chgData name="ZAIDA FABIOLA DONOSO CORREA" userId="S::zaidafabiola.donoso@salud-juntaex.es::4bd55418-0207-4a51-9300-31ad7e02fefb" providerId="AD" clId="Web-{BEEE0781-89B1-889B-A74B-5158F8D3E1C3}" dt="2025-02-26T16:42:49.428" v="2" actId="1076"/>
          <ac:spMkLst>
            <pc:docMk/>
            <pc:sldMk cId="48001625" sldId="258"/>
            <ac:spMk id="9" creationId="{8EC5C1AE-7AB8-068B-FE55-8C3A62B7693A}"/>
          </ac:spMkLst>
        </pc:spChg>
        <pc:graphicFrameChg chg="add mod modGraphic">
          <ac:chgData name="ZAIDA FABIOLA DONOSO CORREA" userId="S::zaidafabiola.donoso@salud-juntaex.es::4bd55418-0207-4a51-9300-31ad7e02fefb" providerId="AD" clId="Web-{BEEE0781-89B1-889B-A74B-5158F8D3E1C3}" dt="2025-02-26T16:59:48.873" v="897"/>
          <ac:graphicFrameMkLst>
            <pc:docMk/>
            <pc:sldMk cId="48001625" sldId="258"/>
            <ac:graphicFrameMk id="2" creationId="{F92A0538-E570-C204-9B45-FD9F20BE8247}"/>
          </ac:graphicFrameMkLst>
        </pc:graphicFrameChg>
        <pc:graphicFrameChg chg="add mod modGraphic">
          <ac:chgData name="ZAIDA FABIOLA DONOSO CORREA" userId="S::zaidafabiola.donoso@salud-juntaex.es::4bd55418-0207-4a51-9300-31ad7e02fefb" providerId="AD" clId="Web-{BEEE0781-89B1-889B-A74B-5158F8D3E1C3}" dt="2025-02-26T16:59:56.311" v="903"/>
          <ac:graphicFrameMkLst>
            <pc:docMk/>
            <pc:sldMk cId="48001625" sldId="258"/>
            <ac:graphicFrameMk id="4" creationId="{C93B0AC3-05A2-2519-6B3D-F0501A07AA90}"/>
          </ac:graphicFrameMkLst>
        </pc:graphicFrameChg>
      </pc:sldChg>
    </pc:docChg>
  </pc:docChgLst>
  <pc:docChgLst>
    <pc:chgData name="ZAIDA FABIOLA DONOSO CORREA" userId="S::zaidafabiola.donoso@salud-juntaex.es::4bd55418-0207-4a51-9300-31ad7e02fefb" providerId="AD" clId="Web-{3E079AC1-4A88-D75F-BD5F-249B3273748B}"/>
    <pc:docChg chg="modSld">
      <pc:chgData name="ZAIDA FABIOLA DONOSO CORREA" userId="S::zaidafabiola.donoso@salud-juntaex.es::4bd55418-0207-4a51-9300-31ad7e02fefb" providerId="AD" clId="Web-{3E079AC1-4A88-D75F-BD5F-249B3273748B}" dt="2025-02-23T17:34:41.672" v="14" actId="1076"/>
      <pc:docMkLst>
        <pc:docMk/>
      </pc:docMkLst>
      <pc:sldChg chg="modSp">
        <pc:chgData name="ZAIDA FABIOLA DONOSO CORREA" userId="S::zaidafabiola.donoso@salud-juntaex.es::4bd55418-0207-4a51-9300-31ad7e02fefb" providerId="AD" clId="Web-{3E079AC1-4A88-D75F-BD5F-249B3273748B}" dt="2025-02-23T17:34:19.187" v="12" actId="1076"/>
        <pc:sldMkLst>
          <pc:docMk/>
          <pc:sldMk cId="0" sldId="256"/>
        </pc:sldMkLst>
        <pc:spChg chg="mod">
          <ac:chgData name="ZAIDA FABIOLA DONOSO CORREA" userId="S::zaidafabiola.donoso@salud-juntaex.es::4bd55418-0207-4a51-9300-31ad7e02fefb" providerId="AD" clId="Web-{3E079AC1-4A88-D75F-BD5F-249B3273748B}" dt="2025-02-23T17:34:01.514" v="10" actId="1076"/>
          <ac:spMkLst>
            <pc:docMk/>
            <pc:sldMk cId="0" sldId="256"/>
            <ac:spMk id="2" creationId="{00000000-0000-0000-0000-000000000000}"/>
          </ac:spMkLst>
        </pc:spChg>
        <pc:spChg chg="mod">
          <ac:chgData name="ZAIDA FABIOLA DONOSO CORREA" userId="S::zaidafabiola.donoso@salud-juntaex.es::4bd55418-0207-4a51-9300-31ad7e02fefb" providerId="AD" clId="Web-{3E079AC1-4A88-D75F-BD5F-249B3273748B}" dt="2025-02-23T17:34:19.187" v="12" actId="1076"/>
          <ac:spMkLst>
            <pc:docMk/>
            <pc:sldMk cId="0" sldId="256"/>
            <ac:spMk id="3" creationId="{00000000-0000-0000-0000-000000000000}"/>
          </ac:spMkLst>
        </pc:spChg>
        <pc:spChg chg="mod">
          <ac:chgData name="ZAIDA FABIOLA DONOSO CORREA" userId="S::zaidafabiola.donoso@salud-juntaex.es::4bd55418-0207-4a51-9300-31ad7e02fefb" providerId="AD" clId="Web-{3E079AC1-4A88-D75F-BD5F-249B3273748B}" dt="2025-02-23T17:33:12.309" v="2"/>
          <ac:spMkLst>
            <pc:docMk/>
            <pc:sldMk cId="0" sldId="256"/>
            <ac:spMk id="5" creationId="{64F5633A-C5AC-DAD2-7268-6D038B67D334}"/>
          </ac:spMkLst>
        </pc:spChg>
        <pc:spChg chg="mod">
          <ac:chgData name="ZAIDA FABIOLA DONOSO CORREA" userId="S::zaidafabiola.donoso@salud-juntaex.es::4bd55418-0207-4a51-9300-31ad7e02fefb" providerId="AD" clId="Web-{3E079AC1-4A88-D75F-BD5F-249B3273748B}" dt="2025-02-23T17:33:10.277" v="1"/>
          <ac:spMkLst>
            <pc:docMk/>
            <pc:sldMk cId="0" sldId="256"/>
            <ac:spMk id="6" creationId="{9AC780E4-420E-6EE6-CAFA-F36DDA5092F9}"/>
          </ac:spMkLst>
        </pc:spChg>
        <pc:spChg chg="mod">
          <ac:chgData name="ZAIDA FABIOLA DONOSO CORREA" userId="S::zaidafabiola.donoso@salud-juntaex.es::4bd55418-0207-4a51-9300-31ad7e02fefb" providerId="AD" clId="Web-{3E079AC1-4A88-D75F-BD5F-249B3273748B}" dt="2025-02-23T17:33:35.231" v="7"/>
          <ac:spMkLst>
            <pc:docMk/>
            <pc:sldMk cId="0" sldId="256"/>
            <ac:spMk id="10" creationId="{8C3DB6E6-DA99-D68E-4498-4A571A9B217C}"/>
          </ac:spMkLst>
        </pc:spChg>
      </pc:sldChg>
      <pc:sldChg chg="modSp">
        <pc:chgData name="ZAIDA FABIOLA DONOSO CORREA" userId="S::zaidafabiola.donoso@salud-juntaex.es::4bd55418-0207-4a51-9300-31ad7e02fefb" providerId="AD" clId="Web-{3E079AC1-4A88-D75F-BD5F-249B3273748B}" dt="2025-02-23T17:34:41.672" v="14" actId="1076"/>
        <pc:sldMkLst>
          <pc:docMk/>
          <pc:sldMk cId="0" sldId="257"/>
        </pc:sldMkLst>
      </pc:sldChg>
    </pc:docChg>
  </pc:docChgLst>
  <pc:docChgLst>
    <pc:chgData name="ZAIDA FABIOLA DONOSO CORREA" userId="S::zaidafabiola.donoso@salud-juntaex.es::4bd55418-0207-4a51-9300-31ad7e02fefb" providerId="AD" clId="Web-{B18F2AC9-FA9E-85B7-8563-6A250AF0D4BD}"/>
    <pc:docChg chg="addSld delSld modSld">
      <pc:chgData name="ZAIDA FABIOLA DONOSO CORREA" userId="S::zaidafabiola.donoso@salud-juntaex.es::4bd55418-0207-4a51-9300-31ad7e02fefb" providerId="AD" clId="Web-{B18F2AC9-FA9E-85B7-8563-6A250AF0D4BD}" dt="2025-02-23T13:29:42.233" v="420"/>
      <pc:docMkLst>
        <pc:docMk/>
      </pc:docMkLst>
      <pc:sldChg chg="addSp delSp modSp">
        <pc:chgData name="ZAIDA FABIOLA DONOSO CORREA" userId="S::zaidafabiola.donoso@salud-juntaex.es::4bd55418-0207-4a51-9300-31ad7e02fefb" providerId="AD" clId="Web-{B18F2AC9-FA9E-85B7-8563-6A250AF0D4BD}" dt="2025-02-23T13:29:19.795" v="416" actId="1076"/>
        <pc:sldMkLst>
          <pc:docMk/>
          <pc:sldMk cId="0" sldId="256"/>
        </pc:sldMkLst>
        <pc:spChg chg="mod">
          <ac:chgData name="ZAIDA FABIOLA DONOSO CORREA" userId="S::zaidafabiola.donoso@salud-juntaex.es::4bd55418-0207-4a51-9300-31ad7e02fefb" providerId="AD" clId="Web-{B18F2AC9-FA9E-85B7-8563-6A250AF0D4BD}" dt="2025-02-23T13:12:14.442" v="227" actId="14100"/>
          <ac:spMkLst>
            <pc:docMk/>
            <pc:sldMk cId="0" sldId="256"/>
            <ac:spMk id="2" creationId="{00000000-0000-0000-0000-000000000000}"/>
          </ac:spMkLst>
        </pc:spChg>
        <pc:spChg chg="mod">
          <ac:chgData name="ZAIDA FABIOLA DONOSO CORREA" userId="S::zaidafabiola.donoso@salud-juntaex.es::4bd55418-0207-4a51-9300-31ad7e02fefb" providerId="AD" clId="Web-{B18F2AC9-FA9E-85B7-8563-6A250AF0D4BD}" dt="2025-02-23T13:03:21.634" v="110" actId="20577"/>
          <ac:spMkLst>
            <pc:docMk/>
            <pc:sldMk cId="0" sldId="256"/>
            <ac:spMk id="3" creationId="{00000000-0000-0000-0000-000000000000}"/>
          </ac:spMkLst>
        </pc:spChg>
        <pc:spChg chg="add mod">
          <ac:chgData name="ZAIDA FABIOLA DONOSO CORREA" userId="S::zaidafabiola.donoso@salud-juntaex.es::4bd55418-0207-4a51-9300-31ad7e02fefb" providerId="AD" clId="Web-{B18F2AC9-FA9E-85B7-8563-6A250AF0D4BD}" dt="2025-02-23T13:29:19.795" v="416" actId="1076"/>
          <ac:spMkLst>
            <pc:docMk/>
            <pc:sldMk cId="0" sldId="256"/>
            <ac:spMk id="5" creationId="{64F5633A-C5AC-DAD2-7268-6D038B67D334}"/>
          </ac:spMkLst>
        </pc:spChg>
        <pc:spChg chg="add mod">
          <ac:chgData name="ZAIDA FABIOLA DONOSO CORREA" userId="S::zaidafabiola.donoso@salud-juntaex.es::4bd55418-0207-4a51-9300-31ad7e02fefb" providerId="AD" clId="Web-{B18F2AC9-FA9E-85B7-8563-6A250AF0D4BD}" dt="2025-02-23T13:27:44.838" v="394" actId="14100"/>
          <ac:spMkLst>
            <pc:docMk/>
            <pc:sldMk cId="0" sldId="256"/>
            <ac:spMk id="6" creationId="{9AC780E4-420E-6EE6-CAFA-F36DDA5092F9}"/>
          </ac:spMkLst>
        </pc:spChg>
        <pc:spChg chg="add mod">
          <ac:chgData name="ZAIDA FABIOLA DONOSO CORREA" userId="S::zaidafabiola.donoso@salud-juntaex.es::4bd55418-0207-4a51-9300-31ad7e02fefb" providerId="AD" clId="Web-{B18F2AC9-FA9E-85B7-8563-6A250AF0D4BD}" dt="2025-02-23T13:29:13.514" v="415" actId="1076"/>
          <ac:spMkLst>
            <pc:docMk/>
            <pc:sldMk cId="0" sldId="256"/>
            <ac:spMk id="10" creationId="{8C3DB6E6-DA99-D68E-4498-4A571A9B217C}"/>
          </ac:spMkLst>
        </pc:spChg>
      </pc:sldChg>
      <pc:sldChg chg="addSp delSp modSp">
        <pc:chgData name="ZAIDA FABIOLA DONOSO CORREA" userId="S::zaidafabiola.donoso@salud-juntaex.es::4bd55418-0207-4a51-9300-31ad7e02fefb" providerId="AD" clId="Web-{B18F2AC9-FA9E-85B7-8563-6A250AF0D4BD}" dt="2025-02-23T13:29:42.233" v="420"/>
        <pc:sldMkLst>
          <pc:docMk/>
          <pc:sldMk cId="0" sldId="257"/>
        </pc:sldMkLst>
      </pc:sldChg>
      <pc:sldChg chg="new del">
        <pc:chgData name="ZAIDA FABIOLA DONOSO CORREA" userId="S::zaidafabiola.donoso@salud-juntaex.es::4bd55418-0207-4a51-9300-31ad7e02fefb" providerId="AD" clId="Web-{B18F2AC9-FA9E-85B7-8563-6A250AF0D4BD}" dt="2025-02-23T13:22:25.124" v="345"/>
        <pc:sldMkLst>
          <pc:docMk/>
          <pc:sldMk cId="3565373250" sldId="258"/>
        </pc:sldMkLst>
      </pc:sldChg>
    </pc:docChg>
  </pc:docChgLst>
  <pc:docChgLst>
    <pc:chgData name="ZAIDA FABIOLA DONOSO CORREA" userId="4bd55418-0207-4a51-9300-31ad7e02fefb" providerId="ADAL" clId="{594641EE-E9B7-7E40-9451-BD9F20EAF451}"/>
    <pc:docChg chg="undo custSel modSld">
      <pc:chgData name="ZAIDA FABIOLA DONOSO CORREA" userId="4bd55418-0207-4a51-9300-31ad7e02fefb" providerId="ADAL" clId="{594641EE-E9B7-7E40-9451-BD9F20EAF451}" dt="2025-03-02T09:22:12.739" v="163" actId="1076"/>
      <pc:docMkLst>
        <pc:docMk/>
      </pc:docMkLst>
      <pc:sldChg chg="modSp">
        <pc:chgData name="ZAIDA FABIOLA DONOSO CORREA" userId="4bd55418-0207-4a51-9300-31ad7e02fefb" providerId="ADAL" clId="{594641EE-E9B7-7E40-9451-BD9F20EAF451}" dt="2025-03-02T09:22:12.739" v="163" actId="1076"/>
        <pc:sldMkLst>
          <pc:docMk/>
          <pc:sldMk cId="0" sldId="256"/>
        </pc:sldMkLst>
        <pc:spChg chg="mod">
          <ac:chgData name="ZAIDA FABIOLA DONOSO CORREA" userId="4bd55418-0207-4a51-9300-31ad7e02fefb" providerId="ADAL" clId="{594641EE-E9B7-7E40-9451-BD9F20EAF451}" dt="2025-03-02T09:22:12.739" v="163" actId="1076"/>
          <ac:spMkLst>
            <pc:docMk/>
            <pc:sldMk cId="0" sldId="256"/>
            <ac:spMk id="3" creationId="{00000000-0000-0000-0000-000000000000}"/>
          </ac:spMkLst>
        </pc:spChg>
        <pc:spChg chg="mod">
          <ac:chgData name="ZAIDA FABIOLA DONOSO CORREA" userId="4bd55418-0207-4a51-9300-31ad7e02fefb" providerId="ADAL" clId="{594641EE-E9B7-7E40-9451-BD9F20EAF451}" dt="2025-02-28T19:01:26.365" v="117" actId="13900"/>
          <ac:spMkLst>
            <pc:docMk/>
            <pc:sldMk cId="0" sldId="256"/>
            <ac:spMk id="5" creationId="{64F5633A-C5AC-DAD2-7268-6D038B67D334}"/>
          </ac:spMkLst>
        </pc:spChg>
        <pc:spChg chg="mod">
          <ac:chgData name="ZAIDA FABIOLA DONOSO CORREA" userId="4bd55418-0207-4a51-9300-31ad7e02fefb" providerId="ADAL" clId="{594641EE-E9B7-7E40-9451-BD9F20EAF451}" dt="2025-02-28T19:01:39.408" v="118" actId="13900"/>
          <ac:spMkLst>
            <pc:docMk/>
            <pc:sldMk cId="0" sldId="256"/>
            <ac:spMk id="6" creationId="{9AC780E4-420E-6EE6-CAFA-F36DDA5092F9}"/>
          </ac:spMkLst>
        </pc:spChg>
        <pc:spChg chg="mod">
          <ac:chgData name="ZAIDA FABIOLA DONOSO CORREA" userId="4bd55418-0207-4a51-9300-31ad7e02fefb" providerId="ADAL" clId="{594641EE-E9B7-7E40-9451-BD9F20EAF451}" dt="2025-02-28T19:03:32.884" v="141" actId="13900"/>
          <ac:spMkLst>
            <pc:docMk/>
            <pc:sldMk cId="0" sldId="256"/>
            <ac:spMk id="10" creationId="{8C3DB6E6-DA99-D68E-4498-4A571A9B217C}"/>
          </ac:spMkLst>
        </pc:spChg>
      </pc:sldChg>
      <pc:sldChg chg="modSp">
        <pc:chgData name="ZAIDA FABIOLA DONOSO CORREA" userId="4bd55418-0207-4a51-9300-31ad7e02fefb" providerId="ADAL" clId="{594641EE-E9B7-7E40-9451-BD9F20EAF451}" dt="2025-02-23T18:48:17.652" v="93" actId="20577"/>
        <pc:sldMkLst>
          <pc:docMk/>
          <pc:sldMk cId="0" sldId="257"/>
        </pc:sldMkLst>
      </pc:sldChg>
      <pc:sldChg chg="modSp">
        <pc:chgData name="ZAIDA FABIOLA DONOSO CORREA" userId="4bd55418-0207-4a51-9300-31ad7e02fefb" providerId="ADAL" clId="{594641EE-E9B7-7E40-9451-BD9F20EAF451}" dt="2025-02-28T19:05:38.248" v="160" actId="20577"/>
        <pc:sldMkLst>
          <pc:docMk/>
          <pc:sldMk cId="48001625" sldId="258"/>
        </pc:sldMkLst>
        <pc:spChg chg="mod">
          <ac:chgData name="ZAIDA FABIOLA DONOSO CORREA" userId="4bd55418-0207-4a51-9300-31ad7e02fefb" providerId="ADAL" clId="{594641EE-E9B7-7E40-9451-BD9F20EAF451}" dt="2025-02-28T19:05:38.248" v="160" actId="20577"/>
          <ac:spMkLst>
            <pc:docMk/>
            <pc:sldMk cId="48001625" sldId="258"/>
            <ac:spMk id="9" creationId="{8EC5C1AE-7AB8-068B-FE55-8C3A62B7693A}"/>
          </ac:spMkLst>
        </pc:spChg>
        <pc:graphicFrameChg chg="modGraphic">
          <ac:chgData name="ZAIDA FABIOLA DONOSO CORREA" userId="4bd55418-0207-4a51-9300-31ad7e02fefb" providerId="ADAL" clId="{594641EE-E9B7-7E40-9451-BD9F20EAF451}" dt="2025-02-28T18:57:47.018" v="102" actId="14100"/>
          <ac:graphicFrameMkLst>
            <pc:docMk/>
            <pc:sldMk cId="48001625" sldId="258"/>
            <ac:graphicFrameMk id="2" creationId="{F92A0538-E570-C204-9B45-FD9F20BE8247}"/>
          </ac:graphicFrameMkLst>
        </pc:graphicFrameChg>
        <pc:graphicFrameChg chg="mod modGraphic">
          <ac:chgData name="ZAIDA FABIOLA DONOSO CORREA" userId="4bd55418-0207-4a51-9300-31ad7e02fefb" providerId="ADAL" clId="{594641EE-E9B7-7E40-9451-BD9F20EAF451}" dt="2025-02-28T18:57:34.588" v="101" actId="14100"/>
          <ac:graphicFrameMkLst>
            <pc:docMk/>
            <pc:sldMk cId="48001625" sldId="258"/>
            <ac:graphicFrameMk id="4" creationId="{C93B0AC3-05A2-2519-6B3D-F0501A07AA90}"/>
          </ac:graphicFrameMkLst>
        </pc:graphicFrameChg>
      </pc:sldChg>
    </pc:docChg>
  </pc:docChgLst>
  <pc:docChgLst>
    <pc:chgData name="ZAIDA FABIOLA DONOSO CORREA" userId="S::zaidafabiola.donoso@salud-juntaex.es::4bd55418-0207-4a51-9300-31ad7e02fefb" providerId="AD" clId="Web-{B8704B57-B054-52CF-FF63-EC0C2A6D155F}"/>
    <pc:docChg chg="modSld">
      <pc:chgData name="ZAIDA FABIOLA DONOSO CORREA" userId="S::zaidafabiola.donoso@salud-juntaex.es::4bd55418-0207-4a51-9300-31ad7e02fefb" providerId="AD" clId="Web-{B8704B57-B054-52CF-FF63-EC0C2A6D155F}" dt="2025-03-02T19:11:46.637" v="4" actId="20577"/>
      <pc:docMkLst>
        <pc:docMk/>
      </pc:docMkLst>
      <pc:sldChg chg="modSp">
        <pc:chgData name="ZAIDA FABIOLA DONOSO CORREA" userId="S::zaidafabiola.donoso@salud-juntaex.es::4bd55418-0207-4a51-9300-31ad7e02fefb" providerId="AD" clId="Web-{B8704B57-B054-52CF-FF63-EC0C2A6D155F}" dt="2025-03-02T19:11:46.637" v="4" actId="20577"/>
        <pc:sldMkLst>
          <pc:docMk/>
          <pc:sldMk cId="48001625" sldId="258"/>
        </pc:sldMkLst>
        <pc:spChg chg="mod">
          <ac:chgData name="ZAIDA FABIOLA DONOSO CORREA" userId="S::zaidafabiola.donoso@salud-juntaex.es::4bd55418-0207-4a51-9300-31ad7e02fefb" providerId="AD" clId="Web-{B8704B57-B054-52CF-FF63-EC0C2A6D155F}" dt="2025-03-02T19:11:46.637" v="4" actId="20577"/>
          <ac:spMkLst>
            <pc:docMk/>
            <pc:sldMk cId="48001625" sldId="258"/>
            <ac:spMk id="9" creationId="{8EC5C1AE-7AB8-068B-FE55-8C3A62B7693A}"/>
          </ac:spMkLst>
        </pc:spChg>
        <pc:graphicFrameChg chg="modGraphic">
          <ac:chgData name="ZAIDA FABIOLA DONOSO CORREA" userId="S::zaidafabiola.donoso@salud-juntaex.es::4bd55418-0207-4a51-9300-31ad7e02fefb" providerId="AD" clId="Web-{B8704B57-B054-52CF-FF63-EC0C2A6D155F}" dt="2025-03-02T19:11:33.043" v="1"/>
          <ac:graphicFrameMkLst>
            <pc:docMk/>
            <pc:sldMk cId="48001625" sldId="258"/>
            <ac:graphicFrameMk id="4" creationId="{C93B0AC3-05A2-2519-6B3D-F0501A07AA90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836737" y="2381"/>
            <a:ext cx="7304088" cy="1102519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s-ES" sz="2400">
                <a:latin typeface="Arial"/>
                <a:ea typeface="+mj-lt"/>
                <a:cs typeface="+mj-lt"/>
              </a:rPr>
              <a:t>ESTRATIFICACIÓN PRONÓSTICA SEGÚN VALORACIÓN Y CLASIFICACIÓN FUNCIONAL ESPIROMÉTRICA</a:t>
            </a:r>
            <a:endParaRPr lang="es-ES" sz="2400">
              <a:latin typeface="Arial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14025" y="1162657"/>
            <a:ext cx="7993022" cy="146881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z="800">
                <a:solidFill>
                  <a:schemeClr val="tx1"/>
                </a:solidFill>
                <a:latin typeface="Arial"/>
                <a:ea typeface="+mn-lt"/>
                <a:cs typeface="+mn-lt"/>
              </a:rPr>
              <a:t>Z.F. Donoso Correa (1). C.P. Batres Erazo (1). R. Rodríguez Villamor (1). F.D. Guzmán Ruiz (1). J.F. Sánchez Saquicela (2). J.A. Riesco Miranda (1). </a:t>
            </a:r>
            <a:endParaRPr lang="es-ES" sz="800">
              <a:solidFill>
                <a:schemeClr val="tx1"/>
              </a:solidFill>
              <a:latin typeface="Arial"/>
              <a:ea typeface="+mn-lt"/>
              <a:cs typeface="Arial"/>
            </a:endParaRPr>
          </a:p>
          <a:p>
            <a:r>
              <a:rPr lang="es-ES" sz="800">
                <a:solidFill>
                  <a:schemeClr val="tx1"/>
                </a:solidFill>
                <a:latin typeface="Arial"/>
                <a:ea typeface="Calibri"/>
                <a:cs typeface="Calibri"/>
              </a:rPr>
              <a:t>1.Servicio de Neumología. Hospital San Pedro de Alcántara-Cáceres.</a:t>
            </a:r>
          </a:p>
          <a:p>
            <a:r>
              <a:rPr lang="es-ES" sz="800">
                <a:solidFill>
                  <a:schemeClr val="tx1"/>
                </a:solidFill>
                <a:latin typeface="Arial"/>
                <a:ea typeface="Calibri"/>
                <a:cs typeface="Calibri"/>
              </a:rPr>
              <a:t>2.Servicio de Geriatría. Hospital San Pedro de Alcántara-Cáceres.</a:t>
            </a:r>
          </a:p>
          <a:p>
            <a:endParaRPr lang="es-ES" sz="900">
              <a:latin typeface="Calibri"/>
              <a:ea typeface="Calibri"/>
              <a:cs typeface="Calibri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4F5633A-C5AC-DAD2-7268-6D038B67D334}"/>
              </a:ext>
            </a:extLst>
          </p:cNvPr>
          <p:cNvSpPr txBox="1"/>
          <p:nvPr/>
        </p:nvSpPr>
        <p:spPr>
          <a:xfrm>
            <a:off x="55564" y="3246437"/>
            <a:ext cx="8223250" cy="7386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419" sz="1400">
                <a:latin typeface="Arial"/>
                <a:cs typeface="Arial"/>
              </a:rPr>
              <a:t>OBJETIVO:</a:t>
            </a:r>
            <a:endParaRPr lang="en-US" sz="1400">
              <a:latin typeface="Arial"/>
              <a:cs typeface="Arial"/>
            </a:endParaRPr>
          </a:p>
          <a:p>
            <a:pPr algn="just"/>
            <a:r>
              <a:rPr lang="es-ES" sz="1400">
                <a:solidFill>
                  <a:srgbClr val="242424"/>
                </a:solidFill>
                <a:latin typeface="Arial"/>
                <a:cs typeface="Arial"/>
              </a:rPr>
              <a:t>Evaluar cómo influye la aplicación de diferentes criterios espirométricos en el diagnóstico y la clasificación funcional de pacientes con sospecha de EPOC.</a:t>
            </a:r>
            <a:endParaRPr lang="es-ES" sz="140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AC780E4-420E-6EE6-CAFA-F36DDA5092F9}"/>
              </a:ext>
            </a:extLst>
          </p:cNvPr>
          <p:cNvSpPr txBox="1"/>
          <p:nvPr/>
        </p:nvSpPr>
        <p:spPr>
          <a:xfrm>
            <a:off x="55561" y="1928812"/>
            <a:ext cx="8223251" cy="1169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419" sz="1400">
                <a:latin typeface="Arial"/>
                <a:cs typeface="Arial"/>
              </a:rPr>
              <a:t>INTRODUCCIÓN:</a:t>
            </a:r>
            <a:endParaRPr lang="en-US" sz="1400">
              <a:latin typeface="Arial"/>
              <a:cs typeface="Arial"/>
            </a:endParaRPr>
          </a:p>
          <a:p>
            <a:pPr algn="just"/>
            <a:r>
              <a:rPr lang="es-ES" sz="1400">
                <a:solidFill>
                  <a:srgbClr val="242424"/>
                </a:solidFill>
                <a:latin typeface="Arial"/>
                <a:cs typeface="Arial"/>
              </a:rPr>
              <a:t>La espirometría es clave para diagnosticar la EPOC, pero su interpretación varía según los criterios usados. Los principales son: cociente fijo (FEV1/FVC &lt; 0.70) de GOLD y el límite inferior de la normalidad (LIN) basado en ecuaciones GLI ajustadas por edad, sexo, altura y etnia. Estas diferencias pueden llevar a </a:t>
            </a:r>
            <a:r>
              <a:rPr lang="es-ES" sz="1400" err="1">
                <a:solidFill>
                  <a:srgbClr val="242424"/>
                </a:solidFill>
                <a:latin typeface="Arial"/>
                <a:cs typeface="Arial"/>
              </a:rPr>
              <a:t>infradiagnóstico</a:t>
            </a:r>
            <a:r>
              <a:rPr lang="es-ES" sz="1400">
                <a:solidFill>
                  <a:srgbClr val="242424"/>
                </a:solidFill>
                <a:latin typeface="Arial"/>
                <a:cs typeface="Arial"/>
              </a:rPr>
              <a:t> en jóvenes y sobrediagnóstico en ancianos.</a:t>
            </a:r>
            <a:endParaRPr lang="es-ES" sz="140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C3DB6E6-DA99-D68E-4498-4A571A9B217C}"/>
              </a:ext>
            </a:extLst>
          </p:cNvPr>
          <p:cNvSpPr txBox="1"/>
          <p:nvPr/>
        </p:nvSpPr>
        <p:spPr>
          <a:xfrm>
            <a:off x="55562" y="4127500"/>
            <a:ext cx="8223250" cy="954107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419" sz="1400">
                <a:solidFill>
                  <a:srgbClr val="242424"/>
                </a:solidFill>
                <a:latin typeface="Arial"/>
                <a:cs typeface="Arial"/>
              </a:rPr>
              <a:t>METODOLOGÍA:</a:t>
            </a:r>
            <a:br>
              <a:rPr lang="es-ES" sz="1400">
                <a:solidFill>
                  <a:srgbClr val="242424"/>
                </a:solidFill>
                <a:latin typeface="Arial"/>
                <a:cs typeface="Arial"/>
              </a:rPr>
            </a:br>
            <a:r>
              <a:rPr lang="es-ES" sz="1400">
                <a:solidFill>
                  <a:srgbClr val="242424"/>
                </a:solidFill>
                <a:latin typeface="Arial"/>
                <a:cs typeface="Arial"/>
              </a:rPr>
              <a:t>Se analizaron pacientes con sospecha de EPOC en un mes, realizando </a:t>
            </a:r>
            <a:r>
              <a:rPr lang="es-ES" sz="1400">
                <a:latin typeface="Arial"/>
                <a:cs typeface="Arial"/>
              </a:rPr>
              <a:t>espirometrías según protocolo. Se compararon los criterios GLI con los de GOLD. Los datos se almacenaron y se calcularon variables cualitativas, frecuencias absolutas y relativas.</a:t>
            </a:r>
            <a:endParaRPr lang="es-ES"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76CADF-43FF-8925-DAF0-50AA44101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8EC5C1AE-7AB8-068B-FE55-8C3A62B7693A}"/>
              </a:ext>
            </a:extLst>
          </p:cNvPr>
          <p:cNvSpPr txBox="1"/>
          <p:nvPr/>
        </p:nvSpPr>
        <p:spPr>
          <a:xfrm>
            <a:off x="-93" y="3319274"/>
            <a:ext cx="8469311" cy="182381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419" sz="1400">
                <a:solidFill>
                  <a:srgbClr val="242424"/>
                </a:solidFill>
                <a:latin typeface="Arial"/>
                <a:cs typeface="Arial"/>
              </a:rPr>
              <a:t>CONCLUSIONES:</a:t>
            </a:r>
            <a:endParaRPr lang="es-ES" sz="1400">
              <a:latin typeface="Arial"/>
              <a:cs typeface="Arial"/>
            </a:endParaRPr>
          </a:p>
          <a:p>
            <a:pPr algn="just"/>
            <a:r>
              <a:rPr lang="es-ES" sz="1400">
                <a:solidFill>
                  <a:srgbClr val="242424"/>
                </a:solidFill>
                <a:latin typeface="Arial"/>
                <a:cs typeface="Arial"/>
              </a:rPr>
              <a:t>1.- La utilización de criterios GLI “</a:t>
            </a:r>
            <a:r>
              <a:rPr lang="es-ES" sz="1400" err="1">
                <a:solidFill>
                  <a:srgbClr val="242424"/>
                </a:solidFill>
                <a:latin typeface="Arial"/>
                <a:cs typeface="Arial"/>
              </a:rPr>
              <a:t>infradiagnostica</a:t>
            </a:r>
            <a:r>
              <a:rPr lang="es-ES" sz="1400">
                <a:solidFill>
                  <a:srgbClr val="242424"/>
                </a:solidFill>
                <a:latin typeface="Arial"/>
                <a:cs typeface="Arial"/>
              </a:rPr>
              <a:t>” a pacientes con criterios clínicos de sospecha de EPOC. </a:t>
            </a:r>
            <a:br>
              <a:rPr lang="es-ES" sz="1400">
                <a:latin typeface="Arial"/>
                <a:cs typeface="Arial"/>
              </a:rPr>
            </a:br>
            <a:r>
              <a:rPr lang="es-ES" sz="1400">
                <a:solidFill>
                  <a:srgbClr val="242424"/>
                </a:solidFill>
                <a:latin typeface="Arial"/>
                <a:cs typeface="Arial"/>
              </a:rPr>
              <a:t>2.- En los p</a:t>
            </a:r>
            <a:r>
              <a:rPr lang="es-419" sz="1400">
                <a:solidFill>
                  <a:srgbClr val="242424"/>
                </a:solidFill>
                <a:latin typeface="Arial"/>
                <a:cs typeface="Arial"/>
              </a:rPr>
              <a:t>acientes </a:t>
            </a:r>
            <a:r>
              <a:rPr lang="es-ES" sz="1400">
                <a:solidFill>
                  <a:srgbClr val="242424"/>
                </a:solidFill>
                <a:latin typeface="Arial"/>
                <a:cs typeface="Arial"/>
              </a:rPr>
              <a:t>diagnosticados de EPOC, al utilizar </a:t>
            </a:r>
            <a:r>
              <a:rPr lang="es-419" sz="1400">
                <a:solidFill>
                  <a:srgbClr val="242424"/>
                </a:solidFill>
                <a:latin typeface="Arial"/>
                <a:cs typeface="Arial"/>
              </a:rPr>
              <a:t>los criterios </a:t>
            </a:r>
            <a:r>
              <a:rPr lang="es-ES" sz="1400">
                <a:solidFill>
                  <a:srgbClr val="242424"/>
                </a:solidFill>
                <a:latin typeface="Arial"/>
                <a:cs typeface="Arial"/>
              </a:rPr>
              <a:t>GLI se observa una reclasificación del nivel de severidad de la obstrucción con clara tendencia a la disminución de pacientes graves y aumento del número de pacientes leve-moderado. </a:t>
            </a:r>
            <a:br>
              <a:rPr lang="es-ES" sz="1400">
                <a:latin typeface="Arial"/>
                <a:cs typeface="Arial"/>
              </a:rPr>
            </a:br>
            <a:r>
              <a:rPr lang="es-ES" sz="1400">
                <a:solidFill>
                  <a:srgbClr val="242424"/>
                </a:solidFill>
                <a:latin typeface="Arial"/>
                <a:cs typeface="Arial"/>
              </a:rPr>
              <a:t>3.- Las implicaciones pronósticas y terapéuticas derivadas del uso de diferentes criterios espirométricos deberían tenerse en cuenta.</a:t>
            </a:r>
            <a:endParaRPr lang="es-ES">
              <a:ea typeface="Calibri"/>
              <a:cs typeface="Calibri"/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F92A0538-E570-C204-9B45-FD9F20BE82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589309"/>
              </p:ext>
            </p:extLst>
          </p:nvPr>
        </p:nvGraphicFramePr>
        <p:xfrm>
          <a:off x="13447" y="383241"/>
          <a:ext cx="4396919" cy="27541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8499">
                  <a:extLst>
                    <a:ext uri="{9D8B030D-6E8A-4147-A177-3AD203B41FA5}">
                      <a16:colId xmlns:a16="http://schemas.microsoft.com/office/drawing/2014/main" val="2677375293"/>
                    </a:ext>
                  </a:extLst>
                </a:gridCol>
                <a:gridCol w="2428420">
                  <a:extLst>
                    <a:ext uri="{9D8B030D-6E8A-4147-A177-3AD203B41FA5}">
                      <a16:colId xmlns:a16="http://schemas.microsoft.com/office/drawing/2014/main" val="1335910585"/>
                    </a:ext>
                  </a:extLst>
                </a:gridCol>
              </a:tblGrid>
              <a:tr h="337404">
                <a:tc>
                  <a:txBody>
                    <a:bodyPr/>
                    <a:lstStyle/>
                    <a:p>
                      <a:r>
                        <a:rPr lang="es-ES" sz="1600" b="0">
                          <a:latin typeface="Arial"/>
                        </a:rPr>
                        <a:t>VARIABLES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0">
                          <a:latin typeface="Arial"/>
                        </a:rPr>
                        <a:t># 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387591"/>
                  </a:ext>
                </a:extLst>
              </a:tr>
              <a:tr h="580650">
                <a:tc>
                  <a:txBody>
                    <a:bodyPr/>
                    <a:lstStyle/>
                    <a:p>
                      <a:r>
                        <a:rPr lang="es-ES" sz="1600">
                          <a:latin typeface="Arial"/>
                        </a:rPr>
                        <a:t>Sexo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600">
                          <a:latin typeface="Arial"/>
                        </a:rPr>
                        <a:t>Hombres (39=87%)</a:t>
                      </a:r>
                    </a:p>
                    <a:p>
                      <a:pPr lvl="0">
                        <a:buNone/>
                      </a:pPr>
                      <a:r>
                        <a:rPr lang="es-ES" sz="1600">
                          <a:latin typeface="Arial"/>
                        </a:rPr>
                        <a:t>Mujeres (6=13%)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2816556"/>
                  </a:ext>
                </a:extLst>
              </a:tr>
              <a:tr h="337404">
                <a:tc>
                  <a:txBody>
                    <a:bodyPr/>
                    <a:lstStyle/>
                    <a:p>
                      <a:r>
                        <a:rPr lang="es-ES" sz="1600">
                          <a:latin typeface="Arial"/>
                        </a:rPr>
                        <a:t>Exfumador</a:t>
                      </a:r>
                      <a:endParaRPr lang="es-ES" sz="1600" err="1">
                        <a:latin typeface="Arial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600">
                          <a:latin typeface="Arial"/>
                        </a:rPr>
                        <a:t>(32=71%)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9454584"/>
                  </a:ext>
                </a:extLst>
              </a:tr>
              <a:tr h="43156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600">
                          <a:latin typeface="Arial"/>
                        </a:rPr>
                        <a:t>FEV1%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600">
                          <a:latin typeface="Arial"/>
                        </a:rPr>
                        <a:t>Alto riesgo (25=56%)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0708886"/>
                  </a:ext>
                </a:extLst>
              </a:tr>
              <a:tr h="106714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600">
                          <a:latin typeface="Arial"/>
                        </a:rPr>
                        <a:t>Clasificación anterior % FEV1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600">
                          <a:latin typeface="Arial"/>
                        </a:rPr>
                        <a:t>Muy grave (11=24%)</a:t>
                      </a:r>
                    </a:p>
                    <a:p>
                      <a:pPr lvl="0">
                        <a:buNone/>
                      </a:pPr>
                      <a:r>
                        <a:rPr lang="es-ES" sz="1600">
                          <a:latin typeface="Arial"/>
                        </a:rPr>
                        <a:t>Grave (14=31%)</a:t>
                      </a:r>
                    </a:p>
                    <a:p>
                      <a:pPr lvl="0">
                        <a:buNone/>
                      </a:pPr>
                      <a:r>
                        <a:rPr lang="es-ES" sz="1600">
                          <a:latin typeface="Arial"/>
                        </a:rPr>
                        <a:t>Moderado (11=24%)</a:t>
                      </a:r>
                    </a:p>
                    <a:p>
                      <a:pPr lvl="0">
                        <a:buNone/>
                      </a:pPr>
                      <a:r>
                        <a:rPr lang="es-ES" sz="1600">
                          <a:latin typeface="Arial"/>
                        </a:rPr>
                        <a:t>Leve (9=20%)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014416"/>
                  </a:ext>
                </a:extLst>
              </a:tr>
            </a:tbl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C93B0AC3-05A2-2519-6B3D-F0501A07AA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1543844"/>
              </p:ext>
            </p:extLst>
          </p:nvPr>
        </p:nvGraphicFramePr>
        <p:xfrm>
          <a:off x="4411579" y="383241"/>
          <a:ext cx="4718560" cy="2753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9280">
                  <a:extLst>
                    <a:ext uri="{9D8B030D-6E8A-4147-A177-3AD203B41FA5}">
                      <a16:colId xmlns:a16="http://schemas.microsoft.com/office/drawing/2014/main" val="2736700467"/>
                    </a:ext>
                  </a:extLst>
                </a:gridCol>
                <a:gridCol w="2359280">
                  <a:extLst>
                    <a:ext uri="{9D8B030D-6E8A-4147-A177-3AD203B41FA5}">
                      <a16:colId xmlns:a16="http://schemas.microsoft.com/office/drawing/2014/main" val="3103269344"/>
                    </a:ext>
                  </a:extLst>
                </a:gridCol>
              </a:tblGrid>
              <a:tr h="335802">
                <a:tc>
                  <a:txBody>
                    <a:bodyPr/>
                    <a:lstStyle/>
                    <a:p>
                      <a:r>
                        <a:rPr lang="es-ES" sz="1600" b="0">
                          <a:latin typeface="Arial"/>
                        </a:rPr>
                        <a:t>VARIABLES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0">
                          <a:latin typeface="Arial"/>
                        </a:rPr>
                        <a:t># 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697349"/>
                  </a:ext>
                </a:extLst>
              </a:tr>
              <a:tr h="843237">
                <a:tc>
                  <a:txBody>
                    <a:bodyPr/>
                    <a:lstStyle/>
                    <a:p>
                      <a:r>
                        <a:rPr lang="es-ES" sz="1600">
                          <a:latin typeface="Arial"/>
                        </a:rPr>
                        <a:t>Criterios GLI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600">
                          <a:latin typeface="Arial"/>
                        </a:rPr>
                        <a:t>Obstrucción (40=89%)</a:t>
                      </a:r>
                    </a:p>
                    <a:p>
                      <a:pPr lvl="0">
                        <a:buNone/>
                      </a:pPr>
                      <a:r>
                        <a:rPr lang="es-ES" sz="1600">
                          <a:latin typeface="Arial"/>
                        </a:rPr>
                        <a:t>Normal (5=11%)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2104622"/>
                  </a:ext>
                </a:extLst>
              </a:tr>
              <a:tr h="1574541">
                <a:tc>
                  <a:txBody>
                    <a:bodyPr/>
                    <a:lstStyle/>
                    <a:p>
                      <a:r>
                        <a:rPr lang="es-ES" sz="1600">
                          <a:latin typeface="Arial"/>
                        </a:rPr>
                        <a:t>Clasificación actual</a:t>
                      </a:r>
                    </a:p>
                    <a:p>
                      <a:pPr lvl="0">
                        <a:buNone/>
                      </a:pPr>
                      <a:r>
                        <a:rPr lang="es-ES" sz="1600">
                          <a:latin typeface="Arial"/>
                        </a:rPr>
                        <a:t> Z-Core % FEV1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600">
                          <a:latin typeface="Arial"/>
                        </a:rPr>
                        <a:t>Grave (12=27%)</a:t>
                      </a:r>
                    </a:p>
                    <a:p>
                      <a:pPr lvl="0">
                        <a:buNone/>
                      </a:pPr>
                      <a:r>
                        <a:rPr lang="es-ES" sz="1600">
                          <a:latin typeface="Arial"/>
                        </a:rPr>
                        <a:t>Moderado (15=33%)</a:t>
                      </a:r>
                    </a:p>
                    <a:p>
                      <a:pPr lvl="0">
                        <a:buNone/>
                      </a:pPr>
                      <a:r>
                        <a:rPr lang="es-ES" sz="1600">
                          <a:latin typeface="Arial"/>
                        </a:rPr>
                        <a:t>Leve (13=29%)</a:t>
                      </a:r>
                    </a:p>
                    <a:p>
                      <a:pPr lvl="0">
                        <a:buNone/>
                      </a:pPr>
                      <a:r>
                        <a:rPr lang="es-ES" sz="1600">
                          <a:latin typeface="Arial"/>
                        </a:rPr>
                        <a:t>Normal (5=11%)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0560107"/>
                  </a:ext>
                </a:extLst>
              </a:tr>
            </a:tbl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65C3BBA8-6E9B-05C9-2960-DC728E6F449C}"/>
              </a:ext>
            </a:extLst>
          </p:cNvPr>
          <p:cNvSpPr txBox="1"/>
          <p:nvPr/>
        </p:nvSpPr>
        <p:spPr>
          <a:xfrm>
            <a:off x="2095" y="1396"/>
            <a:ext cx="9145134" cy="382779"/>
          </a:xfrm>
          <a:prstGeom prst="rect">
            <a:avLst/>
          </a:prstGeom>
          <a:solidFill>
            <a:srgbClr val="D9D9D9"/>
          </a:solidFill>
          <a:ln>
            <a:solidFill>
              <a:srgbClr val="00000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>
                <a:ea typeface="Calibri"/>
                <a:cs typeface="Calibri"/>
              </a:rPr>
              <a:t>RESULTADOS</a:t>
            </a:r>
          </a:p>
        </p:txBody>
      </p:sp>
    </p:spTree>
    <p:extLst>
      <p:ext uri="{BB962C8B-B14F-4D97-AF65-F5344CB8AC3E}">
        <p14:creationId xmlns:p14="http://schemas.microsoft.com/office/powerpoint/2010/main" val="480016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(16:9)</PresentationFormat>
  <Slides>2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Tema de Office</vt:lpstr>
      <vt:lpstr>ESTRATIFICACIÓN PRONÓSTICA SEGÚN VALORACIÓN Y CLASIFICACIÓN FUNCIONAL ESPIROMÉTRICA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revision>1</cp:revision>
  <dcterms:created xsi:type="dcterms:W3CDTF">2024-02-05T13:08:18Z</dcterms:created>
  <dcterms:modified xsi:type="dcterms:W3CDTF">2025-03-02T19:11:52Z</dcterms:modified>
</cp:coreProperties>
</file>