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65" r:id="rId4"/>
    <p:sldId id="263" r:id="rId5"/>
    <p:sldId id="266" r:id="rId6"/>
    <p:sldId id="267" r:id="rId7"/>
    <p:sldId id="259" r:id="rId8"/>
    <p:sldId id="261" r:id="rId9"/>
    <p:sldId id="262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A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F73AE0-CB6F-4B4B-976D-EB45B6C3CD6D}" v="142" dt="2025-02-28T18:03:24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05" autoAdjust="0"/>
  </p:normalViewPr>
  <p:slideViewPr>
    <p:cSldViewPr>
      <p:cViewPr varScale="1">
        <p:scale>
          <a:sx n="93" d="100"/>
          <a:sy n="93" d="100"/>
        </p:scale>
        <p:origin x="116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Andrea Jaimes Castaño" userId="8eb000ea75f9ea57" providerId="LiveId" clId="{D1F73AE0-CB6F-4B4B-976D-EB45B6C3CD6D}"/>
    <pc:docChg chg="undo custSel modSld">
      <pc:chgData name="Maria Andrea Jaimes Castaño" userId="8eb000ea75f9ea57" providerId="LiveId" clId="{D1F73AE0-CB6F-4B4B-976D-EB45B6C3CD6D}" dt="2025-02-28T18:06:18.649" v="895" actId="693"/>
      <pc:docMkLst>
        <pc:docMk/>
      </pc:docMkLst>
      <pc:sldChg chg="modSp mod modNotesTx">
        <pc:chgData name="Maria Andrea Jaimes Castaño" userId="8eb000ea75f9ea57" providerId="LiveId" clId="{D1F73AE0-CB6F-4B4B-976D-EB45B6C3CD6D}" dt="2025-02-28T17:41:18.619" v="207" actId="1036"/>
        <pc:sldMkLst>
          <pc:docMk/>
          <pc:sldMk cId="0" sldId="257"/>
        </pc:sldMkLst>
        <pc:spChg chg="mod">
          <ac:chgData name="Maria Andrea Jaimes Castaño" userId="8eb000ea75f9ea57" providerId="LiveId" clId="{D1F73AE0-CB6F-4B4B-976D-EB45B6C3CD6D}" dt="2025-02-28T17:34:23.045" v="36" actId="115"/>
          <ac:spMkLst>
            <pc:docMk/>
            <pc:sldMk cId="0" sldId="257"/>
            <ac:spMk id="4" creationId="{A6E75CE6-EED9-3F1D-05C7-3B5382FC83C9}"/>
          </ac:spMkLst>
        </pc:spChg>
        <pc:spChg chg="mod">
          <ac:chgData name="Maria Andrea Jaimes Castaño" userId="8eb000ea75f9ea57" providerId="LiveId" clId="{D1F73AE0-CB6F-4B4B-976D-EB45B6C3CD6D}" dt="2025-02-28T17:41:18.619" v="207" actId="1036"/>
          <ac:spMkLst>
            <pc:docMk/>
            <pc:sldMk cId="0" sldId="257"/>
            <ac:spMk id="6" creationId="{ACE4D6BF-E97C-1D35-C422-C75F7CE3A2D4}"/>
          </ac:spMkLst>
        </pc:spChg>
        <pc:spChg chg="mod">
          <ac:chgData name="Maria Andrea Jaimes Castaño" userId="8eb000ea75f9ea57" providerId="LiveId" clId="{D1F73AE0-CB6F-4B4B-976D-EB45B6C3CD6D}" dt="2025-02-28T17:18:27.815" v="0" actId="207"/>
          <ac:spMkLst>
            <pc:docMk/>
            <pc:sldMk cId="0" sldId="257"/>
            <ac:spMk id="10" creationId="{8A3FE220-E685-171F-B7FA-E14230A6C3A9}"/>
          </ac:spMkLst>
        </pc:spChg>
      </pc:sldChg>
      <pc:sldChg chg="addSp modSp mod modNotesTx">
        <pc:chgData name="Maria Andrea Jaimes Castaño" userId="8eb000ea75f9ea57" providerId="LiveId" clId="{D1F73AE0-CB6F-4B4B-976D-EB45B6C3CD6D}" dt="2025-02-28T18:04:57.003" v="882" actId="20577"/>
        <pc:sldMkLst>
          <pc:docMk/>
          <pc:sldMk cId="1782168366" sldId="259"/>
        </pc:sldMkLst>
        <pc:spChg chg="add mod">
          <ac:chgData name="Maria Andrea Jaimes Castaño" userId="8eb000ea75f9ea57" providerId="LiveId" clId="{D1F73AE0-CB6F-4B4B-976D-EB45B6C3CD6D}" dt="2025-02-28T18:01:06.204" v="521" actId="1038"/>
          <ac:spMkLst>
            <pc:docMk/>
            <pc:sldMk cId="1782168366" sldId="259"/>
            <ac:spMk id="5" creationId="{D7466351-16F6-CDC4-B64E-F44470E883C8}"/>
          </ac:spMkLst>
        </pc:spChg>
        <pc:spChg chg="mod">
          <ac:chgData name="Maria Andrea Jaimes Castaño" userId="8eb000ea75f9ea57" providerId="LiveId" clId="{D1F73AE0-CB6F-4B4B-976D-EB45B6C3CD6D}" dt="2025-02-28T17:55:22.863" v="459" actId="403"/>
          <ac:spMkLst>
            <pc:docMk/>
            <pc:sldMk cId="1782168366" sldId="259"/>
            <ac:spMk id="8" creationId="{111B209C-0413-1E9B-E380-EC166E0FB794}"/>
          </ac:spMkLst>
        </pc:spChg>
        <pc:spChg chg="add mod">
          <ac:chgData name="Maria Andrea Jaimes Castaño" userId="8eb000ea75f9ea57" providerId="LiveId" clId="{D1F73AE0-CB6F-4B4B-976D-EB45B6C3CD6D}" dt="2025-02-28T18:01:29.325" v="547" actId="1036"/>
          <ac:spMkLst>
            <pc:docMk/>
            <pc:sldMk cId="1782168366" sldId="259"/>
            <ac:spMk id="9" creationId="{3B2F58B1-ED8E-0676-E537-6A18F0A74C64}"/>
          </ac:spMkLst>
        </pc:spChg>
        <pc:spChg chg="add mod">
          <ac:chgData name="Maria Andrea Jaimes Castaño" userId="8eb000ea75f9ea57" providerId="LiveId" clId="{D1F73AE0-CB6F-4B4B-976D-EB45B6C3CD6D}" dt="2025-02-28T18:02:18.426" v="619" actId="1035"/>
          <ac:spMkLst>
            <pc:docMk/>
            <pc:sldMk cId="1782168366" sldId="259"/>
            <ac:spMk id="11" creationId="{03CB9F29-C264-7DD1-42FD-89D0083D09B6}"/>
          </ac:spMkLst>
        </pc:spChg>
        <pc:spChg chg="add mod">
          <ac:chgData name="Maria Andrea Jaimes Castaño" userId="8eb000ea75f9ea57" providerId="LiveId" clId="{D1F73AE0-CB6F-4B4B-976D-EB45B6C3CD6D}" dt="2025-02-28T18:02:35.073" v="682" actId="1035"/>
          <ac:spMkLst>
            <pc:docMk/>
            <pc:sldMk cId="1782168366" sldId="259"/>
            <ac:spMk id="13" creationId="{FFAEB823-2721-81FF-3C38-738FBC9FEC5B}"/>
          </ac:spMkLst>
        </pc:spChg>
        <pc:spChg chg="add mod">
          <ac:chgData name="Maria Andrea Jaimes Castaño" userId="8eb000ea75f9ea57" providerId="LiveId" clId="{D1F73AE0-CB6F-4B4B-976D-EB45B6C3CD6D}" dt="2025-02-28T18:02:59.260" v="698" actId="1035"/>
          <ac:spMkLst>
            <pc:docMk/>
            <pc:sldMk cId="1782168366" sldId="259"/>
            <ac:spMk id="14" creationId="{A1134353-BA18-F7A3-7A32-7F4CDD5B48AF}"/>
          </ac:spMkLst>
        </pc:spChg>
        <pc:spChg chg="mod">
          <ac:chgData name="Maria Andrea Jaimes Castaño" userId="8eb000ea75f9ea57" providerId="LiveId" clId="{D1F73AE0-CB6F-4B4B-976D-EB45B6C3CD6D}" dt="2025-02-28T18:00:34.839" v="513" actId="1036"/>
          <ac:spMkLst>
            <pc:docMk/>
            <pc:sldMk cId="1782168366" sldId="259"/>
            <ac:spMk id="15" creationId="{9E4DC42B-2806-24A2-12DD-B12309A9BF90}"/>
          </ac:spMkLst>
        </pc:spChg>
        <pc:spChg chg="mod">
          <ac:chgData name="Maria Andrea Jaimes Castaño" userId="8eb000ea75f9ea57" providerId="LiveId" clId="{D1F73AE0-CB6F-4B4B-976D-EB45B6C3CD6D}" dt="2025-02-28T17:57:04.960" v="484" actId="1035"/>
          <ac:spMkLst>
            <pc:docMk/>
            <pc:sldMk cId="1782168366" sldId="259"/>
            <ac:spMk id="16" creationId="{BE3FDC77-E0AD-8D67-010C-7B1E0A0ED762}"/>
          </ac:spMkLst>
        </pc:spChg>
        <pc:spChg chg="add mod">
          <ac:chgData name="Maria Andrea Jaimes Castaño" userId="8eb000ea75f9ea57" providerId="LiveId" clId="{D1F73AE0-CB6F-4B4B-976D-EB45B6C3CD6D}" dt="2025-02-28T18:03:07.849" v="706" actId="1037"/>
          <ac:spMkLst>
            <pc:docMk/>
            <pc:sldMk cId="1782168366" sldId="259"/>
            <ac:spMk id="17" creationId="{4CE746C5-842F-FE1D-CB29-399AAAA2CF74}"/>
          </ac:spMkLst>
        </pc:spChg>
        <pc:spChg chg="add mod">
          <ac:chgData name="Maria Andrea Jaimes Castaño" userId="8eb000ea75f9ea57" providerId="LiveId" clId="{D1F73AE0-CB6F-4B4B-976D-EB45B6C3CD6D}" dt="2025-02-28T18:03:20.942" v="782" actId="1036"/>
          <ac:spMkLst>
            <pc:docMk/>
            <pc:sldMk cId="1782168366" sldId="259"/>
            <ac:spMk id="18" creationId="{19E123BD-5CF6-65CC-08E9-AE5AE1620BAB}"/>
          </ac:spMkLst>
        </pc:spChg>
        <pc:spChg chg="add mod">
          <ac:chgData name="Maria Andrea Jaimes Castaño" userId="8eb000ea75f9ea57" providerId="LiveId" clId="{D1F73AE0-CB6F-4B4B-976D-EB45B6C3CD6D}" dt="2025-02-28T18:03:34.422" v="860" actId="1036"/>
          <ac:spMkLst>
            <pc:docMk/>
            <pc:sldMk cId="1782168366" sldId="259"/>
            <ac:spMk id="19" creationId="{852C9632-4236-552A-71B8-51D6E7EDE449}"/>
          </ac:spMkLst>
        </pc:spChg>
        <pc:graphicFrameChg chg="mod">
          <ac:chgData name="Maria Andrea Jaimes Castaño" userId="8eb000ea75f9ea57" providerId="LiveId" clId="{D1F73AE0-CB6F-4B4B-976D-EB45B6C3CD6D}" dt="2025-02-28T18:00:47.125" v="517" actId="1037"/>
          <ac:graphicFrameMkLst>
            <pc:docMk/>
            <pc:sldMk cId="1782168366" sldId="259"/>
            <ac:graphicFrameMk id="7" creationId="{CEBFC1CB-E452-AC93-77FD-177D59A3B3A8}"/>
          </ac:graphicFrameMkLst>
        </pc:graphicFrameChg>
        <pc:picChg chg="mod ord">
          <ac:chgData name="Maria Andrea Jaimes Castaño" userId="8eb000ea75f9ea57" providerId="LiveId" clId="{D1F73AE0-CB6F-4B4B-976D-EB45B6C3CD6D}" dt="2025-02-28T18:00:58.133" v="520" actId="14100"/>
          <ac:picMkLst>
            <pc:docMk/>
            <pc:sldMk cId="1782168366" sldId="259"/>
            <ac:picMk id="6" creationId="{45A0FB19-05C7-2A84-965C-3A8EEF8D0E20}"/>
          </ac:picMkLst>
        </pc:picChg>
        <pc:cxnChg chg="mod">
          <ac:chgData name="Maria Andrea Jaimes Castaño" userId="8eb000ea75f9ea57" providerId="LiveId" clId="{D1F73AE0-CB6F-4B4B-976D-EB45B6C3CD6D}" dt="2025-02-28T17:56:53.988" v="481" actId="14100"/>
          <ac:cxnSpMkLst>
            <pc:docMk/>
            <pc:sldMk cId="1782168366" sldId="259"/>
            <ac:cxnSpMk id="10" creationId="{B3072189-06B8-09D8-11D2-BDD4E36577C3}"/>
          </ac:cxnSpMkLst>
        </pc:cxnChg>
        <pc:cxnChg chg="mod">
          <ac:chgData name="Maria Andrea Jaimes Castaño" userId="8eb000ea75f9ea57" providerId="LiveId" clId="{D1F73AE0-CB6F-4B4B-976D-EB45B6C3CD6D}" dt="2025-02-28T17:57:02.463" v="483" actId="14100"/>
          <ac:cxnSpMkLst>
            <pc:docMk/>
            <pc:sldMk cId="1782168366" sldId="259"/>
            <ac:cxnSpMk id="12" creationId="{387C0A6A-61C5-53F2-84D9-4EDC4DFB9FF8}"/>
          </ac:cxnSpMkLst>
        </pc:cxnChg>
      </pc:sldChg>
      <pc:sldChg chg="modSp mod">
        <pc:chgData name="Maria Andrea Jaimes Castaño" userId="8eb000ea75f9ea57" providerId="LiveId" clId="{D1F73AE0-CB6F-4B4B-976D-EB45B6C3CD6D}" dt="2025-02-28T18:04:17.803" v="873" actId="1036"/>
        <pc:sldMkLst>
          <pc:docMk/>
          <pc:sldMk cId="2901208831" sldId="261"/>
        </pc:sldMkLst>
        <pc:spChg chg="mod">
          <ac:chgData name="Maria Andrea Jaimes Castaño" userId="8eb000ea75f9ea57" providerId="LiveId" clId="{D1F73AE0-CB6F-4B4B-976D-EB45B6C3CD6D}" dt="2025-02-28T18:04:15.723" v="871" actId="1035"/>
          <ac:spMkLst>
            <pc:docMk/>
            <pc:sldMk cId="2901208831" sldId="261"/>
            <ac:spMk id="6" creationId="{E5EC7C6E-66E2-96F0-FFDE-C18F0FBA1F76}"/>
          </ac:spMkLst>
        </pc:spChg>
        <pc:spChg chg="mod">
          <ac:chgData name="Maria Andrea Jaimes Castaño" userId="8eb000ea75f9ea57" providerId="LiveId" clId="{D1F73AE0-CB6F-4B4B-976D-EB45B6C3CD6D}" dt="2025-02-28T18:04:03.736" v="865" actId="1035"/>
          <ac:spMkLst>
            <pc:docMk/>
            <pc:sldMk cId="2901208831" sldId="261"/>
            <ac:spMk id="7" creationId="{1861BCEC-920F-9BD8-3A9F-6C038A8E7C9F}"/>
          </ac:spMkLst>
        </pc:spChg>
        <pc:spChg chg="mod">
          <ac:chgData name="Maria Andrea Jaimes Castaño" userId="8eb000ea75f9ea57" providerId="LiveId" clId="{D1F73AE0-CB6F-4B4B-976D-EB45B6C3CD6D}" dt="2025-02-28T18:04:17.803" v="873" actId="1036"/>
          <ac:spMkLst>
            <pc:docMk/>
            <pc:sldMk cId="2901208831" sldId="261"/>
            <ac:spMk id="10" creationId="{D7E380AE-4EE0-F2EA-C970-531D6BF60C3A}"/>
          </ac:spMkLst>
        </pc:spChg>
      </pc:sldChg>
      <pc:sldChg chg="modSp mod modNotesTx">
        <pc:chgData name="Maria Andrea Jaimes Castaño" userId="8eb000ea75f9ea57" providerId="LiveId" clId="{D1F73AE0-CB6F-4B4B-976D-EB45B6C3CD6D}" dt="2025-02-28T18:05:02.341" v="883" actId="20577"/>
        <pc:sldMkLst>
          <pc:docMk/>
          <pc:sldMk cId="3225231354" sldId="262"/>
        </pc:sldMkLst>
        <pc:spChg chg="mod">
          <ac:chgData name="Maria Andrea Jaimes Castaño" userId="8eb000ea75f9ea57" providerId="LiveId" clId="{D1F73AE0-CB6F-4B4B-976D-EB45B6C3CD6D}" dt="2025-02-28T18:04:34.288" v="880" actId="1036"/>
          <ac:spMkLst>
            <pc:docMk/>
            <pc:sldMk cId="3225231354" sldId="262"/>
            <ac:spMk id="4" creationId="{2FFE3A5D-7C56-A820-D44D-62D5999161BD}"/>
          </ac:spMkLst>
        </pc:spChg>
      </pc:sldChg>
      <pc:sldChg chg="addSp modSp mod modNotesTx">
        <pc:chgData name="Maria Andrea Jaimes Castaño" userId="8eb000ea75f9ea57" providerId="LiveId" clId="{D1F73AE0-CB6F-4B4B-976D-EB45B6C3CD6D}" dt="2025-02-28T18:06:18.649" v="895" actId="693"/>
        <pc:sldMkLst>
          <pc:docMk/>
          <pc:sldMk cId="2288125746" sldId="263"/>
        </pc:sldMkLst>
        <pc:spChg chg="mod">
          <ac:chgData name="Maria Andrea Jaimes Castaño" userId="8eb000ea75f9ea57" providerId="LiveId" clId="{D1F73AE0-CB6F-4B4B-976D-EB45B6C3CD6D}" dt="2025-02-28T17:39:56.496" v="183" actId="403"/>
          <ac:spMkLst>
            <pc:docMk/>
            <pc:sldMk cId="2288125746" sldId="263"/>
            <ac:spMk id="4" creationId="{E27ECD5A-1D62-E1A5-4B23-B6DD9375F2A6}"/>
          </ac:spMkLst>
        </pc:spChg>
        <pc:spChg chg="mod">
          <ac:chgData name="Maria Andrea Jaimes Castaño" userId="8eb000ea75f9ea57" providerId="LiveId" clId="{D1F73AE0-CB6F-4B4B-976D-EB45B6C3CD6D}" dt="2025-02-28T18:05:42.753" v="891" actId="1037"/>
          <ac:spMkLst>
            <pc:docMk/>
            <pc:sldMk cId="2288125746" sldId="263"/>
            <ac:spMk id="8" creationId="{49747065-E3FB-0672-A1B7-BEDDAD985A81}"/>
          </ac:spMkLst>
        </pc:spChg>
        <pc:spChg chg="mod">
          <ac:chgData name="Maria Andrea Jaimes Castaño" userId="8eb000ea75f9ea57" providerId="LiveId" clId="{D1F73AE0-CB6F-4B4B-976D-EB45B6C3CD6D}" dt="2025-02-28T17:40:05.655" v="185" actId="1035"/>
          <ac:spMkLst>
            <pc:docMk/>
            <pc:sldMk cId="2288125746" sldId="263"/>
            <ac:spMk id="11" creationId="{21AC0805-4769-CEF7-13F4-AB7D79561DC9}"/>
          </ac:spMkLst>
        </pc:spChg>
        <pc:spChg chg="mod">
          <ac:chgData name="Maria Andrea Jaimes Castaño" userId="8eb000ea75f9ea57" providerId="LiveId" clId="{D1F73AE0-CB6F-4B4B-976D-EB45B6C3CD6D}" dt="2025-02-28T17:37:41.235" v="99" actId="1076"/>
          <ac:spMkLst>
            <pc:docMk/>
            <pc:sldMk cId="2288125746" sldId="263"/>
            <ac:spMk id="12" creationId="{14726602-AFE5-B06B-138C-74A57605DB7D}"/>
          </ac:spMkLst>
        </pc:spChg>
        <pc:spChg chg="mod">
          <ac:chgData name="Maria Andrea Jaimes Castaño" userId="8eb000ea75f9ea57" providerId="LiveId" clId="{D1F73AE0-CB6F-4B4B-976D-EB45B6C3CD6D}" dt="2025-02-28T17:38:37.873" v="140" actId="1037"/>
          <ac:spMkLst>
            <pc:docMk/>
            <pc:sldMk cId="2288125746" sldId="263"/>
            <ac:spMk id="13" creationId="{90C33166-656A-7993-79CE-C8FE04BDB9A3}"/>
          </ac:spMkLst>
        </pc:spChg>
        <pc:spChg chg="mod">
          <ac:chgData name="Maria Andrea Jaimes Castaño" userId="8eb000ea75f9ea57" providerId="LiveId" clId="{D1F73AE0-CB6F-4B4B-976D-EB45B6C3CD6D}" dt="2025-02-28T17:38:53.275" v="164" actId="1035"/>
          <ac:spMkLst>
            <pc:docMk/>
            <pc:sldMk cId="2288125746" sldId="263"/>
            <ac:spMk id="17" creationId="{0B2FB943-A9E9-B084-7361-6078ACCA87FD}"/>
          </ac:spMkLst>
        </pc:spChg>
        <pc:graphicFrameChg chg="mod">
          <ac:chgData name="Maria Andrea Jaimes Castaño" userId="8eb000ea75f9ea57" providerId="LiveId" clId="{D1F73AE0-CB6F-4B4B-976D-EB45B6C3CD6D}" dt="2025-02-28T17:36:41.444" v="78"/>
          <ac:graphicFrameMkLst>
            <pc:docMk/>
            <pc:sldMk cId="2288125746" sldId="263"/>
            <ac:graphicFrameMk id="5" creationId="{75F84C60-C471-92A7-C3FB-0C792D97B0CC}"/>
          </ac:graphicFrameMkLst>
        </pc:graphicFrameChg>
        <pc:graphicFrameChg chg="mod">
          <ac:chgData name="Maria Andrea Jaimes Castaño" userId="8eb000ea75f9ea57" providerId="LiveId" clId="{D1F73AE0-CB6F-4B4B-976D-EB45B6C3CD6D}" dt="2025-02-28T17:37:20.361" v="85" actId="1038"/>
          <ac:graphicFrameMkLst>
            <pc:docMk/>
            <pc:sldMk cId="2288125746" sldId="263"/>
            <ac:graphicFrameMk id="6" creationId="{B3DDCEE8-F346-0352-7A5C-64EDE907F61B}"/>
          </ac:graphicFrameMkLst>
        </pc:graphicFrameChg>
        <pc:picChg chg="mod">
          <ac:chgData name="Maria Andrea Jaimes Castaño" userId="8eb000ea75f9ea57" providerId="LiveId" clId="{D1F73AE0-CB6F-4B4B-976D-EB45B6C3CD6D}" dt="2025-02-28T17:37:33.945" v="98" actId="1076"/>
          <ac:picMkLst>
            <pc:docMk/>
            <pc:sldMk cId="2288125746" sldId="263"/>
            <ac:picMk id="6146" creationId="{12CEAEF4-E6ED-C2C0-F3D0-37213D04B465}"/>
          </ac:picMkLst>
        </pc:picChg>
        <pc:picChg chg="mod">
          <ac:chgData name="Maria Andrea Jaimes Castaño" userId="8eb000ea75f9ea57" providerId="LiveId" clId="{D1F73AE0-CB6F-4B4B-976D-EB45B6C3CD6D}" dt="2025-02-28T17:37:29.754" v="97" actId="1076"/>
          <ac:picMkLst>
            <pc:docMk/>
            <pc:sldMk cId="2288125746" sldId="263"/>
            <ac:picMk id="6148" creationId="{5DDC8BE5-1B71-0719-2C72-88A2082F1E91}"/>
          </ac:picMkLst>
        </pc:picChg>
        <pc:picChg chg="mod">
          <ac:chgData name="Maria Andrea Jaimes Castaño" userId="8eb000ea75f9ea57" providerId="LiveId" clId="{D1F73AE0-CB6F-4B4B-976D-EB45B6C3CD6D}" dt="2025-02-28T17:38:26.758" v="125" actId="1038"/>
          <ac:picMkLst>
            <pc:docMk/>
            <pc:sldMk cId="2288125746" sldId="263"/>
            <ac:picMk id="6152" creationId="{3239C3A6-7351-23DC-3F03-CB3D94194069}"/>
          </ac:picMkLst>
        </pc:picChg>
        <pc:picChg chg="mod">
          <ac:chgData name="Maria Andrea Jaimes Castaño" userId="8eb000ea75f9ea57" providerId="LiveId" clId="{D1F73AE0-CB6F-4B4B-976D-EB45B6C3CD6D}" dt="2025-02-28T17:38:29.278" v="127" actId="1038"/>
          <ac:picMkLst>
            <pc:docMk/>
            <pc:sldMk cId="2288125746" sldId="263"/>
            <ac:picMk id="6154" creationId="{921C90F0-8426-E25F-B5BB-39B712D6963D}"/>
          </ac:picMkLst>
        </pc:picChg>
        <pc:picChg chg="mod">
          <ac:chgData name="Maria Andrea Jaimes Castaño" userId="8eb000ea75f9ea57" providerId="LiveId" clId="{D1F73AE0-CB6F-4B4B-976D-EB45B6C3CD6D}" dt="2025-02-28T17:38:24.271" v="123" actId="1038"/>
          <ac:picMkLst>
            <pc:docMk/>
            <pc:sldMk cId="2288125746" sldId="263"/>
            <ac:picMk id="6156" creationId="{82BDB4C4-56FB-C948-A69D-B68E1878041E}"/>
          </ac:picMkLst>
        </pc:picChg>
        <pc:picChg chg="mod">
          <ac:chgData name="Maria Andrea Jaimes Castaño" userId="8eb000ea75f9ea57" providerId="LiveId" clId="{D1F73AE0-CB6F-4B4B-976D-EB45B6C3CD6D}" dt="2025-02-28T17:38:22.295" v="122" actId="1038"/>
          <ac:picMkLst>
            <pc:docMk/>
            <pc:sldMk cId="2288125746" sldId="263"/>
            <ac:picMk id="6158" creationId="{AE6875EE-B9BA-BA2E-1834-68E145C52C11}"/>
          </ac:picMkLst>
        </pc:picChg>
        <pc:picChg chg="mod">
          <ac:chgData name="Maria Andrea Jaimes Castaño" userId="8eb000ea75f9ea57" providerId="LiveId" clId="{D1F73AE0-CB6F-4B4B-976D-EB45B6C3CD6D}" dt="2025-02-28T17:38:46.831" v="146" actId="1038"/>
          <ac:picMkLst>
            <pc:docMk/>
            <pc:sldMk cId="2288125746" sldId="263"/>
            <ac:picMk id="6166" creationId="{F457E5C6-B78A-888F-604C-FB475028553B}"/>
          </ac:picMkLst>
        </pc:picChg>
        <pc:cxnChg chg="add mod">
          <ac:chgData name="Maria Andrea Jaimes Castaño" userId="8eb000ea75f9ea57" providerId="LiveId" clId="{D1F73AE0-CB6F-4B4B-976D-EB45B6C3CD6D}" dt="2025-02-28T18:06:18.649" v="895" actId="693"/>
          <ac:cxnSpMkLst>
            <pc:docMk/>
            <pc:sldMk cId="2288125746" sldId="263"/>
            <ac:cxnSpMk id="3" creationId="{2CCD66F9-C0EF-7546-58E5-76B97085EFB4}"/>
          </ac:cxnSpMkLst>
        </pc:cxnChg>
      </pc:sldChg>
      <pc:sldChg chg="modSp mod">
        <pc:chgData name="Maria Andrea Jaimes Castaño" userId="8eb000ea75f9ea57" providerId="LiveId" clId="{D1F73AE0-CB6F-4B4B-976D-EB45B6C3CD6D}" dt="2025-02-28T17:41:02.177" v="200" actId="1036"/>
        <pc:sldMkLst>
          <pc:docMk/>
          <pc:sldMk cId="1410738371" sldId="264"/>
        </pc:sldMkLst>
        <pc:spChg chg="mod">
          <ac:chgData name="Maria Andrea Jaimes Castaño" userId="8eb000ea75f9ea57" providerId="LiveId" clId="{D1F73AE0-CB6F-4B4B-976D-EB45B6C3CD6D}" dt="2025-02-28T17:41:02.177" v="200" actId="1036"/>
          <ac:spMkLst>
            <pc:docMk/>
            <pc:sldMk cId="1410738371" sldId="264"/>
            <ac:spMk id="2" creationId="{6D0039F1-8203-4075-96DE-312E3002F12D}"/>
          </ac:spMkLst>
        </pc:spChg>
        <pc:spChg chg="mod">
          <ac:chgData name="Maria Andrea Jaimes Castaño" userId="8eb000ea75f9ea57" providerId="LiveId" clId="{D1F73AE0-CB6F-4B4B-976D-EB45B6C3CD6D}" dt="2025-02-28T17:40:59.491" v="199" actId="1036"/>
          <ac:spMkLst>
            <pc:docMk/>
            <pc:sldMk cId="1410738371" sldId="264"/>
            <ac:spMk id="3" creationId="{66AC3CF5-8258-A4B0-8C3B-344BFBC19632}"/>
          </ac:spMkLst>
        </pc:spChg>
      </pc:sldChg>
      <pc:sldChg chg="modSp mod">
        <pc:chgData name="Maria Andrea Jaimes Castaño" userId="8eb000ea75f9ea57" providerId="LiveId" clId="{D1F73AE0-CB6F-4B4B-976D-EB45B6C3CD6D}" dt="2025-02-28T17:41:51.658" v="217" actId="1036"/>
        <pc:sldMkLst>
          <pc:docMk/>
          <pc:sldMk cId="2790436220" sldId="265"/>
        </pc:sldMkLst>
        <pc:spChg chg="mod">
          <ac:chgData name="Maria Andrea Jaimes Castaño" userId="8eb000ea75f9ea57" providerId="LiveId" clId="{D1F73AE0-CB6F-4B4B-976D-EB45B6C3CD6D}" dt="2025-02-28T17:41:51.658" v="217" actId="1036"/>
          <ac:spMkLst>
            <pc:docMk/>
            <pc:sldMk cId="2790436220" sldId="265"/>
            <ac:spMk id="4" creationId="{CDB97515-C4C6-5158-4763-F59ACF1C7A6C}"/>
          </ac:spMkLst>
        </pc:spChg>
        <pc:graphicFrameChg chg="mod">
          <ac:chgData name="Maria Andrea Jaimes Castaño" userId="8eb000ea75f9ea57" providerId="LiveId" clId="{D1F73AE0-CB6F-4B4B-976D-EB45B6C3CD6D}" dt="2025-02-28T17:41:35.931" v="214" actId="255"/>
          <ac:graphicFrameMkLst>
            <pc:docMk/>
            <pc:sldMk cId="2790436220" sldId="265"/>
            <ac:graphicFrameMk id="10" creationId="{D5E65435-C682-E18A-B6A3-E277A76887A1}"/>
          </ac:graphicFrameMkLst>
        </pc:graphicFrameChg>
      </pc:sldChg>
      <pc:sldChg chg="addSp delSp modSp mod modNotesTx">
        <pc:chgData name="Maria Andrea Jaimes Castaño" userId="8eb000ea75f9ea57" providerId="LiveId" clId="{D1F73AE0-CB6F-4B4B-976D-EB45B6C3CD6D}" dt="2025-02-28T18:04:47.548" v="881" actId="20577"/>
        <pc:sldMkLst>
          <pc:docMk/>
          <pc:sldMk cId="4093572004" sldId="266"/>
        </pc:sldMkLst>
        <pc:spChg chg="mod">
          <ac:chgData name="Maria Andrea Jaimes Castaño" userId="8eb000ea75f9ea57" providerId="LiveId" clId="{D1F73AE0-CB6F-4B4B-976D-EB45B6C3CD6D}" dt="2025-02-28T17:42:17.221" v="224" actId="1036"/>
          <ac:spMkLst>
            <pc:docMk/>
            <pc:sldMk cId="4093572004" sldId="266"/>
            <ac:spMk id="4" creationId="{4C85CAF2-DDF6-46F7-E4F8-C2CF9514A31E}"/>
          </ac:spMkLst>
        </pc:spChg>
        <pc:spChg chg="mod">
          <ac:chgData name="Maria Andrea Jaimes Castaño" userId="8eb000ea75f9ea57" providerId="LiveId" clId="{D1F73AE0-CB6F-4B4B-976D-EB45B6C3CD6D}" dt="2025-02-28T17:43:59.297" v="272" actId="14100"/>
          <ac:spMkLst>
            <pc:docMk/>
            <pc:sldMk cId="4093572004" sldId="266"/>
            <ac:spMk id="5" creationId="{03B939B2-4E60-3ED3-1AE0-0872C5E9173D}"/>
          </ac:spMkLst>
        </pc:spChg>
        <pc:spChg chg="mod">
          <ac:chgData name="Maria Andrea Jaimes Castaño" userId="8eb000ea75f9ea57" providerId="LiveId" clId="{D1F73AE0-CB6F-4B4B-976D-EB45B6C3CD6D}" dt="2025-02-28T17:44:29.968" v="286" actId="1035"/>
          <ac:spMkLst>
            <pc:docMk/>
            <pc:sldMk cId="4093572004" sldId="266"/>
            <ac:spMk id="11" creationId="{47AA53F4-00FA-A621-EE29-75EDB2186715}"/>
          </ac:spMkLst>
        </pc:spChg>
        <pc:spChg chg="mod">
          <ac:chgData name="Maria Andrea Jaimes Castaño" userId="8eb000ea75f9ea57" providerId="LiveId" clId="{D1F73AE0-CB6F-4B4B-976D-EB45B6C3CD6D}" dt="2025-02-28T17:44:29.968" v="286" actId="1035"/>
          <ac:spMkLst>
            <pc:docMk/>
            <pc:sldMk cId="4093572004" sldId="266"/>
            <ac:spMk id="13" creationId="{48D2CB1B-8E6D-E3E2-6A4A-38A673003573}"/>
          </ac:spMkLst>
        </pc:spChg>
        <pc:spChg chg="mod">
          <ac:chgData name="Maria Andrea Jaimes Castaño" userId="8eb000ea75f9ea57" providerId="LiveId" clId="{D1F73AE0-CB6F-4B4B-976D-EB45B6C3CD6D}" dt="2025-02-28T17:42:54.856" v="253" actId="1038"/>
          <ac:spMkLst>
            <pc:docMk/>
            <pc:sldMk cId="4093572004" sldId="266"/>
            <ac:spMk id="34" creationId="{6DC135A6-4F77-62C2-DC76-80B35D01E13A}"/>
          </ac:spMkLst>
        </pc:spChg>
        <pc:graphicFrameChg chg="mod">
          <ac:chgData name="Maria Andrea Jaimes Castaño" userId="8eb000ea75f9ea57" providerId="LiveId" clId="{D1F73AE0-CB6F-4B4B-976D-EB45B6C3CD6D}" dt="2025-02-28T17:47:16.064" v="336" actId="1035"/>
          <ac:graphicFrameMkLst>
            <pc:docMk/>
            <pc:sldMk cId="4093572004" sldId="266"/>
            <ac:graphicFrameMk id="18" creationId="{02EA0A61-4497-FA81-6C43-B3E78495D6EA}"/>
          </ac:graphicFrameMkLst>
        </pc:graphicFrameChg>
        <pc:graphicFrameChg chg="mod">
          <ac:chgData name="Maria Andrea Jaimes Castaño" userId="8eb000ea75f9ea57" providerId="LiveId" clId="{D1F73AE0-CB6F-4B4B-976D-EB45B6C3CD6D}" dt="2025-02-28T17:48:30.641" v="353" actId="1036"/>
          <ac:graphicFrameMkLst>
            <pc:docMk/>
            <pc:sldMk cId="4093572004" sldId="266"/>
            <ac:graphicFrameMk id="52" creationId="{2AA03AB2-5F8F-E866-50A8-AAAB86B153F1}"/>
          </ac:graphicFrameMkLst>
        </pc:graphicFrameChg>
        <pc:graphicFrameChg chg="mod">
          <ac:chgData name="Maria Andrea Jaimes Castaño" userId="8eb000ea75f9ea57" providerId="LiveId" clId="{D1F73AE0-CB6F-4B4B-976D-EB45B6C3CD6D}" dt="2025-02-28T17:49:02.254" v="357" actId="1035"/>
          <ac:graphicFrameMkLst>
            <pc:docMk/>
            <pc:sldMk cId="4093572004" sldId="266"/>
            <ac:graphicFrameMk id="58" creationId="{1D00E930-0F1D-3941-90F8-8CE3A1E11082}"/>
          </ac:graphicFrameMkLst>
        </pc:graphicFrameChg>
        <pc:cxnChg chg="add del mod">
          <ac:chgData name="Maria Andrea Jaimes Castaño" userId="8eb000ea75f9ea57" providerId="LiveId" clId="{D1F73AE0-CB6F-4B4B-976D-EB45B6C3CD6D}" dt="2025-02-28T17:43:54.621" v="271" actId="478"/>
          <ac:cxnSpMkLst>
            <pc:docMk/>
            <pc:sldMk cId="4093572004" sldId="266"/>
            <ac:cxnSpMk id="12" creationId="{9D75C188-7124-846A-66DF-ED39CAC46592}"/>
          </ac:cxnSpMkLst>
        </pc:cxnChg>
        <pc:cxnChg chg="mod">
          <ac:chgData name="Maria Andrea Jaimes Castaño" userId="8eb000ea75f9ea57" providerId="LiveId" clId="{D1F73AE0-CB6F-4B4B-976D-EB45B6C3CD6D}" dt="2025-02-28T17:43:59.297" v="272" actId="14100"/>
          <ac:cxnSpMkLst>
            <pc:docMk/>
            <pc:sldMk cId="4093572004" sldId="266"/>
            <ac:cxnSpMk id="28" creationId="{88AC1853-206B-F190-976E-3C56D100B120}"/>
          </ac:cxnSpMkLst>
        </pc:cxnChg>
        <pc:cxnChg chg="mod">
          <ac:chgData name="Maria Andrea Jaimes Castaño" userId="8eb000ea75f9ea57" providerId="LiveId" clId="{D1F73AE0-CB6F-4B4B-976D-EB45B6C3CD6D}" dt="2025-02-28T17:44:02.359" v="273" actId="14100"/>
          <ac:cxnSpMkLst>
            <pc:docMk/>
            <pc:sldMk cId="4093572004" sldId="266"/>
            <ac:cxnSpMk id="31" creationId="{FE599055-931B-8D05-D8CA-7AAEA4214862}"/>
          </ac:cxnSpMkLst>
        </pc:cxnChg>
      </pc:sldChg>
      <pc:sldChg chg="modSp mod modNotesTx">
        <pc:chgData name="Maria Andrea Jaimes Castaño" userId="8eb000ea75f9ea57" providerId="LiveId" clId="{D1F73AE0-CB6F-4B4B-976D-EB45B6C3CD6D}" dt="2025-02-28T17:54:57.103" v="454" actId="20577"/>
        <pc:sldMkLst>
          <pc:docMk/>
          <pc:sldMk cId="3972166124" sldId="267"/>
        </pc:sldMkLst>
        <pc:spChg chg="mod">
          <ac:chgData name="Maria Andrea Jaimes Castaño" userId="8eb000ea75f9ea57" providerId="LiveId" clId="{D1F73AE0-CB6F-4B4B-976D-EB45B6C3CD6D}" dt="2025-02-28T17:51:38.679" v="401" actId="1076"/>
          <ac:spMkLst>
            <pc:docMk/>
            <pc:sldMk cId="3972166124" sldId="267"/>
            <ac:spMk id="4" creationId="{5685E2EE-9810-F4D8-AD34-80727189249E}"/>
          </ac:spMkLst>
        </pc:spChg>
        <pc:graphicFrameChg chg="mod">
          <ac:chgData name="Maria Andrea Jaimes Castaño" userId="8eb000ea75f9ea57" providerId="LiveId" clId="{D1F73AE0-CB6F-4B4B-976D-EB45B6C3CD6D}" dt="2025-02-28T17:54:36.969" v="452" actId="1038"/>
          <ac:graphicFrameMkLst>
            <pc:docMk/>
            <pc:sldMk cId="3972166124" sldId="267"/>
            <ac:graphicFrameMk id="8" creationId="{434B26C7-037A-1BEE-393C-9042E83762B7}"/>
          </ac:graphicFrameMkLst>
        </pc:graphicFrameChg>
        <pc:graphicFrameChg chg="mod">
          <ac:chgData name="Maria Andrea Jaimes Castaño" userId="8eb000ea75f9ea57" providerId="LiveId" clId="{D1F73AE0-CB6F-4B4B-976D-EB45B6C3CD6D}" dt="2025-02-28T17:54:36.969" v="452" actId="1038"/>
          <ac:graphicFrameMkLst>
            <pc:docMk/>
            <pc:sldMk cId="3972166124" sldId="267"/>
            <ac:graphicFrameMk id="11" creationId="{41C700A9-1FBB-18FB-F056-9FFE55DE1B29}"/>
          </ac:graphicFrameMkLst>
        </pc:graphicFrameChg>
        <pc:graphicFrameChg chg="mod">
          <ac:chgData name="Maria Andrea Jaimes Castaño" userId="8eb000ea75f9ea57" providerId="LiveId" clId="{D1F73AE0-CB6F-4B4B-976D-EB45B6C3CD6D}" dt="2025-02-28T17:54:29.810" v="450" actId="2711"/>
          <ac:graphicFrameMkLst>
            <pc:docMk/>
            <pc:sldMk cId="3972166124" sldId="267"/>
            <ac:graphicFrameMk id="14" creationId="{D827B0A5-2451-07EA-82A8-DC667F91AA3E}"/>
          </ac:graphicFrameMkLst>
        </pc:graphicFrameChg>
        <pc:graphicFrameChg chg="mod modGraphic">
          <ac:chgData name="Maria Andrea Jaimes Castaño" userId="8eb000ea75f9ea57" providerId="LiveId" clId="{D1F73AE0-CB6F-4B4B-976D-EB45B6C3CD6D}" dt="2025-02-28T17:54:44.288" v="453" actId="1038"/>
          <ac:graphicFrameMkLst>
            <pc:docMk/>
            <pc:sldMk cId="3972166124" sldId="267"/>
            <ac:graphicFrameMk id="17" creationId="{2C8C79D3-5430-F398-48FE-6F5BF6467DA1}"/>
          </ac:graphicFrameMkLst>
        </pc:graphicFrameChg>
        <pc:graphicFrameChg chg="mod">
          <ac:chgData name="Maria Andrea Jaimes Castaño" userId="8eb000ea75f9ea57" providerId="LiveId" clId="{D1F73AE0-CB6F-4B4B-976D-EB45B6C3CD6D}" dt="2025-02-28T17:54:06.413" v="432" actId="14100"/>
          <ac:graphicFrameMkLst>
            <pc:docMk/>
            <pc:sldMk cId="3972166124" sldId="267"/>
            <ac:graphicFrameMk id="18" creationId="{AC3A34BD-0EF9-E49C-997C-0D8C3970787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USO DE VMNI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C76-441D-91F7-10B90245440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E12-4935-8AC4-B6A52BB7F1B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C76-441D-91F7-10B90245440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C76-441D-91F7-10B9024544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69.319999999999993</c:v>
                </c:pt>
                <c:pt idx="1">
                  <c:v>30.68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12-4935-8AC4-B6A52BB7F1B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CVF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B32-44EA-A8A7-556CDCC5258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B32-44EA-A8A7-556CDCC5258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B32-44EA-A8A7-556CDCC5258B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B32-44EA-A8A7-556CDCC525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s-CO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Inicial</c:v>
                </c:pt>
                <c:pt idx="1">
                  <c:v>Final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78.55</c:v>
                </c:pt>
                <c:pt idx="1">
                  <c:v>48.35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8E-40AA-A3D6-16AE9633FFD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Donantes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ELA Bulbar</c:v>
                </c:pt>
                <c:pt idx="1">
                  <c:v>Ela Espinal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18.2</c:v>
                </c:pt>
                <c:pt idx="1">
                  <c:v>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2-41EF-8C06-78E97D32733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donantes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ELA Bulbar</c:v>
                </c:pt>
                <c:pt idx="1">
                  <c:v>Ela Espinal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68.8</c:v>
                </c:pt>
                <c:pt idx="1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2-41EF-8C06-78E97D327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2246816"/>
        <c:axId val="1132247776"/>
      </c:barChart>
      <c:catAx>
        <c:axId val="113224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132247776"/>
        <c:crosses val="autoZero"/>
        <c:auto val="1"/>
        <c:lblAlgn val="ctr"/>
        <c:lblOffset val="100"/>
        <c:noMultiLvlLbl val="0"/>
      </c:catAx>
      <c:valAx>
        <c:axId val="113224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3224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Donantes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Edad al diagnostico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56.91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F-438D-BF62-A38DD044BA9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donantes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Edad al diagnostico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65.790000000000006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6F-438D-BF62-A38DD044B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2084080"/>
        <c:axId val="1092087440"/>
      </c:barChart>
      <c:catAx>
        <c:axId val="109208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092087440"/>
        <c:crosses val="autoZero"/>
        <c:auto val="1"/>
        <c:lblAlgn val="ctr"/>
        <c:lblOffset val="100"/>
        <c:noMultiLvlLbl val="0"/>
      </c:catAx>
      <c:valAx>
        <c:axId val="1092087440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920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Donantes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Años hasta fallecimiento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4.18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E-4B25-B93F-1D509F0E537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donantes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Años hasta fallecimiento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8E-4B25-B93F-1D509F0E5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0209424"/>
        <c:axId val="1270212304"/>
      </c:barChart>
      <c:catAx>
        <c:axId val="12702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CO"/>
          </a:p>
        </c:txPr>
        <c:crossAx val="1270212304"/>
        <c:crosses val="autoZero"/>
        <c:auto val="1"/>
        <c:lblAlgn val="ctr"/>
        <c:lblOffset val="100"/>
        <c:noMultiLvlLbl val="0"/>
      </c:catAx>
      <c:valAx>
        <c:axId val="127021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702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/>
              <a:t>Comorbilidad</a:t>
            </a:r>
            <a:endParaRPr lang="en-US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Presencia comorbilidad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15-414F-AC3E-1BF835BCAB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15-414F-AC3E-1BF835BCABDA}"/>
              </c:ext>
            </c:extLst>
          </c:dPt>
          <c:cat>
            <c:strRef>
              <c:f>Hoja1!$A$2:$A$3</c:f>
              <c:strCache>
                <c:ptCount val="2"/>
                <c:pt idx="0">
                  <c:v>Donantes</c:v>
                </c:pt>
                <c:pt idx="1">
                  <c:v>No donantes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27.3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2F-46DD-8AFA-8F4A5FCCA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g"/><Relationship Id="rId4" Type="http://schemas.openxmlformats.org/officeDocument/2006/relationships/image" Target="../media/image15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g"/><Relationship Id="rId4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203400-96D8-4718-9D3B-7A5907C48FF9}" type="doc">
      <dgm:prSet loTypeId="urn:microsoft.com/office/officeart/2005/8/layout/equation1" loCatId="process" qsTypeId="urn:microsoft.com/office/officeart/2005/8/quickstyle/simple2" qsCatId="simple" csTypeId="urn:microsoft.com/office/officeart/2005/8/colors/accent5_1" csCatId="accent5" phldr="1"/>
      <dgm:spPr/>
    </dgm:pt>
    <dgm:pt modelId="{C7BBCA6D-C399-41E1-9948-0899E19BFD4A}">
      <dgm:prSet phldrT="[Texto]" custT="1"/>
      <dgm:spPr/>
      <dgm:t>
        <a:bodyPr/>
        <a:lstStyle/>
        <a:p>
          <a:r>
            <a:rPr lang="es-CO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Enfermedad neurodegenerativa incurable</a:t>
          </a:r>
        </a:p>
      </dgm:t>
    </dgm:pt>
    <dgm:pt modelId="{9FD02D8F-CC01-4A2D-88E0-9B18DB911DE6}" type="parTrans" cxnId="{DB92308E-E5C1-42A1-8E63-A1F7A717AAFC}">
      <dgm:prSet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4290682-530F-4708-801F-0F0D00D694A7}" type="sibTrans" cxnId="{DB92308E-E5C1-42A1-8E63-A1F7A717AAFC}">
      <dgm:prSet custT="1"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C12C434-58AA-4161-970A-34EAAAF2CE72}">
      <dgm:prSet phldrT="[Texto]" custT="1"/>
      <dgm:spPr/>
      <dgm:t>
        <a:bodyPr/>
        <a:lstStyle/>
        <a:p>
          <a:r>
            <a:rPr lang="es-CO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Evolución progresiva</a:t>
          </a:r>
          <a:endParaRPr lang="es-CO" sz="1600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22B17F5-BA72-4826-8D02-B6E868DF78D0}" type="parTrans" cxnId="{7C000551-DC82-4707-9DEB-511980A9137B}">
      <dgm:prSet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B629B46-FF97-4ADA-8C1C-B22CB7A3F53E}" type="sibTrans" cxnId="{7C000551-DC82-4707-9DEB-511980A9137B}">
      <dgm:prSet custT="1"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D64C107-314B-4C44-8136-4B572C2A9ED1}">
      <dgm:prSet phldrT="[Texto]" custT="1"/>
      <dgm:spPr/>
      <dgm:t>
        <a:bodyPr/>
        <a:lstStyle/>
        <a:p>
          <a:r>
            <a:rPr lang="es-CO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Candidatos potenciales a donación de órganos</a:t>
          </a:r>
        </a:p>
      </dgm:t>
    </dgm:pt>
    <dgm:pt modelId="{CE307484-53F3-4AAE-90AC-DE7EC9F19146}" type="parTrans" cxnId="{6F5C99D7-4270-4A12-AD5E-A2974A9C95C6}">
      <dgm:prSet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AE710A1-76D2-4A6C-9431-07080E8270DE}" type="sibTrans" cxnId="{6F5C99D7-4270-4A12-AD5E-A2974A9C95C6}">
      <dgm:prSet/>
      <dgm:spPr/>
      <dgm:t>
        <a:bodyPr/>
        <a:lstStyle/>
        <a:p>
          <a:endParaRPr lang="es-CO" sz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1060FFA-3BB3-4D08-9581-037EAF20E0BD}" type="pres">
      <dgm:prSet presAssocID="{1A203400-96D8-4718-9D3B-7A5907C48FF9}" presName="linearFlow" presStyleCnt="0">
        <dgm:presLayoutVars>
          <dgm:dir/>
          <dgm:resizeHandles val="exact"/>
        </dgm:presLayoutVars>
      </dgm:prSet>
      <dgm:spPr/>
    </dgm:pt>
    <dgm:pt modelId="{00F3492D-A110-4ED1-A79F-7A4D6997F623}" type="pres">
      <dgm:prSet presAssocID="{C7BBCA6D-C399-41E1-9948-0899E19BFD4A}" presName="node" presStyleLbl="node1" presStyleIdx="0" presStyleCnt="3" custScaleX="135319">
        <dgm:presLayoutVars>
          <dgm:bulletEnabled val="1"/>
        </dgm:presLayoutVars>
      </dgm:prSet>
      <dgm:spPr/>
    </dgm:pt>
    <dgm:pt modelId="{AB24D553-AFBF-4393-BD67-46F918CCAF98}" type="pres">
      <dgm:prSet presAssocID="{34290682-530F-4708-801F-0F0D00D694A7}" presName="spacerL" presStyleCnt="0"/>
      <dgm:spPr/>
    </dgm:pt>
    <dgm:pt modelId="{11C600AB-2F2D-42D8-9CD1-CB17D660454F}" type="pres">
      <dgm:prSet presAssocID="{34290682-530F-4708-801F-0F0D00D694A7}" presName="sibTrans" presStyleLbl="sibTrans2D1" presStyleIdx="0" presStyleCnt="2"/>
      <dgm:spPr/>
    </dgm:pt>
    <dgm:pt modelId="{FA05FAB7-B855-45A5-85D9-F9FE2B3C4B2F}" type="pres">
      <dgm:prSet presAssocID="{34290682-530F-4708-801F-0F0D00D694A7}" presName="spacerR" presStyleCnt="0"/>
      <dgm:spPr/>
    </dgm:pt>
    <dgm:pt modelId="{AB23CC6E-8C3C-4C78-ACD3-451671792F2E}" type="pres">
      <dgm:prSet presAssocID="{6C12C434-58AA-4161-970A-34EAAAF2CE72}" presName="node" presStyleLbl="node1" presStyleIdx="1" presStyleCnt="3" custScaleX="111708">
        <dgm:presLayoutVars>
          <dgm:bulletEnabled val="1"/>
        </dgm:presLayoutVars>
      </dgm:prSet>
      <dgm:spPr/>
    </dgm:pt>
    <dgm:pt modelId="{701A9302-25FC-43C3-9F7C-18E20885A27A}" type="pres">
      <dgm:prSet presAssocID="{BB629B46-FF97-4ADA-8C1C-B22CB7A3F53E}" presName="spacerL" presStyleCnt="0"/>
      <dgm:spPr/>
    </dgm:pt>
    <dgm:pt modelId="{EEDE2C43-EF71-4558-A00E-3A56AAE8583B}" type="pres">
      <dgm:prSet presAssocID="{BB629B46-FF97-4ADA-8C1C-B22CB7A3F53E}" presName="sibTrans" presStyleLbl="sibTrans2D1" presStyleIdx="1" presStyleCnt="2"/>
      <dgm:spPr/>
    </dgm:pt>
    <dgm:pt modelId="{6BB7B18C-9020-464C-9913-E75438B98E3E}" type="pres">
      <dgm:prSet presAssocID="{BB629B46-FF97-4ADA-8C1C-B22CB7A3F53E}" presName="spacerR" presStyleCnt="0"/>
      <dgm:spPr/>
    </dgm:pt>
    <dgm:pt modelId="{D619BFBA-96C0-46B0-B2F8-D075AE8965E9}" type="pres">
      <dgm:prSet presAssocID="{6D64C107-314B-4C44-8136-4B572C2A9ED1}" presName="node" presStyleLbl="node1" presStyleIdx="2" presStyleCnt="3" custScaleX="139401" custScaleY="100242">
        <dgm:presLayoutVars>
          <dgm:bulletEnabled val="1"/>
        </dgm:presLayoutVars>
      </dgm:prSet>
      <dgm:spPr/>
    </dgm:pt>
  </dgm:ptLst>
  <dgm:cxnLst>
    <dgm:cxn modelId="{C9B4EF5B-5F0C-403C-8960-82E282220A7E}" type="presOf" srcId="{BB629B46-FF97-4ADA-8C1C-B22CB7A3F53E}" destId="{EEDE2C43-EF71-4558-A00E-3A56AAE8583B}" srcOrd="0" destOrd="0" presId="urn:microsoft.com/office/officeart/2005/8/layout/equation1"/>
    <dgm:cxn modelId="{F5C87542-231E-4C1C-84F9-5582CADD35C6}" type="presOf" srcId="{6C12C434-58AA-4161-970A-34EAAAF2CE72}" destId="{AB23CC6E-8C3C-4C78-ACD3-451671792F2E}" srcOrd="0" destOrd="0" presId="urn:microsoft.com/office/officeart/2005/8/layout/equation1"/>
    <dgm:cxn modelId="{7C000551-DC82-4707-9DEB-511980A9137B}" srcId="{1A203400-96D8-4718-9D3B-7A5907C48FF9}" destId="{6C12C434-58AA-4161-970A-34EAAAF2CE72}" srcOrd="1" destOrd="0" parTransId="{E22B17F5-BA72-4826-8D02-B6E868DF78D0}" sibTransId="{BB629B46-FF97-4ADA-8C1C-B22CB7A3F53E}"/>
    <dgm:cxn modelId="{3DA3788B-3D23-4157-97F6-E60C2291C150}" type="presOf" srcId="{34290682-530F-4708-801F-0F0D00D694A7}" destId="{11C600AB-2F2D-42D8-9CD1-CB17D660454F}" srcOrd="0" destOrd="0" presId="urn:microsoft.com/office/officeart/2005/8/layout/equation1"/>
    <dgm:cxn modelId="{DB92308E-E5C1-42A1-8E63-A1F7A717AAFC}" srcId="{1A203400-96D8-4718-9D3B-7A5907C48FF9}" destId="{C7BBCA6D-C399-41E1-9948-0899E19BFD4A}" srcOrd="0" destOrd="0" parTransId="{9FD02D8F-CC01-4A2D-88E0-9B18DB911DE6}" sibTransId="{34290682-530F-4708-801F-0F0D00D694A7}"/>
    <dgm:cxn modelId="{EBA27592-29A9-4C2C-8375-BD808614BAB9}" type="presOf" srcId="{6D64C107-314B-4C44-8136-4B572C2A9ED1}" destId="{D619BFBA-96C0-46B0-B2F8-D075AE8965E9}" srcOrd="0" destOrd="0" presId="urn:microsoft.com/office/officeart/2005/8/layout/equation1"/>
    <dgm:cxn modelId="{3CC45FA5-69EE-42F4-9AB7-F0DF5EF2F3B7}" type="presOf" srcId="{C7BBCA6D-C399-41E1-9948-0899E19BFD4A}" destId="{00F3492D-A110-4ED1-A79F-7A4D6997F623}" srcOrd="0" destOrd="0" presId="urn:microsoft.com/office/officeart/2005/8/layout/equation1"/>
    <dgm:cxn modelId="{96A363D1-4B45-48FF-85C5-1BDA1A68D8A7}" type="presOf" srcId="{1A203400-96D8-4718-9D3B-7A5907C48FF9}" destId="{61060FFA-3BB3-4D08-9581-037EAF20E0BD}" srcOrd="0" destOrd="0" presId="urn:microsoft.com/office/officeart/2005/8/layout/equation1"/>
    <dgm:cxn modelId="{6F5C99D7-4270-4A12-AD5E-A2974A9C95C6}" srcId="{1A203400-96D8-4718-9D3B-7A5907C48FF9}" destId="{6D64C107-314B-4C44-8136-4B572C2A9ED1}" srcOrd="2" destOrd="0" parTransId="{CE307484-53F3-4AAE-90AC-DE7EC9F19146}" sibTransId="{1AE710A1-76D2-4A6C-9431-07080E8270DE}"/>
    <dgm:cxn modelId="{8B710DAD-FD25-4143-B165-189A9AFC0814}" type="presParOf" srcId="{61060FFA-3BB3-4D08-9581-037EAF20E0BD}" destId="{00F3492D-A110-4ED1-A79F-7A4D6997F623}" srcOrd="0" destOrd="0" presId="urn:microsoft.com/office/officeart/2005/8/layout/equation1"/>
    <dgm:cxn modelId="{8B27A2C9-98AA-416B-A790-3A45B0CF44E4}" type="presParOf" srcId="{61060FFA-3BB3-4D08-9581-037EAF20E0BD}" destId="{AB24D553-AFBF-4393-BD67-46F918CCAF98}" srcOrd="1" destOrd="0" presId="urn:microsoft.com/office/officeart/2005/8/layout/equation1"/>
    <dgm:cxn modelId="{860CDB80-ED92-4EB7-8B69-9B3EFE46B1D4}" type="presParOf" srcId="{61060FFA-3BB3-4D08-9581-037EAF20E0BD}" destId="{11C600AB-2F2D-42D8-9CD1-CB17D660454F}" srcOrd="2" destOrd="0" presId="urn:microsoft.com/office/officeart/2005/8/layout/equation1"/>
    <dgm:cxn modelId="{82BD832B-B5D0-45C1-B428-EFE1A0039BD3}" type="presParOf" srcId="{61060FFA-3BB3-4D08-9581-037EAF20E0BD}" destId="{FA05FAB7-B855-45A5-85D9-F9FE2B3C4B2F}" srcOrd="3" destOrd="0" presId="urn:microsoft.com/office/officeart/2005/8/layout/equation1"/>
    <dgm:cxn modelId="{9D8FBD2C-F9F5-4001-BD93-16728F8E5176}" type="presParOf" srcId="{61060FFA-3BB3-4D08-9581-037EAF20E0BD}" destId="{AB23CC6E-8C3C-4C78-ACD3-451671792F2E}" srcOrd="4" destOrd="0" presId="urn:microsoft.com/office/officeart/2005/8/layout/equation1"/>
    <dgm:cxn modelId="{4DB181F4-4EE3-477B-8FEA-8390FABFB3B6}" type="presParOf" srcId="{61060FFA-3BB3-4D08-9581-037EAF20E0BD}" destId="{701A9302-25FC-43C3-9F7C-18E20885A27A}" srcOrd="5" destOrd="0" presId="urn:microsoft.com/office/officeart/2005/8/layout/equation1"/>
    <dgm:cxn modelId="{15AAF204-5961-4408-8BA9-05328FEEA62F}" type="presParOf" srcId="{61060FFA-3BB3-4D08-9581-037EAF20E0BD}" destId="{EEDE2C43-EF71-4558-A00E-3A56AAE8583B}" srcOrd="6" destOrd="0" presId="urn:microsoft.com/office/officeart/2005/8/layout/equation1"/>
    <dgm:cxn modelId="{3F2C961F-EAC4-469E-845C-8F2BBAF65988}" type="presParOf" srcId="{61060FFA-3BB3-4D08-9581-037EAF20E0BD}" destId="{6BB7B18C-9020-464C-9913-E75438B98E3E}" srcOrd="7" destOrd="0" presId="urn:microsoft.com/office/officeart/2005/8/layout/equation1"/>
    <dgm:cxn modelId="{A960DBD8-D6F2-4FD4-BF73-7472962B585A}" type="presParOf" srcId="{61060FFA-3BB3-4D08-9581-037EAF20E0BD}" destId="{D619BFBA-96C0-46B0-B2F8-D075AE8965E9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74DF2B-83C2-4B2E-AA77-653C802749F1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DF1D5C09-7C77-442F-9678-1C52AA9228C7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CO" sz="18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Describir </a:t>
          </a:r>
          <a:r>
            <a:rPr lang="es-CO" sz="1800" b="1" u="sng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población</a:t>
          </a:r>
          <a:r>
            <a:rPr lang="es-CO" sz="18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donante Unidad ELA HUVR</a:t>
          </a:r>
        </a:p>
      </dgm:t>
    </dgm:pt>
    <dgm:pt modelId="{80155B3E-3169-4EF9-8A5B-8780B2C011CA}" type="parTrans" cxnId="{D6A372D0-7852-42F8-87E1-F3E1B0B2E552}">
      <dgm:prSet/>
      <dgm:spPr/>
      <dgm:t>
        <a:bodyPr/>
        <a:lstStyle/>
        <a:p>
          <a:endParaRPr lang="es-CO" sz="2800">
            <a:solidFill>
              <a:sysClr val="windowText" lastClr="0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7185DED-593C-4AEB-84E5-4F5682F3FFF6}" type="sibTrans" cxnId="{D6A372D0-7852-42F8-87E1-F3E1B0B2E552}">
      <dgm:prSet/>
      <dgm:spPr/>
      <dgm:t>
        <a:bodyPr/>
        <a:lstStyle/>
        <a:p>
          <a:endParaRPr lang="es-CO" sz="2800">
            <a:solidFill>
              <a:sysClr val="windowText" lastClr="0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0754E08-2977-407F-BACC-CAEE564229DB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CO" sz="18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Analizar </a:t>
          </a:r>
          <a:r>
            <a:rPr lang="es-CO" sz="1800" b="1" u="sng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diferencias</a:t>
          </a:r>
          <a:r>
            <a:rPr lang="es-CO" sz="18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entre donantes y no donantes</a:t>
          </a:r>
        </a:p>
      </dgm:t>
    </dgm:pt>
    <dgm:pt modelId="{697605C9-6279-4222-89AF-85CDBEF82C5B}" type="parTrans" cxnId="{500F9925-96D8-45EF-BDE7-2064A981B817}">
      <dgm:prSet/>
      <dgm:spPr/>
      <dgm:t>
        <a:bodyPr/>
        <a:lstStyle/>
        <a:p>
          <a:endParaRPr lang="es-CO" sz="2800">
            <a:solidFill>
              <a:sysClr val="windowText" lastClr="0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7E88155-C316-4A7E-8482-E9003A1A0E91}" type="sibTrans" cxnId="{500F9925-96D8-45EF-BDE7-2064A981B817}">
      <dgm:prSet/>
      <dgm:spPr/>
      <dgm:t>
        <a:bodyPr/>
        <a:lstStyle/>
        <a:p>
          <a:endParaRPr lang="es-CO" sz="2800">
            <a:solidFill>
              <a:sysClr val="windowText" lastClr="00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EE332A6-F97B-49CF-82F9-B50ADA1F29A7}" type="pres">
      <dgm:prSet presAssocID="{5874DF2B-83C2-4B2E-AA77-653C802749F1}" presName="linear" presStyleCnt="0">
        <dgm:presLayoutVars>
          <dgm:dir/>
          <dgm:animLvl val="lvl"/>
          <dgm:resizeHandles val="exact"/>
        </dgm:presLayoutVars>
      </dgm:prSet>
      <dgm:spPr/>
    </dgm:pt>
    <dgm:pt modelId="{9652BBF3-FE7D-40B0-A4DF-43E393223968}" type="pres">
      <dgm:prSet presAssocID="{DF1D5C09-7C77-442F-9678-1C52AA9228C7}" presName="parentLin" presStyleCnt="0"/>
      <dgm:spPr/>
    </dgm:pt>
    <dgm:pt modelId="{45DB55F7-6A4B-450F-9BE4-4021F3AF7D09}" type="pres">
      <dgm:prSet presAssocID="{DF1D5C09-7C77-442F-9678-1C52AA9228C7}" presName="parentLeftMargin" presStyleLbl="node1" presStyleIdx="0" presStyleCnt="2"/>
      <dgm:spPr/>
    </dgm:pt>
    <dgm:pt modelId="{89E73875-E6ED-49D9-BEC2-886BD30665B2}" type="pres">
      <dgm:prSet presAssocID="{DF1D5C09-7C77-442F-9678-1C52AA9228C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B230D44-1EDF-4232-9EE0-124D024C2AB9}" type="pres">
      <dgm:prSet presAssocID="{DF1D5C09-7C77-442F-9678-1C52AA9228C7}" presName="negativeSpace" presStyleCnt="0"/>
      <dgm:spPr/>
    </dgm:pt>
    <dgm:pt modelId="{78DF2467-E2ED-42AC-ADA8-BF9D6AA4271B}" type="pres">
      <dgm:prSet presAssocID="{DF1D5C09-7C77-442F-9678-1C52AA9228C7}" presName="childText" presStyleLbl="conFgAcc1" presStyleIdx="0" presStyleCnt="2">
        <dgm:presLayoutVars>
          <dgm:bulletEnabled val="1"/>
        </dgm:presLayoutVars>
      </dgm:prSet>
      <dgm:spPr/>
    </dgm:pt>
    <dgm:pt modelId="{FAA361F9-B226-40DA-BFA9-1866A73FCE95}" type="pres">
      <dgm:prSet presAssocID="{27185DED-593C-4AEB-84E5-4F5682F3FFF6}" presName="spaceBetweenRectangles" presStyleCnt="0"/>
      <dgm:spPr/>
    </dgm:pt>
    <dgm:pt modelId="{CD694F6D-9A2C-4FFB-ABD4-E482FA6AF699}" type="pres">
      <dgm:prSet presAssocID="{10754E08-2977-407F-BACC-CAEE564229DB}" presName="parentLin" presStyleCnt="0"/>
      <dgm:spPr/>
    </dgm:pt>
    <dgm:pt modelId="{5C1756B5-D10E-44C8-A982-008DF77ED201}" type="pres">
      <dgm:prSet presAssocID="{10754E08-2977-407F-BACC-CAEE564229DB}" presName="parentLeftMargin" presStyleLbl="node1" presStyleIdx="0" presStyleCnt="2"/>
      <dgm:spPr/>
    </dgm:pt>
    <dgm:pt modelId="{27D14569-132D-4E3C-835C-5D3B510677C3}" type="pres">
      <dgm:prSet presAssocID="{10754E08-2977-407F-BACC-CAEE564229D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FA9C43-0660-4D36-B294-588CDBE40A87}" type="pres">
      <dgm:prSet presAssocID="{10754E08-2977-407F-BACC-CAEE564229DB}" presName="negativeSpace" presStyleCnt="0"/>
      <dgm:spPr/>
    </dgm:pt>
    <dgm:pt modelId="{38D729EA-0DAE-419B-AF51-63C96287BCA5}" type="pres">
      <dgm:prSet presAssocID="{10754E08-2977-407F-BACC-CAEE564229D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1B10C06-3240-440A-B435-BB6AA15CA25C}" type="presOf" srcId="{10754E08-2977-407F-BACC-CAEE564229DB}" destId="{5C1756B5-D10E-44C8-A982-008DF77ED201}" srcOrd="0" destOrd="0" presId="urn:microsoft.com/office/officeart/2005/8/layout/list1"/>
    <dgm:cxn modelId="{500F9925-96D8-45EF-BDE7-2064A981B817}" srcId="{5874DF2B-83C2-4B2E-AA77-653C802749F1}" destId="{10754E08-2977-407F-BACC-CAEE564229DB}" srcOrd="1" destOrd="0" parTransId="{697605C9-6279-4222-89AF-85CDBEF82C5B}" sibTransId="{D7E88155-C316-4A7E-8482-E9003A1A0E91}"/>
    <dgm:cxn modelId="{B71C8298-02D3-4995-8B24-B4A30625C22B}" type="presOf" srcId="{DF1D5C09-7C77-442F-9678-1C52AA9228C7}" destId="{89E73875-E6ED-49D9-BEC2-886BD30665B2}" srcOrd="1" destOrd="0" presId="urn:microsoft.com/office/officeart/2005/8/layout/list1"/>
    <dgm:cxn modelId="{C893F09A-1AC3-4041-A832-840B50E65689}" type="presOf" srcId="{DF1D5C09-7C77-442F-9678-1C52AA9228C7}" destId="{45DB55F7-6A4B-450F-9BE4-4021F3AF7D09}" srcOrd="0" destOrd="0" presId="urn:microsoft.com/office/officeart/2005/8/layout/list1"/>
    <dgm:cxn modelId="{9A87E2C2-8133-4E40-A089-3EB27171EB5D}" type="presOf" srcId="{5874DF2B-83C2-4B2E-AA77-653C802749F1}" destId="{AEE332A6-F97B-49CF-82F9-B50ADA1F29A7}" srcOrd="0" destOrd="0" presId="urn:microsoft.com/office/officeart/2005/8/layout/list1"/>
    <dgm:cxn modelId="{D6A372D0-7852-42F8-87E1-F3E1B0B2E552}" srcId="{5874DF2B-83C2-4B2E-AA77-653C802749F1}" destId="{DF1D5C09-7C77-442F-9678-1C52AA9228C7}" srcOrd="0" destOrd="0" parTransId="{80155B3E-3169-4EF9-8A5B-8780B2C011CA}" sibTransId="{27185DED-593C-4AEB-84E5-4F5682F3FFF6}"/>
    <dgm:cxn modelId="{0BC147EB-D983-4BBD-9083-91BB8A93FA98}" type="presOf" srcId="{10754E08-2977-407F-BACC-CAEE564229DB}" destId="{27D14569-132D-4E3C-835C-5D3B510677C3}" srcOrd="1" destOrd="0" presId="urn:microsoft.com/office/officeart/2005/8/layout/list1"/>
    <dgm:cxn modelId="{2A265F3E-9069-4CCB-AD9B-D9B8DC01F0AA}" type="presParOf" srcId="{AEE332A6-F97B-49CF-82F9-B50ADA1F29A7}" destId="{9652BBF3-FE7D-40B0-A4DF-43E393223968}" srcOrd="0" destOrd="0" presId="urn:microsoft.com/office/officeart/2005/8/layout/list1"/>
    <dgm:cxn modelId="{1F149B24-777B-4D3A-892B-32467ABEB79D}" type="presParOf" srcId="{9652BBF3-FE7D-40B0-A4DF-43E393223968}" destId="{45DB55F7-6A4B-450F-9BE4-4021F3AF7D09}" srcOrd="0" destOrd="0" presId="urn:microsoft.com/office/officeart/2005/8/layout/list1"/>
    <dgm:cxn modelId="{A9A3C331-2929-40F1-B19A-2968AF5EC256}" type="presParOf" srcId="{9652BBF3-FE7D-40B0-A4DF-43E393223968}" destId="{89E73875-E6ED-49D9-BEC2-886BD30665B2}" srcOrd="1" destOrd="0" presId="urn:microsoft.com/office/officeart/2005/8/layout/list1"/>
    <dgm:cxn modelId="{1E319150-6C50-421E-8345-B190BBAD3EE8}" type="presParOf" srcId="{AEE332A6-F97B-49CF-82F9-B50ADA1F29A7}" destId="{CB230D44-1EDF-4232-9EE0-124D024C2AB9}" srcOrd="1" destOrd="0" presId="urn:microsoft.com/office/officeart/2005/8/layout/list1"/>
    <dgm:cxn modelId="{C1A4AA26-8E42-4704-986B-581031F4755E}" type="presParOf" srcId="{AEE332A6-F97B-49CF-82F9-B50ADA1F29A7}" destId="{78DF2467-E2ED-42AC-ADA8-BF9D6AA4271B}" srcOrd="2" destOrd="0" presId="urn:microsoft.com/office/officeart/2005/8/layout/list1"/>
    <dgm:cxn modelId="{3D55B99E-0C40-4725-AB40-66139C3766CE}" type="presParOf" srcId="{AEE332A6-F97B-49CF-82F9-B50ADA1F29A7}" destId="{FAA361F9-B226-40DA-BFA9-1866A73FCE95}" srcOrd="3" destOrd="0" presId="urn:microsoft.com/office/officeart/2005/8/layout/list1"/>
    <dgm:cxn modelId="{31D1930D-566B-4D53-9F27-08A53248CF01}" type="presParOf" srcId="{AEE332A6-F97B-49CF-82F9-B50ADA1F29A7}" destId="{CD694F6D-9A2C-4FFB-ABD4-E482FA6AF699}" srcOrd="4" destOrd="0" presId="urn:microsoft.com/office/officeart/2005/8/layout/list1"/>
    <dgm:cxn modelId="{E7B9857A-4342-4568-9EBE-846E2B543877}" type="presParOf" srcId="{CD694F6D-9A2C-4FFB-ABD4-E482FA6AF699}" destId="{5C1756B5-D10E-44C8-A982-008DF77ED201}" srcOrd="0" destOrd="0" presId="urn:microsoft.com/office/officeart/2005/8/layout/list1"/>
    <dgm:cxn modelId="{89342AC9-2CF0-4163-97F6-3F8D955AE68B}" type="presParOf" srcId="{CD694F6D-9A2C-4FFB-ABD4-E482FA6AF699}" destId="{27D14569-132D-4E3C-835C-5D3B510677C3}" srcOrd="1" destOrd="0" presId="urn:microsoft.com/office/officeart/2005/8/layout/list1"/>
    <dgm:cxn modelId="{7D07E7FF-5FD5-4104-B53C-08E913165263}" type="presParOf" srcId="{AEE332A6-F97B-49CF-82F9-B50ADA1F29A7}" destId="{5AFA9C43-0660-4D36-B294-588CDBE40A87}" srcOrd="5" destOrd="0" presId="urn:microsoft.com/office/officeart/2005/8/layout/list1"/>
    <dgm:cxn modelId="{5B0EEA71-2E99-4D3D-8C9E-BA0F4998AA79}" type="presParOf" srcId="{AEE332A6-F97B-49CF-82F9-B50ADA1F29A7}" destId="{38D729EA-0DAE-419B-AF51-63C96287BCA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F60EFC-45D5-46C7-ABDE-47FAD64523F6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CO"/>
        </a:p>
      </dgm:t>
    </dgm:pt>
    <dgm:pt modelId="{88C97C43-5694-48F1-9163-B6EB315026D8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Estudio descriptivo, retrospectivo </a:t>
          </a:r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rPr>
            <a:t> pacientes ELA en Unidad Multidisciplinar </a:t>
          </a:r>
          <a:r>
            <a:rPr lang="es-CO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rPr>
            <a:t>(2021 – 2024)</a:t>
          </a:r>
          <a:endParaRPr lang="es-CO" sz="1800" b="1" u="sng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4971ECA-00C9-44B4-B966-4F8A9F830AFC}" type="parTrans" cxnId="{F630C411-0D26-43BB-997A-C35E5FC5EFB2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4611116-C5C0-48CE-959A-EEEF8500628F}" type="sibTrans" cxnId="{F630C411-0D26-43BB-997A-C35E5FC5EFB2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256F98B-A4B5-4C06-84CE-3E53F8CBB89A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Dos grupos: </a:t>
          </a:r>
          <a:r>
            <a:rPr lang="es-CO" sz="1800" b="1" u="sng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donantes y no donantes</a:t>
          </a:r>
          <a:endParaRPr lang="es-CO" sz="1800" b="0" u="sng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94362A6-2AFD-43A6-9439-63F7FFFF13A8}" type="parTrans" cxnId="{74FE6957-9D17-4938-A5E4-331BF12DB9D4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82FF552-CBA5-4421-AD4F-7F45F2268C09}" type="sibTrans" cxnId="{74FE6957-9D17-4938-A5E4-331BF12DB9D4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1972B4E-D67E-4E7D-843B-4DEC071B74D8}">
      <dgm:prSet phldrT="[Texto]" custT="1"/>
      <dgm:spPr/>
      <dgm:t>
        <a:bodyPr/>
        <a:lstStyle/>
        <a:p>
          <a:r>
            <a:rPr lang="es-CO" sz="1800" b="0" u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Muestra:</a:t>
          </a:r>
          <a:r>
            <a:rPr lang="es-CO" sz="1800" b="0" u="none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88 pacientes</a:t>
          </a:r>
          <a:endParaRPr lang="es-CO" sz="1800" b="0" u="none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5EBA52A-8BC9-41F2-9B68-DABC01A3922D}" type="parTrans" cxnId="{556A8D9A-3CF2-46CC-AABC-CEDE942C516F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FBACF76-0C32-440C-A1EA-5A44C7D52C1B}" type="sibTrans" cxnId="{556A8D9A-3CF2-46CC-AABC-CEDE942C516F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7AD2DDB-DA47-4194-B5CF-8FE7C3A0A286}" type="pres">
      <dgm:prSet presAssocID="{33F60EFC-45D5-46C7-ABDE-47FAD64523F6}" presName="Name0" presStyleCnt="0">
        <dgm:presLayoutVars>
          <dgm:chMax val="7"/>
          <dgm:chPref val="7"/>
          <dgm:dir/>
        </dgm:presLayoutVars>
      </dgm:prSet>
      <dgm:spPr/>
    </dgm:pt>
    <dgm:pt modelId="{CE603A3F-FE2F-4B0A-B212-98A51860C793}" type="pres">
      <dgm:prSet presAssocID="{33F60EFC-45D5-46C7-ABDE-47FAD64523F6}" presName="Name1" presStyleCnt="0"/>
      <dgm:spPr/>
    </dgm:pt>
    <dgm:pt modelId="{BFD37A10-C5F6-470B-AF5E-D81CA4AACA8B}" type="pres">
      <dgm:prSet presAssocID="{33F60EFC-45D5-46C7-ABDE-47FAD64523F6}" presName="cycle" presStyleCnt="0"/>
      <dgm:spPr/>
    </dgm:pt>
    <dgm:pt modelId="{E9ADC171-1A94-44B4-A06C-529E6B7651ED}" type="pres">
      <dgm:prSet presAssocID="{33F60EFC-45D5-46C7-ABDE-47FAD64523F6}" presName="srcNode" presStyleLbl="node1" presStyleIdx="0" presStyleCnt="3"/>
      <dgm:spPr/>
    </dgm:pt>
    <dgm:pt modelId="{0F330BF8-5A57-43B1-B0E4-8CD2BC9A776C}" type="pres">
      <dgm:prSet presAssocID="{33F60EFC-45D5-46C7-ABDE-47FAD64523F6}" presName="conn" presStyleLbl="parChTrans1D2" presStyleIdx="0" presStyleCnt="1"/>
      <dgm:spPr/>
    </dgm:pt>
    <dgm:pt modelId="{CF0A54AD-D418-40D6-A101-1506C87CCC35}" type="pres">
      <dgm:prSet presAssocID="{33F60EFC-45D5-46C7-ABDE-47FAD64523F6}" presName="extraNode" presStyleLbl="node1" presStyleIdx="0" presStyleCnt="3"/>
      <dgm:spPr/>
    </dgm:pt>
    <dgm:pt modelId="{AD18A638-9698-4EA7-A7B1-FF33C76424AC}" type="pres">
      <dgm:prSet presAssocID="{33F60EFC-45D5-46C7-ABDE-47FAD64523F6}" presName="dstNode" presStyleLbl="node1" presStyleIdx="0" presStyleCnt="3"/>
      <dgm:spPr/>
    </dgm:pt>
    <dgm:pt modelId="{25C138C9-C215-4EF7-B61D-053E4C4D128A}" type="pres">
      <dgm:prSet presAssocID="{88C97C43-5694-48F1-9163-B6EB315026D8}" presName="text_1" presStyleLbl="node1" presStyleIdx="0" presStyleCnt="3" custScaleY="230335" custLinFactNeighborY="-45179">
        <dgm:presLayoutVars>
          <dgm:bulletEnabled val="1"/>
        </dgm:presLayoutVars>
      </dgm:prSet>
      <dgm:spPr/>
    </dgm:pt>
    <dgm:pt modelId="{BCD9DFDE-D2F5-47E1-B1D6-AB366B1B814F}" type="pres">
      <dgm:prSet presAssocID="{88C97C43-5694-48F1-9163-B6EB315026D8}" presName="accent_1" presStyleCnt="0"/>
      <dgm:spPr/>
    </dgm:pt>
    <dgm:pt modelId="{A32AEC70-5AD8-482F-A0B0-E1813E2AFD74}" type="pres">
      <dgm:prSet presAssocID="{88C97C43-5694-48F1-9163-B6EB315026D8}" presName="accentRepeatNode" presStyleLbl="solidFgAcc1" presStyleIdx="0" presStyleCnt="3" custLinFactNeighborY="-39420"/>
      <dgm:spPr/>
    </dgm:pt>
    <dgm:pt modelId="{8C9AAFCB-D7E3-4881-9725-8F158DBA02A6}" type="pres">
      <dgm:prSet presAssocID="{31972B4E-D67E-4E7D-843B-4DEC071B74D8}" presName="text_2" presStyleLbl="node1" presStyleIdx="1" presStyleCnt="3" custScaleY="75629" custLinFactNeighborX="-501" custLinFactNeighborY="44301">
        <dgm:presLayoutVars>
          <dgm:bulletEnabled val="1"/>
        </dgm:presLayoutVars>
      </dgm:prSet>
      <dgm:spPr/>
    </dgm:pt>
    <dgm:pt modelId="{2A44A6B4-F452-48E0-89F2-C5D14AB8ACE4}" type="pres">
      <dgm:prSet presAssocID="{31972B4E-D67E-4E7D-843B-4DEC071B74D8}" presName="accent_2" presStyleCnt="0"/>
      <dgm:spPr/>
    </dgm:pt>
    <dgm:pt modelId="{72060CE1-0803-452D-B0A6-7A3B392AA4BF}" type="pres">
      <dgm:prSet presAssocID="{31972B4E-D67E-4E7D-843B-4DEC071B74D8}" presName="accentRepeatNode" presStyleLbl="solidFgAcc1" presStyleIdx="1" presStyleCnt="3" custLinFactNeighborX="-1383" custLinFactNeighborY="32642"/>
      <dgm:spPr/>
    </dgm:pt>
    <dgm:pt modelId="{4632BE7B-F7EB-4CDE-82B1-A30C00257BFB}" type="pres">
      <dgm:prSet presAssocID="{1256F98B-A4B5-4C06-84CE-3E53F8CBB89A}" presName="text_3" presStyleLbl="node1" presStyleIdx="2" presStyleCnt="3" custScaleY="118024" custLinFactNeighborY="38437">
        <dgm:presLayoutVars>
          <dgm:bulletEnabled val="1"/>
        </dgm:presLayoutVars>
      </dgm:prSet>
      <dgm:spPr/>
    </dgm:pt>
    <dgm:pt modelId="{D7E23A60-D475-4C6F-A607-CD86EF308CB9}" type="pres">
      <dgm:prSet presAssocID="{1256F98B-A4B5-4C06-84CE-3E53F8CBB89A}" presName="accent_3" presStyleCnt="0"/>
      <dgm:spPr/>
    </dgm:pt>
    <dgm:pt modelId="{4A63ECA6-ABB6-4594-93AB-18AC7F843B93}" type="pres">
      <dgm:prSet presAssocID="{1256F98B-A4B5-4C06-84CE-3E53F8CBB89A}" presName="accentRepeatNode" presStyleLbl="solidFgAcc1" presStyleIdx="2" presStyleCnt="3" custLinFactNeighborY="21975"/>
      <dgm:spPr/>
    </dgm:pt>
  </dgm:ptLst>
  <dgm:cxnLst>
    <dgm:cxn modelId="{3EBFAD05-D76D-412D-AB18-8868F8B7AC01}" type="presOf" srcId="{54611116-C5C0-48CE-959A-EEEF8500628F}" destId="{0F330BF8-5A57-43B1-B0E4-8CD2BC9A776C}" srcOrd="0" destOrd="0" presId="urn:microsoft.com/office/officeart/2008/layout/VerticalCurvedList"/>
    <dgm:cxn modelId="{F630C411-0D26-43BB-997A-C35E5FC5EFB2}" srcId="{33F60EFC-45D5-46C7-ABDE-47FAD64523F6}" destId="{88C97C43-5694-48F1-9163-B6EB315026D8}" srcOrd="0" destOrd="0" parTransId="{84971ECA-00C9-44B4-B966-4F8A9F830AFC}" sibTransId="{54611116-C5C0-48CE-959A-EEEF8500628F}"/>
    <dgm:cxn modelId="{556D423C-A580-44B2-BF9C-2AAB291DFAC7}" type="presOf" srcId="{31972B4E-D67E-4E7D-843B-4DEC071B74D8}" destId="{8C9AAFCB-D7E3-4881-9725-8F158DBA02A6}" srcOrd="0" destOrd="0" presId="urn:microsoft.com/office/officeart/2008/layout/VerticalCurvedList"/>
    <dgm:cxn modelId="{236EF66D-9471-48C3-93CA-66BE1C5FB544}" type="presOf" srcId="{1256F98B-A4B5-4C06-84CE-3E53F8CBB89A}" destId="{4632BE7B-F7EB-4CDE-82B1-A30C00257BFB}" srcOrd="0" destOrd="0" presId="urn:microsoft.com/office/officeart/2008/layout/VerticalCurvedList"/>
    <dgm:cxn modelId="{C6D1DD72-7B1F-42B0-B18C-18EA0E04996B}" type="presOf" srcId="{33F60EFC-45D5-46C7-ABDE-47FAD64523F6}" destId="{67AD2DDB-DA47-4194-B5CF-8FE7C3A0A286}" srcOrd="0" destOrd="0" presId="urn:microsoft.com/office/officeart/2008/layout/VerticalCurvedList"/>
    <dgm:cxn modelId="{74FE6957-9D17-4938-A5E4-331BF12DB9D4}" srcId="{33F60EFC-45D5-46C7-ABDE-47FAD64523F6}" destId="{1256F98B-A4B5-4C06-84CE-3E53F8CBB89A}" srcOrd="2" destOrd="0" parTransId="{494362A6-2AFD-43A6-9439-63F7FFFF13A8}" sibTransId="{082FF552-CBA5-4421-AD4F-7F45F2268C09}"/>
    <dgm:cxn modelId="{6C4AAD96-4D96-46A6-9DBC-D9C21E7B80D0}" type="presOf" srcId="{88C97C43-5694-48F1-9163-B6EB315026D8}" destId="{25C138C9-C215-4EF7-B61D-053E4C4D128A}" srcOrd="0" destOrd="0" presId="urn:microsoft.com/office/officeart/2008/layout/VerticalCurvedList"/>
    <dgm:cxn modelId="{556A8D9A-3CF2-46CC-AABC-CEDE942C516F}" srcId="{33F60EFC-45D5-46C7-ABDE-47FAD64523F6}" destId="{31972B4E-D67E-4E7D-843B-4DEC071B74D8}" srcOrd="1" destOrd="0" parTransId="{65EBA52A-8BC9-41F2-9B68-DABC01A3922D}" sibTransId="{6FBACF76-0C32-440C-A1EA-5A44C7D52C1B}"/>
    <dgm:cxn modelId="{4248F660-B111-4BCD-A65D-BC006EFC28A4}" type="presParOf" srcId="{67AD2DDB-DA47-4194-B5CF-8FE7C3A0A286}" destId="{CE603A3F-FE2F-4B0A-B212-98A51860C793}" srcOrd="0" destOrd="0" presId="urn:microsoft.com/office/officeart/2008/layout/VerticalCurvedList"/>
    <dgm:cxn modelId="{53F907F4-3D10-4CA6-9752-F3D12DAF54FB}" type="presParOf" srcId="{CE603A3F-FE2F-4B0A-B212-98A51860C793}" destId="{BFD37A10-C5F6-470B-AF5E-D81CA4AACA8B}" srcOrd="0" destOrd="0" presId="urn:microsoft.com/office/officeart/2008/layout/VerticalCurvedList"/>
    <dgm:cxn modelId="{9B561F28-5E34-470D-BEE1-8A5ED949EA61}" type="presParOf" srcId="{BFD37A10-C5F6-470B-AF5E-D81CA4AACA8B}" destId="{E9ADC171-1A94-44B4-A06C-529E6B7651ED}" srcOrd="0" destOrd="0" presId="urn:microsoft.com/office/officeart/2008/layout/VerticalCurvedList"/>
    <dgm:cxn modelId="{D300394F-A278-4D43-93FC-B34CA11CD98C}" type="presParOf" srcId="{BFD37A10-C5F6-470B-AF5E-D81CA4AACA8B}" destId="{0F330BF8-5A57-43B1-B0E4-8CD2BC9A776C}" srcOrd="1" destOrd="0" presId="urn:microsoft.com/office/officeart/2008/layout/VerticalCurvedList"/>
    <dgm:cxn modelId="{48DECBEE-235F-4F35-AFF5-DED8733A22D7}" type="presParOf" srcId="{BFD37A10-C5F6-470B-AF5E-D81CA4AACA8B}" destId="{CF0A54AD-D418-40D6-A101-1506C87CCC35}" srcOrd="2" destOrd="0" presId="urn:microsoft.com/office/officeart/2008/layout/VerticalCurvedList"/>
    <dgm:cxn modelId="{1C3B0ADA-816C-4908-9231-C487ECEACCB2}" type="presParOf" srcId="{BFD37A10-C5F6-470B-AF5E-D81CA4AACA8B}" destId="{AD18A638-9698-4EA7-A7B1-FF33C76424AC}" srcOrd="3" destOrd="0" presId="urn:microsoft.com/office/officeart/2008/layout/VerticalCurvedList"/>
    <dgm:cxn modelId="{31BC144F-968A-4BEA-B002-7ED3E1FF2C48}" type="presParOf" srcId="{CE603A3F-FE2F-4B0A-B212-98A51860C793}" destId="{25C138C9-C215-4EF7-B61D-053E4C4D128A}" srcOrd="1" destOrd="0" presId="urn:microsoft.com/office/officeart/2008/layout/VerticalCurvedList"/>
    <dgm:cxn modelId="{5BB8A755-EDC6-4946-B24C-B1BBA2D389A0}" type="presParOf" srcId="{CE603A3F-FE2F-4B0A-B212-98A51860C793}" destId="{BCD9DFDE-D2F5-47E1-B1D6-AB366B1B814F}" srcOrd="2" destOrd="0" presId="urn:microsoft.com/office/officeart/2008/layout/VerticalCurvedList"/>
    <dgm:cxn modelId="{43555366-9C0B-4808-83A0-3A7D5423B2CA}" type="presParOf" srcId="{BCD9DFDE-D2F5-47E1-B1D6-AB366B1B814F}" destId="{A32AEC70-5AD8-482F-A0B0-E1813E2AFD74}" srcOrd="0" destOrd="0" presId="urn:microsoft.com/office/officeart/2008/layout/VerticalCurvedList"/>
    <dgm:cxn modelId="{2D38E134-CA6D-49EB-A1E0-9942B7DE9AB5}" type="presParOf" srcId="{CE603A3F-FE2F-4B0A-B212-98A51860C793}" destId="{8C9AAFCB-D7E3-4881-9725-8F158DBA02A6}" srcOrd="3" destOrd="0" presId="urn:microsoft.com/office/officeart/2008/layout/VerticalCurvedList"/>
    <dgm:cxn modelId="{F6198186-3272-41D4-99A2-24CD85C35956}" type="presParOf" srcId="{CE603A3F-FE2F-4B0A-B212-98A51860C793}" destId="{2A44A6B4-F452-48E0-89F2-C5D14AB8ACE4}" srcOrd="4" destOrd="0" presId="urn:microsoft.com/office/officeart/2008/layout/VerticalCurvedList"/>
    <dgm:cxn modelId="{697997EA-CAF7-41F1-A8E0-8E012AD7150E}" type="presParOf" srcId="{2A44A6B4-F452-48E0-89F2-C5D14AB8ACE4}" destId="{72060CE1-0803-452D-B0A6-7A3B392AA4BF}" srcOrd="0" destOrd="0" presId="urn:microsoft.com/office/officeart/2008/layout/VerticalCurvedList"/>
    <dgm:cxn modelId="{948AB7B5-8EE5-4EB1-BA10-B00D7FB8FF71}" type="presParOf" srcId="{CE603A3F-FE2F-4B0A-B212-98A51860C793}" destId="{4632BE7B-F7EB-4CDE-82B1-A30C00257BFB}" srcOrd="5" destOrd="0" presId="urn:microsoft.com/office/officeart/2008/layout/VerticalCurvedList"/>
    <dgm:cxn modelId="{4423ECA6-DE7C-430C-BE60-1CF380C1234C}" type="presParOf" srcId="{CE603A3F-FE2F-4B0A-B212-98A51860C793}" destId="{D7E23A60-D475-4C6F-A607-CD86EF308CB9}" srcOrd="6" destOrd="0" presId="urn:microsoft.com/office/officeart/2008/layout/VerticalCurvedList"/>
    <dgm:cxn modelId="{1216193D-F808-445D-AA13-71DC361310F9}" type="presParOf" srcId="{D7E23A60-D475-4C6F-A607-CD86EF308CB9}" destId="{4A63ECA6-ABB6-4594-93AB-18AC7F843B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F59269-59F1-4B4F-8993-9CB44C1940C2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419F41E-57DC-41D7-8289-A850F76B9359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Socio-demográficas</a:t>
          </a:r>
        </a:p>
      </dgm:t>
    </dgm:pt>
    <dgm:pt modelId="{AF370425-A35D-4762-BFB7-2F7A5DEC9134}" type="parTrans" cxnId="{F09581A2-8AA3-40F3-8208-DE6CD2778FAF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7C624BD-3DAC-49D3-B8B8-225DE928D4EC}" type="sibTrans" cxnId="{F09581A2-8AA3-40F3-8208-DE6CD2778FAF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17D7FD1-4D64-45F2-9F0F-70E7871FD2D6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Clínicas</a:t>
          </a:r>
        </a:p>
      </dgm:t>
    </dgm:pt>
    <dgm:pt modelId="{ACE1F5FA-3438-4F9F-9CF1-F3216D9229C5}" type="parTrans" cxnId="{4F42975C-EB0F-4EA6-B27E-DFE7E722D48C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31E78A6-CD39-4613-B7CA-7E0AB06B120A}" type="sibTrans" cxnId="{4F42975C-EB0F-4EA6-B27E-DFE7E722D48C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31E5F3E-39F7-4517-8383-C5D2611DA501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Funcionales</a:t>
          </a:r>
        </a:p>
      </dgm:t>
    </dgm:pt>
    <dgm:pt modelId="{DEE9F813-9AF3-46E3-9D95-9482F56D0368}" type="parTrans" cxnId="{41E6484B-3A31-45C4-B0BE-8316DB149A4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592EFB7-FC37-4F21-A34D-77013206011D}" type="sibTrans" cxnId="{41E6484B-3A31-45C4-B0BE-8316DB149A4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5E34AD5-ED41-450C-A941-589A7AB7A86A}">
      <dgm:prSet phldrT="[Texto]" custT="1"/>
      <dgm:spPr>
        <a:solidFill>
          <a:schemeClr val="bg2"/>
        </a:solidFill>
      </dgm:spPr>
      <dgm:t>
        <a:bodyPr/>
        <a:lstStyle/>
        <a:p>
          <a:endParaRPr lang="es-CO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169DE1C-7322-41EC-B992-0CF6B9E90CE4}" type="sibTrans" cxnId="{BEC846DA-4F66-46EF-837E-6B4DA698B51D}">
      <dgm:prSet/>
      <dgm:spPr>
        <a:blipFill>
          <a:blip xmlns:r="http://schemas.openxmlformats.org/officeDocument/2006/relationships"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</dgm:spPr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647193-B806-44E5-A2B1-9B3ADC22A61D}" type="parTrans" cxnId="{BEC846DA-4F66-46EF-837E-6B4DA698B51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6E50AA-F97B-4A7B-9DD9-8B06A11D033B}" type="pres">
      <dgm:prSet presAssocID="{38F59269-59F1-4B4F-8993-9CB44C1940C2}" presName="Name0" presStyleCnt="0">
        <dgm:presLayoutVars>
          <dgm:dir/>
        </dgm:presLayoutVars>
      </dgm:prSet>
      <dgm:spPr/>
    </dgm:pt>
    <dgm:pt modelId="{5C63A30A-E7CB-4D23-8ABB-87DC60312DE6}" type="pres">
      <dgm:prSet presAssocID="{2169DE1C-7322-41EC-B992-0CF6B9E90CE4}" presName="picture_1" presStyleLbl="bgImgPlace1" presStyleIdx="0" presStyleCnt="1" custScaleX="74772" custScaleY="63318"/>
      <dgm:spPr/>
    </dgm:pt>
    <dgm:pt modelId="{933BA6D3-E381-421A-81A6-CCF2EEDB9A47}" type="pres">
      <dgm:prSet presAssocID="{75E34AD5-ED41-450C-A941-589A7AB7A86A}" presName="text_1" presStyleLbl="node1" presStyleIdx="0" presStyleCnt="0">
        <dgm:presLayoutVars>
          <dgm:bulletEnabled val="1"/>
        </dgm:presLayoutVars>
      </dgm:prSet>
      <dgm:spPr/>
    </dgm:pt>
    <dgm:pt modelId="{18F14C8F-4B71-4604-8B19-7D906B9462E1}" type="pres">
      <dgm:prSet presAssocID="{38F59269-59F1-4B4F-8993-9CB44C1940C2}" presName="linV" presStyleCnt="0"/>
      <dgm:spPr/>
    </dgm:pt>
    <dgm:pt modelId="{21A9CA48-EC19-4204-B453-F10F26F67F17}" type="pres">
      <dgm:prSet presAssocID="{6419F41E-57DC-41D7-8289-A850F76B9359}" presName="pair" presStyleCnt="0"/>
      <dgm:spPr/>
    </dgm:pt>
    <dgm:pt modelId="{B5FF8BCE-5919-4C0C-8038-278DB21B4219}" type="pres">
      <dgm:prSet presAssocID="{6419F41E-57DC-41D7-8289-A850F76B9359}" presName="spaceH" presStyleLbl="node1" presStyleIdx="0" presStyleCnt="0"/>
      <dgm:spPr/>
    </dgm:pt>
    <dgm:pt modelId="{E55A004A-56AA-4CF6-9410-E9C27725F47C}" type="pres">
      <dgm:prSet presAssocID="{6419F41E-57DC-41D7-8289-A850F76B9359}" presName="desPictures" presStyleLbl="alignImgPlace1" presStyleIdx="0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solidFill>
            <a:schemeClr val="tx1"/>
          </a:solidFill>
        </a:ln>
      </dgm:spPr>
    </dgm:pt>
    <dgm:pt modelId="{F52B80DE-98C5-4577-9EFF-C3A88854E2BC}" type="pres">
      <dgm:prSet presAssocID="{6419F41E-57DC-41D7-8289-A850F76B9359}" presName="desTextWrapper" presStyleCnt="0"/>
      <dgm:spPr/>
    </dgm:pt>
    <dgm:pt modelId="{A8EC4EC6-7087-43BF-BAE8-2BA6308B25C6}" type="pres">
      <dgm:prSet presAssocID="{6419F41E-57DC-41D7-8289-A850F76B9359}" presName="desText" presStyleLbl="revTx" presStyleIdx="0" presStyleCnt="3" custScaleX="126996">
        <dgm:presLayoutVars>
          <dgm:bulletEnabled val="1"/>
        </dgm:presLayoutVars>
      </dgm:prSet>
      <dgm:spPr/>
    </dgm:pt>
    <dgm:pt modelId="{EF34F6CA-7D8F-4800-88E9-D91680AA1D98}" type="pres">
      <dgm:prSet presAssocID="{37C624BD-3DAC-49D3-B8B8-225DE928D4EC}" presName="spaceV" presStyleCnt="0"/>
      <dgm:spPr/>
    </dgm:pt>
    <dgm:pt modelId="{B44DF26E-BBF6-4158-A336-249E7BA68B7A}" type="pres">
      <dgm:prSet presAssocID="{F17D7FD1-4D64-45F2-9F0F-70E7871FD2D6}" presName="pair" presStyleCnt="0"/>
      <dgm:spPr/>
    </dgm:pt>
    <dgm:pt modelId="{15F067C1-ECDE-4BE2-970C-50A446952350}" type="pres">
      <dgm:prSet presAssocID="{F17D7FD1-4D64-45F2-9F0F-70E7871FD2D6}" presName="spaceH" presStyleLbl="node1" presStyleIdx="0" presStyleCnt="0"/>
      <dgm:spPr/>
    </dgm:pt>
    <dgm:pt modelId="{EE2968D8-0C24-44AF-9386-B7EF00E62D22}" type="pres">
      <dgm:prSet presAssocID="{F17D7FD1-4D64-45F2-9F0F-70E7871FD2D6}" presName="desPictures" presStyleLbl="alignImgPlac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solidFill>
            <a:schemeClr val="tx1"/>
          </a:solidFill>
        </a:ln>
      </dgm:spPr>
    </dgm:pt>
    <dgm:pt modelId="{633169D7-2569-4F55-82CE-CBE803AE174E}" type="pres">
      <dgm:prSet presAssocID="{F17D7FD1-4D64-45F2-9F0F-70E7871FD2D6}" presName="desTextWrapper" presStyleCnt="0"/>
      <dgm:spPr/>
    </dgm:pt>
    <dgm:pt modelId="{7985F16E-7B52-4332-B399-31327D0E2ED1}" type="pres">
      <dgm:prSet presAssocID="{F17D7FD1-4D64-45F2-9F0F-70E7871FD2D6}" presName="desText" presStyleLbl="revTx" presStyleIdx="1" presStyleCnt="3">
        <dgm:presLayoutVars>
          <dgm:bulletEnabled val="1"/>
        </dgm:presLayoutVars>
      </dgm:prSet>
      <dgm:spPr/>
    </dgm:pt>
    <dgm:pt modelId="{5512952C-5BA3-4CF7-A025-F6ADCDD5F66B}" type="pres">
      <dgm:prSet presAssocID="{D31E78A6-CD39-4613-B7CA-7E0AB06B120A}" presName="spaceV" presStyleCnt="0"/>
      <dgm:spPr/>
    </dgm:pt>
    <dgm:pt modelId="{08A9195A-39FF-44D0-A7D5-870533FF719C}" type="pres">
      <dgm:prSet presAssocID="{331E5F3E-39F7-4517-8383-C5D2611DA501}" presName="pair" presStyleCnt="0"/>
      <dgm:spPr/>
    </dgm:pt>
    <dgm:pt modelId="{2F1BA83D-2E47-4373-8FF8-16F24B73B523}" type="pres">
      <dgm:prSet presAssocID="{331E5F3E-39F7-4517-8383-C5D2611DA501}" presName="spaceH" presStyleLbl="node1" presStyleIdx="0" presStyleCnt="0"/>
      <dgm:spPr/>
    </dgm:pt>
    <dgm:pt modelId="{74766A1D-EA04-4E58-A71E-0E5022569D8E}" type="pres">
      <dgm:prSet presAssocID="{331E5F3E-39F7-4517-8383-C5D2611DA501}" presName="desPictures" presStyleLbl="alignImgPlace1" presStyleIdx="2" presStyleCnt="3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</dgm:pt>
    <dgm:pt modelId="{5EA72CC9-EDD4-41E2-AC20-869D88580EBB}" type="pres">
      <dgm:prSet presAssocID="{331E5F3E-39F7-4517-8383-C5D2611DA501}" presName="desTextWrapper" presStyleCnt="0"/>
      <dgm:spPr/>
    </dgm:pt>
    <dgm:pt modelId="{22E28AC6-63AD-4C11-B8CA-2571CEF1D68C}" type="pres">
      <dgm:prSet presAssocID="{331E5F3E-39F7-4517-8383-C5D2611DA501}" presName="desText" presStyleLbl="revTx" presStyleIdx="2" presStyleCnt="3">
        <dgm:presLayoutVars>
          <dgm:bulletEnabled val="1"/>
        </dgm:presLayoutVars>
      </dgm:prSet>
      <dgm:spPr/>
    </dgm:pt>
    <dgm:pt modelId="{443A4B30-163A-473A-90AC-6BF8F9BFAB27}" type="pres">
      <dgm:prSet presAssocID="{38F59269-59F1-4B4F-8993-9CB44C1940C2}" presName="maxNode" presStyleCnt="0"/>
      <dgm:spPr/>
    </dgm:pt>
    <dgm:pt modelId="{8CDABA2E-D8A6-4584-99C1-934C616F1B15}" type="pres">
      <dgm:prSet presAssocID="{38F59269-59F1-4B4F-8993-9CB44C1940C2}" presName="Name33" presStyleCnt="0"/>
      <dgm:spPr/>
    </dgm:pt>
  </dgm:ptLst>
  <dgm:cxnLst>
    <dgm:cxn modelId="{CF369614-A98A-4413-8848-7BD6B353B77F}" type="presOf" srcId="{F17D7FD1-4D64-45F2-9F0F-70E7871FD2D6}" destId="{7985F16E-7B52-4332-B399-31327D0E2ED1}" srcOrd="0" destOrd="0" presId="urn:microsoft.com/office/officeart/2008/layout/AccentedPicture"/>
    <dgm:cxn modelId="{4F42975C-EB0F-4EA6-B27E-DFE7E722D48C}" srcId="{38F59269-59F1-4B4F-8993-9CB44C1940C2}" destId="{F17D7FD1-4D64-45F2-9F0F-70E7871FD2D6}" srcOrd="2" destOrd="0" parTransId="{ACE1F5FA-3438-4F9F-9CF1-F3216D9229C5}" sibTransId="{D31E78A6-CD39-4613-B7CA-7E0AB06B120A}"/>
    <dgm:cxn modelId="{607F0E46-27EF-4D63-A5AA-A5DCA992D0E3}" type="presOf" srcId="{331E5F3E-39F7-4517-8383-C5D2611DA501}" destId="{22E28AC6-63AD-4C11-B8CA-2571CEF1D68C}" srcOrd="0" destOrd="0" presId="urn:microsoft.com/office/officeart/2008/layout/AccentedPicture"/>
    <dgm:cxn modelId="{41E6484B-3A31-45C4-B0BE-8316DB149A4D}" srcId="{38F59269-59F1-4B4F-8993-9CB44C1940C2}" destId="{331E5F3E-39F7-4517-8383-C5D2611DA501}" srcOrd="3" destOrd="0" parTransId="{DEE9F813-9AF3-46E3-9D95-9482F56D0368}" sibTransId="{B592EFB7-FC37-4F21-A34D-77013206011D}"/>
    <dgm:cxn modelId="{F09581A2-8AA3-40F3-8208-DE6CD2778FAF}" srcId="{38F59269-59F1-4B4F-8993-9CB44C1940C2}" destId="{6419F41E-57DC-41D7-8289-A850F76B9359}" srcOrd="1" destOrd="0" parTransId="{AF370425-A35D-4762-BFB7-2F7A5DEC9134}" sibTransId="{37C624BD-3DAC-49D3-B8B8-225DE928D4EC}"/>
    <dgm:cxn modelId="{C65DC0A4-143B-4701-A145-50A388134778}" type="presOf" srcId="{2169DE1C-7322-41EC-B992-0CF6B9E90CE4}" destId="{5C63A30A-E7CB-4D23-8ABB-87DC60312DE6}" srcOrd="0" destOrd="0" presId="urn:microsoft.com/office/officeart/2008/layout/AccentedPicture"/>
    <dgm:cxn modelId="{AF4D38B0-F45E-43E2-B72C-D0A23281CCD7}" type="presOf" srcId="{6419F41E-57DC-41D7-8289-A850F76B9359}" destId="{A8EC4EC6-7087-43BF-BAE8-2BA6308B25C6}" srcOrd="0" destOrd="0" presId="urn:microsoft.com/office/officeart/2008/layout/AccentedPicture"/>
    <dgm:cxn modelId="{230824D7-3A28-4093-94F9-A5ABA2020FB5}" type="presOf" srcId="{75E34AD5-ED41-450C-A941-589A7AB7A86A}" destId="{933BA6D3-E381-421A-81A6-CCF2EEDB9A47}" srcOrd="0" destOrd="0" presId="urn:microsoft.com/office/officeart/2008/layout/AccentedPicture"/>
    <dgm:cxn modelId="{BEC846DA-4F66-46EF-837E-6B4DA698B51D}" srcId="{38F59269-59F1-4B4F-8993-9CB44C1940C2}" destId="{75E34AD5-ED41-450C-A941-589A7AB7A86A}" srcOrd="0" destOrd="0" parTransId="{5A647193-B806-44E5-A2B1-9B3ADC22A61D}" sibTransId="{2169DE1C-7322-41EC-B992-0CF6B9E90CE4}"/>
    <dgm:cxn modelId="{E6F36EE4-24FC-456D-9036-5579CE4EC0D6}" type="presOf" srcId="{38F59269-59F1-4B4F-8993-9CB44C1940C2}" destId="{C56E50AA-F97B-4A7B-9DD9-8B06A11D033B}" srcOrd="0" destOrd="0" presId="urn:microsoft.com/office/officeart/2008/layout/AccentedPicture"/>
    <dgm:cxn modelId="{D37300FA-C287-445E-953C-310255A17A18}" type="presParOf" srcId="{C56E50AA-F97B-4A7B-9DD9-8B06A11D033B}" destId="{5C63A30A-E7CB-4D23-8ABB-87DC60312DE6}" srcOrd="0" destOrd="0" presId="urn:microsoft.com/office/officeart/2008/layout/AccentedPicture"/>
    <dgm:cxn modelId="{5FC16283-7C6B-4E77-B4F1-72941E9A08BB}" type="presParOf" srcId="{C56E50AA-F97B-4A7B-9DD9-8B06A11D033B}" destId="{933BA6D3-E381-421A-81A6-CCF2EEDB9A47}" srcOrd="1" destOrd="0" presId="urn:microsoft.com/office/officeart/2008/layout/AccentedPicture"/>
    <dgm:cxn modelId="{E279E408-4F60-44AF-AFCC-1CAEE6828119}" type="presParOf" srcId="{C56E50AA-F97B-4A7B-9DD9-8B06A11D033B}" destId="{18F14C8F-4B71-4604-8B19-7D906B9462E1}" srcOrd="2" destOrd="0" presId="urn:microsoft.com/office/officeart/2008/layout/AccentedPicture"/>
    <dgm:cxn modelId="{88BF7C93-1E02-4168-A4C3-1E8499BBE97A}" type="presParOf" srcId="{18F14C8F-4B71-4604-8B19-7D906B9462E1}" destId="{21A9CA48-EC19-4204-B453-F10F26F67F17}" srcOrd="0" destOrd="0" presId="urn:microsoft.com/office/officeart/2008/layout/AccentedPicture"/>
    <dgm:cxn modelId="{8FB2C1F2-33F1-4F47-8A84-10D4028DE1B8}" type="presParOf" srcId="{21A9CA48-EC19-4204-B453-F10F26F67F17}" destId="{B5FF8BCE-5919-4C0C-8038-278DB21B4219}" srcOrd="0" destOrd="0" presId="urn:microsoft.com/office/officeart/2008/layout/AccentedPicture"/>
    <dgm:cxn modelId="{F0F8D85C-8C20-468B-9F06-6AE9EB3F1EC2}" type="presParOf" srcId="{21A9CA48-EC19-4204-B453-F10F26F67F17}" destId="{E55A004A-56AA-4CF6-9410-E9C27725F47C}" srcOrd="1" destOrd="0" presId="urn:microsoft.com/office/officeart/2008/layout/AccentedPicture"/>
    <dgm:cxn modelId="{3412D033-D41C-491A-93F7-D2144D1A4D04}" type="presParOf" srcId="{21A9CA48-EC19-4204-B453-F10F26F67F17}" destId="{F52B80DE-98C5-4577-9EFF-C3A88854E2BC}" srcOrd="2" destOrd="0" presId="urn:microsoft.com/office/officeart/2008/layout/AccentedPicture"/>
    <dgm:cxn modelId="{05814F7F-3EE4-444B-810D-073F07B89A90}" type="presParOf" srcId="{F52B80DE-98C5-4577-9EFF-C3A88854E2BC}" destId="{A8EC4EC6-7087-43BF-BAE8-2BA6308B25C6}" srcOrd="0" destOrd="0" presId="urn:microsoft.com/office/officeart/2008/layout/AccentedPicture"/>
    <dgm:cxn modelId="{9D6F7D33-15B0-4AEC-B65E-6842A1F0C0DD}" type="presParOf" srcId="{18F14C8F-4B71-4604-8B19-7D906B9462E1}" destId="{EF34F6CA-7D8F-4800-88E9-D91680AA1D98}" srcOrd="1" destOrd="0" presId="urn:microsoft.com/office/officeart/2008/layout/AccentedPicture"/>
    <dgm:cxn modelId="{FC44D822-0D67-41FF-A9AE-BF573FB16798}" type="presParOf" srcId="{18F14C8F-4B71-4604-8B19-7D906B9462E1}" destId="{B44DF26E-BBF6-4158-A336-249E7BA68B7A}" srcOrd="2" destOrd="0" presId="urn:microsoft.com/office/officeart/2008/layout/AccentedPicture"/>
    <dgm:cxn modelId="{EDF879A0-2421-49B1-B040-93D2B185FE32}" type="presParOf" srcId="{B44DF26E-BBF6-4158-A336-249E7BA68B7A}" destId="{15F067C1-ECDE-4BE2-970C-50A446952350}" srcOrd="0" destOrd="0" presId="urn:microsoft.com/office/officeart/2008/layout/AccentedPicture"/>
    <dgm:cxn modelId="{C050C593-9524-404C-B5A8-0B6F826D27F7}" type="presParOf" srcId="{B44DF26E-BBF6-4158-A336-249E7BA68B7A}" destId="{EE2968D8-0C24-44AF-9386-B7EF00E62D22}" srcOrd="1" destOrd="0" presId="urn:microsoft.com/office/officeart/2008/layout/AccentedPicture"/>
    <dgm:cxn modelId="{E65976BD-7BBD-4730-88CD-2983218ECE1F}" type="presParOf" srcId="{B44DF26E-BBF6-4158-A336-249E7BA68B7A}" destId="{633169D7-2569-4F55-82CE-CBE803AE174E}" srcOrd="2" destOrd="0" presId="urn:microsoft.com/office/officeart/2008/layout/AccentedPicture"/>
    <dgm:cxn modelId="{62EBEF1C-79A5-4006-8417-FA4AB2AD34D3}" type="presParOf" srcId="{633169D7-2569-4F55-82CE-CBE803AE174E}" destId="{7985F16E-7B52-4332-B399-31327D0E2ED1}" srcOrd="0" destOrd="0" presId="urn:microsoft.com/office/officeart/2008/layout/AccentedPicture"/>
    <dgm:cxn modelId="{F7F38264-74D3-47CD-A6C8-688A084B01BA}" type="presParOf" srcId="{18F14C8F-4B71-4604-8B19-7D906B9462E1}" destId="{5512952C-5BA3-4CF7-A025-F6ADCDD5F66B}" srcOrd="3" destOrd="0" presId="urn:microsoft.com/office/officeart/2008/layout/AccentedPicture"/>
    <dgm:cxn modelId="{5B46CDEC-7D9D-40DA-B7B3-8C6C2E4134BA}" type="presParOf" srcId="{18F14C8F-4B71-4604-8B19-7D906B9462E1}" destId="{08A9195A-39FF-44D0-A7D5-870533FF719C}" srcOrd="4" destOrd="0" presId="urn:microsoft.com/office/officeart/2008/layout/AccentedPicture"/>
    <dgm:cxn modelId="{7670E082-3067-4C4E-AD5B-4EE85D2E36B3}" type="presParOf" srcId="{08A9195A-39FF-44D0-A7D5-870533FF719C}" destId="{2F1BA83D-2E47-4373-8FF8-16F24B73B523}" srcOrd="0" destOrd="0" presId="urn:microsoft.com/office/officeart/2008/layout/AccentedPicture"/>
    <dgm:cxn modelId="{C9496E81-1304-4021-91DD-5E0CC4DA5E33}" type="presParOf" srcId="{08A9195A-39FF-44D0-A7D5-870533FF719C}" destId="{74766A1D-EA04-4E58-A71E-0E5022569D8E}" srcOrd="1" destOrd="0" presId="urn:microsoft.com/office/officeart/2008/layout/AccentedPicture"/>
    <dgm:cxn modelId="{1AD88667-E668-42E8-B61C-E9CB8C0F3423}" type="presParOf" srcId="{08A9195A-39FF-44D0-A7D5-870533FF719C}" destId="{5EA72CC9-EDD4-41E2-AC20-869D88580EBB}" srcOrd="2" destOrd="0" presId="urn:microsoft.com/office/officeart/2008/layout/AccentedPicture"/>
    <dgm:cxn modelId="{FEB83DC4-B41F-49CE-A812-7955592F5FB2}" type="presParOf" srcId="{5EA72CC9-EDD4-41E2-AC20-869D88580EBB}" destId="{22E28AC6-63AD-4C11-B8CA-2571CEF1D68C}" srcOrd="0" destOrd="0" presId="urn:microsoft.com/office/officeart/2008/layout/AccentedPicture"/>
    <dgm:cxn modelId="{4DD0CDEF-65F4-4C46-9DF3-B90C33E75052}" type="presParOf" srcId="{C56E50AA-F97B-4A7B-9DD9-8B06A11D033B}" destId="{443A4B30-163A-473A-90AC-6BF8F9BFAB27}" srcOrd="3" destOrd="0" presId="urn:microsoft.com/office/officeart/2008/layout/AccentedPicture"/>
    <dgm:cxn modelId="{41DCEE2B-CC71-411B-81A7-D48FDAE5D986}" type="presParOf" srcId="{443A4B30-163A-473A-90AC-6BF8F9BFAB27}" destId="{8CDABA2E-D8A6-4584-99C1-934C616F1B15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1DB43D-AD82-415D-927B-39CF03A8214C}" type="doc">
      <dgm:prSet loTypeId="urn:microsoft.com/office/officeart/2005/8/layout/vList2" loCatId="list" qsTypeId="urn:microsoft.com/office/officeart/2005/8/quickstyle/simple2" qsCatId="simple" csTypeId="urn:microsoft.com/office/officeart/2005/8/colors/accent4_4" csCatId="accent4" phldr="1"/>
      <dgm:spPr/>
      <dgm:t>
        <a:bodyPr/>
        <a:lstStyle/>
        <a:p>
          <a:endParaRPr lang="es-CO"/>
        </a:p>
      </dgm:t>
    </dgm:pt>
    <dgm:pt modelId="{7D492CF2-90AC-4995-A389-5ED3ABD19C8E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diagnostico: 64,68 años</a:t>
          </a:r>
        </a:p>
      </dgm:t>
    </dgm:pt>
    <dgm:pt modelId="{0F8C8728-F30B-4E20-8DF0-79AAF8766872}" type="parTrans" cxnId="{7E13B091-E77C-429F-B0F8-703BE4579F6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B1FCE12-B99D-4BB6-A5DE-09AC70312389}" type="sibTrans" cxnId="{7E13B091-E77C-429F-B0F8-703BE4579F6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F7EF6E1-FB1E-4169-A457-383E5F0ABC10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fallecimiento: 67,42 años</a:t>
          </a:r>
        </a:p>
      </dgm:t>
    </dgm:pt>
    <dgm:pt modelId="{31DEB92C-A028-40B2-84CC-356B613527CD}" type="parTrans" cxnId="{E629BD12-19E7-49A2-984B-EB3DAA544C38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4A4E28A-7B96-4687-9749-2403533D6679}" type="sibTrans" cxnId="{E629BD12-19E7-49A2-984B-EB3DAA544C38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92D16B5-18D1-438C-9BBA-7DD90C4880BB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Años</a:t>
          </a:r>
          <a:r>
            <a:rPr lang="es-CO" sz="1800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 evolución: 2,36 </a:t>
          </a:r>
          <a:endParaRPr lang="es-CO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76E87D8-9AD9-459C-863F-B228700D20FD}" type="parTrans" cxnId="{F8E9341C-7BF2-4E8A-8B5B-F48C927AC137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56C682F-D453-466A-AECB-4B0C1017AB16}" type="sibTrans" cxnId="{F8E9341C-7BF2-4E8A-8B5B-F48C927AC137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181E20F-49D0-43BE-AF9D-80EF1992B8A7}" type="pres">
      <dgm:prSet presAssocID="{501DB43D-AD82-415D-927B-39CF03A8214C}" presName="linear" presStyleCnt="0">
        <dgm:presLayoutVars>
          <dgm:animLvl val="lvl"/>
          <dgm:resizeHandles val="exact"/>
        </dgm:presLayoutVars>
      </dgm:prSet>
      <dgm:spPr/>
    </dgm:pt>
    <dgm:pt modelId="{90B2A9A2-177F-47FF-A9F6-913BDFA9488E}" type="pres">
      <dgm:prSet presAssocID="{7D492CF2-90AC-4995-A389-5ED3ABD19C8E}" presName="parentText" presStyleLbl="node1" presStyleIdx="0" presStyleCnt="3" custLinFactNeighborX="4249" custLinFactNeighborY="-86420">
        <dgm:presLayoutVars>
          <dgm:chMax val="0"/>
          <dgm:bulletEnabled val="1"/>
        </dgm:presLayoutVars>
      </dgm:prSet>
      <dgm:spPr/>
    </dgm:pt>
    <dgm:pt modelId="{C05DD352-9389-47D1-878B-53C45DE1D9C7}" type="pres">
      <dgm:prSet presAssocID="{CB1FCE12-B99D-4BB6-A5DE-09AC70312389}" presName="spacer" presStyleCnt="0"/>
      <dgm:spPr/>
    </dgm:pt>
    <dgm:pt modelId="{33464182-52DE-4968-B73E-CD23B3761997}" type="pres">
      <dgm:prSet presAssocID="{EF7EF6E1-FB1E-4169-A457-383E5F0ABC1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AFECFED-B796-4595-9FDB-65E78A5D3760}" type="pres">
      <dgm:prSet presAssocID="{84A4E28A-7B96-4687-9749-2403533D6679}" presName="spacer" presStyleCnt="0"/>
      <dgm:spPr/>
    </dgm:pt>
    <dgm:pt modelId="{EE36FC1A-418B-446B-89B8-FA70B15B16C1}" type="pres">
      <dgm:prSet presAssocID="{292D16B5-18D1-438C-9BBA-7DD90C4880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F561304-5D1A-4541-A30A-5D13060D302C}" type="presOf" srcId="{7D492CF2-90AC-4995-A389-5ED3ABD19C8E}" destId="{90B2A9A2-177F-47FF-A9F6-913BDFA9488E}" srcOrd="0" destOrd="0" presId="urn:microsoft.com/office/officeart/2005/8/layout/vList2"/>
    <dgm:cxn modelId="{E629BD12-19E7-49A2-984B-EB3DAA544C38}" srcId="{501DB43D-AD82-415D-927B-39CF03A8214C}" destId="{EF7EF6E1-FB1E-4169-A457-383E5F0ABC10}" srcOrd="1" destOrd="0" parTransId="{31DEB92C-A028-40B2-84CC-356B613527CD}" sibTransId="{84A4E28A-7B96-4687-9749-2403533D6679}"/>
    <dgm:cxn modelId="{F8E9341C-7BF2-4E8A-8B5B-F48C927AC137}" srcId="{501DB43D-AD82-415D-927B-39CF03A8214C}" destId="{292D16B5-18D1-438C-9BBA-7DD90C4880BB}" srcOrd="2" destOrd="0" parTransId="{676E87D8-9AD9-459C-863F-B228700D20FD}" sibTransId="{C56C682F-D453-466A-AECB-4B0C1017AB16}"/>
    <dgm:cxn modelId="{C8AEBF41-B2F4-44CB-8289-84C991384FED}" type="presOf" srcId="{EF7EF6E1-FB1E-4169-A457-383E5F0ABC10}" destId="{33464182-52DE-4968-B73E-CD23B3761997}" srcOrd="0" destOrd="0" presId="urn:microsoft.com/office/officeart/2005/8/layout/vList2"/>
    <dgm:cxn modelId="{4CB53A7C-48A5-4E5A-B69A-05C2FFDE84E8}" type="presOf" srcId="{501DB43D-AD82-415D-927B-39CF03A8214C}" destId="{4181E20F-49D0-43BE-AF9D-80EF1992B8A7}" srcOrd="0" destOrd="0" presId="urn:microsoft.com/office/officeart/2005/8/layout/vList2"/>
    <dgm:cxn modelId="{7E13B091-E77C-429F-B0F8-703BE4579F6D}" srcId="{501DB43D-AD82-415D-927B-39CF03A8214C}" destId="{7D492CF2-90AC-4995-A389-5ED3ABD19C8E}" srcOrd="0" destOrd="0" parTransId="{0F8C8728-F30B-4E20-8DF0-79AAF8766872}" sibTransId="{CB1FCE12-B99D-4BB6-A5DE-09AC70312389}"/>
    <dgm:cxn modelId="{4669A4C8-8585-4325-A178-426E224D0FC6}" type="presOf" srcId="{292D16B5-18D1-438C-9BBA-7DD90C4880BB}" destId="{EE36FC1A-418B-446B-89B8-FA70B15B16C1}" srcOrd="0" destOrd="0" presId="urn:microsoft.com/office/officeart/2005/8/layout/vList2"/>
    <dgm:cxn modelId="{15CD2A60-7AC2-49F1-9AF1-4C74F9E1A234}" type="presParOf" srcId="{4181E20F-49D0-43BE-AF9D-80EF1992B8A7}" destId="{90B2A9A2-177F-47FF-A9F6-913BDFA9488E}" srcOrd="0" destOrd="0" presId="urn:microsoft.com/office/officeart/2005/8/layout/vList2"/>
    <dgm:cxn modelId="{A4CBD434-5E18-4567-8A4A-F7EC4D151511}" type="presParOf" srcId="{4181E20F-49D0-43BE-AF9D-80EF1992B8A7}" destId="{C05DD352-9389-47D1-878B-53C45DE1D9C7}" srcOrd="1" destOrd="0" presId="urn:microsoft.com/office/officeart/2005/8/layout/vList2"/>
    <dgm:cxn modelId="{1DBBEAF9-2F75-4BEE-B340-9A6D93F923BD}" type="presParOf" srcId="{4181E20F-49D0-43BE-AF9D-80EF1992B8A7}" destId="{33464182-52DE-4968-B73E-CD23B3761997}" srcOrd="2" destOrd="0" presId="urn:microsoft.com/office/officeart/2005/8/layout/vList2"/>
    <dgm:cxn modelId="{FF771AE5-1215-412E-84B8-33CB3E8B8648}" type="presParOf" srcId="{4181E20F-49D0-43BE-AF9D-80EF1992B8A7}" destId="{2AFECFED-B796-4595-9FDB-65E78A5D3760}" srcOrd="3" destOrd="0" presId="urn:microsoft.com/office/officeart/2005/8/layout/vList2"/>
    <dgm:cxn modelId="{AC21C722-C564-4272-B863-B29C30626295}" type="presParOf" srcId="{4181E20F-49D0-43BE-AF9D-80EF1992B8A7}" destId="{EE36FC1A-418B-446B-89B8-FA70B15B16C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61B63E-CFAB-4E08-B266-3E0535EF27BC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CD535A4A-7254-40C6-8A34-24C2F42A85F0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Correlación </a:t>
          </a:r>
          <a:r>
            <a:rPr lang="es-CO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positiva</a:t>
          </a:r>
        </a:p>
      </dgm:t>
    </dgm:pt>
    <dgm:pt modelId="{8C5AF060-2B56-48C4-AC37-090369326A86}" type="parTrans" cxnId="{35953585-6EBF-4969-A8AF-5D452FE8ADC9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86F49FA-C3E2-48C3-8CA9-5C80FC87494A}" type="sibTrans" cxnId="{35953585-6EBF-4969-A8AF-5D452FE8ADC9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CAF5B0B-CD36-4171-B4C8-F2549D10502C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Presencia de comorbilidades</a:t>
          </a:r>
        </a:p>
      </dgm:t>
    </dgm:pt>
    <dgm:pt modelId="{DE84B496-10FF-486B-9155-D4FBFA51B225}" type="parTrans" cxnId="{8C9BE2C3-6082-495C-8DD2-A4810AB351A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66E0B17-A494-4707-A790-47350840420A}" type="sibTrans" cxnId="{8C9BE2C3-6082-495C-8DD2-A4810AB351A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F53BB93-B8CC-4DE3-8250-364F6FC237C3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Años de </a:t>
          </a:r>
          <a:r>
            <a:rPr lang="es-CO" sz="18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evolucion</a:t>
          </a:r>
          <a:endParaRPr lang="es-CO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58B37C0-60B2-42CD-81A3-94B4CBDB23B0}" type="parTrans" cxnId="{53281198-039A-441D-8770-8E0CF9FAE3A9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A12E2B5-946D-401E-9C92-2119F5AE1746}" type="sibTrans" cxnId="{53281198-039A-441D-8770-8E0CF9FAE3A9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428C27-F82A-4B3F-A017-42B741C65C5A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Correlación </a:t>
          </a:r>
          <a:r>
            <a:rPr lang="es-CO" sz="18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negativa</a:t>
          </a:r>
        </a:p>
      </dgm:t>
    </dgm:pt>
    <dgm:pt modelId="{E4D85C9B-EE0F-435B-AB03-210BD1FB6511}" type="parTrans" cxnId="{117F614B-08CB-404A-A5A4-D726A3F0B8C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4D98DF6-30FB-4109-91BE-1F55928218DE}" type="sibTrans" cxnId="{117F614B-08CB-404A-A5A4-D726A3F0B8CD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5886FFB-B8C5-4F04-9425-A7CFC8DE58D4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diagnostico</a:t>
          </a:r>
        </a:p>
      </dgm:t>
    </dgm:pt>
    <dgm:pt modelId="{5A2F0A43-82CF-4DE9-959B-A709D7416A0E}" type="parTrans" cxnId="{D727869E-DD4F-4CAD-9C1C-1B47EAB1ACD2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E90CB68-A8A8-4BC0-889E-61FAF0803821}" type="sibTrans" cxnId="{D727869E-DD4F-4CAD-9C1C-1B47EAB1ACD2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C9AC6CA-EAC5-4853-92F2-C6F409422ABA}">
      <dgm:prSet phldrT="[Texto]" custT="1"/>
      <dgm:spPr/>
      <dgm:t>
        <a:bodyPr/>
        <a:lstStyle/>
        <a:p>
          <a:r>
            <a:rPr lang="es-CO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fallecimiento</a:t>
          </a:r>
        </a:p>
      </dgm:t>
    </dgm:pt>
    <dgm:pt modelId="{5D6A7A20-5A02-4FF1-A95C-BA4ECC1FEAF8}" type="parTrans" cxnId="{0F11746D-2297-45D7-88B8-B4C0E842FDC3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DBFB711-B1FC-4DCB-956A-6500B1DFA8DB}" type="sibTrans" cxnId="{0F11746D-2297-45D7-88B8-B4C0E842FDC3}">
      <dgm:prSet/>
      <dgm:spPr/>
      <dgm:t>
        <a:bodyPr/>
        <a:lstStyle/>
        <a:p>
          <a:endParaRPr lang="es-CO" sz="18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C15F20B-3152-475F-A6A8-E99D19265D9A}" type="pres">
      <dgm:prSet presAssocID="{8061B63E-CFAB-4E08-B266-3E0535EF27BC}" presName="Name0" presStyleCnt="0">
        <dgm:presLayoutVars>
          <dgm:dir/>
          <dgm:animLvl val="lvl"/>
          <dgm:resizeHandles val="exact"/>
        </dgm:presLayoutVars>
      </dgm:prSet>
      <dgm:spPr/>
    </dgm:pt>
    <dgm:pt modelId="{9703BEF6-C4C7-4C78-9DA3-2B4578CC0D19}" type="pres">
      <dgm:prSet presAssocID="{CD535A4A-7254-40C6-8A34-24C2F42A85F0}" presName="linNode" presStyleCnt="0"/>
      <dgm:spPr/>
    </dgm:pt>
    <dgm:pt modelId="{CAA03949-4788-4509-B6F8-30FEEBA5E41F}" type="pres">
      <dgm:prSet presAssocID="{CD535A4A-7254-40C6-8A34-24C2F42A85F0}" presName="parentText" presStyleLbl="node1" presStyleIdx="0" presStyleCnt="2" custScaleX="127642">
        <dgm:presLayoutVars>
          <dgm:chMax val="1"/>
          <dgm:bulletEnabled val="1"/>
        </dgm:presLayoutVars>
      </dgm:prSet>
      <dgm:spPr/>
    </dgm:pt>
    <dgm:pt modelId="{59CF7A71-70BD-4E13-9485-3828E90349F2}" type="pres">
      <dgm:prSet presAssocID="{CD535A4A-7254-40C6-8A34-24C2F42A85F0}" presName="descendantText" presStyleLbl="alignAccFollowNode1" presStyleIdx="0" presStyleCnt="2">
        <dgm:presLayoutVars>
          <dgm:bulletEnabled val="1"/>
        </dgm:presLayoutVars>
      </dgm:prSet>
      <dgm:spPr/>
    </dgm:pt>
    <dgm:pt modelId="{162FBB78-1FC3-414C-BFFF-2C00B22AF4B5}" type="pres">
      <dgm:prSet presAssocID="{186F49FA-C3E2-48C3-8CA9-5C80FC87494A}" presName="sp" presStyleCnt="0"/>
      <dgm:spPr/>
    </dgm:pt>
    <dgm:pt modelId="{73174504-6CA4-455B-8684-0B6EF477E8D6}" type="pres">
      <dgm:prSet presAssocID="{A6428C27-F82A-4B3F-A017-42B741C65C5A}" presName="linNode" presStyleCnt="0"/>
      <dgm:spPr/>
    </dgm:pt>
    <dgm:pt modelId="{7E243BBD-4168-4908-AAA3-5931777F0F34}" type="pres">
      <dgm:prSet presAssocID="{A6428C27-F82A-4B3F-A017-42B741C65C5A}" presName="parentText" presStyleLbl="node1" presStyleIdx="1" presStyleCnt="2" custScaleX="127642">
        <dgm:presLayoutVars>
          <dgm:chMax val="1"/>
          <dgm:bulletEnabled val="1"/>
        </dgm:presLayoutVars>
      </dgm:prSet>
      <dgm:spPr/>
    </dgm:pt>
    <dgm:pt modelId="{A00BFE25-8E7D-478F-8183-0504B3643A8C}" type="pres">
      <dgm:prSet presAssocID="{A6428C27-F82A-4B3F-A017-42B741C65C5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A54A8304-20F6-422B-A100-137508C90181}" type="presOf" srcId="{8061B63E-CFAB-4E08-B266-3E0535EF27BC}" destId="{CC15F20B-3152-475F-A6A8-E99D19265D9A}" srcOrd="0" destOrd="0" presId="urn:microsoft.com/office/officeart/2005/8/layout/vList5"/>
    <dgm:cxn modelId="{075CAF1B-D7DF-4ACB-BE0E-F285640409DA}" type="presOf" srcId="{A6428C27-F82A-4B3F-A017-42B741C65C5A}" destId="{7E243BBD-4168-4908-AAA3-5931777F0F34}" srcOrd="0" destOrd="0" presId="urn:microsoft.com/office/officeart/2005/8/layout/vList5"/>
    <dgm:cxn modelId="{E9606C5B-A0DE-4A92-8D58-9A8F05939B61}" type="presOf" srcId="{CD535A4A-7254-40C6-8A34-24C2F42A85F0}" destId="{CAA03949-4788-4509-B6F8-30FEEBA5E41F}" srcOrd="0" destOrd="0" presId="urn:microsoft.com/office/officeart/2005/8/layout/vList5"/>
    <dgm:cxn modelId="{220CD845-283E-408D-80BF-3E741482593A}" type="presOf" srcId="{15886FFB-B8C5-4F04-9425-A7CFC8DE58D4}" destId="{A00BFE25-8E7D-478F-8183-0504B3643A8C}" srcOrd="0" destOrd="0" presId="urn:microsoft.com/office/officeart/2005/8/layout/vList5"/>
    <dgm:cxn modelId="{117F614B-08CB-404A-A5A4-D726A3F0B8CD}" srcId="{8061B63E-CFAB-4E08-B266-3E0535EF27BC}" destId="{A6428C27-F82A-4B3F-A017-42B741C65C5A}" srcOrd="1" destOrd="0" parTransId="{E4D85C9B-EE0F-435B-AB03-210BD1FB6511}" sibTransId="{94D98DF6-30FB-4109-91BE-1F55928218DE}"/>
    <dgm:cxn modelId="{0F11746D-2297-45D7-88B8-B4C0E842FDC3}" srcId="{A6428C27-F82A-4B3F-A017-42B741C65C5A}" destId="{4C9AC6CA-EAC5-4853-92F2-C6F409422ABA}" srcOrd="1" destOrd="0" parTransId="{5D6A7A20-5A02-4FF1-A95C-BA4ECC1FEAF8}" sibTransId="{BDBFB711-B1FC-4DCB-956A-6500B1DFA8DB}"/>
    <dgm:cxn modelId="{93712158-E1DF-4286-988A-A26031B883F6}" type="presOf" srcId="{ECAF5B0B-CD36-4171-B4C8-F2549D10502C}" destId="{59CF7A71-70BD-4E13-9485-3828E90349F2}" srcOrd="0" destOrd="0" presId="urn:microsoft.com/office/officeart/2005/8/layout/vList5"/>
    <dgm:cxn modelId="{35953585-6EBF-4969-A8AF-5D452FE8ADC9}" srcId="{8061B63E-CFAB-4E08-B266-3E0535EF27BC}" destId="{CD535A4A-7254-40C6-8A34-24C2F42A85F0}" srcOrd="0" destOrd="0" parTransId="{8C5AF060-2B56-48C4-AC37-090369326A86}" sibTransId="{186F49FA-C3E2-48C3-8CA9-5C80FC87494A}"/>
    <dgm:cxn modelId="{53281198-039A-441D-8770-8E0CF9FAE3A9}" srcId="{CD535A4A-7254-40C6-8A34-24C2F42A85F0}" destId="{7F53BB93-B8CC-4DE3-8250-364F6FC237C3}" srcOrd="1" destOrd="0" parTransId="{858B37C0-60B2-42CD-81A3-94B4CBDB23B0}" sibTransId="{2A12E2B5-946D-401E-9C92-2119F5AE1746}"/>
    <dgm:cxn modelId="{D727869E-DD4F-4CAD-9C1C-1B47EAB1ACD2}" srcId="{A6428C27-F82A-4B3F-A017-42B741C65C5A}" destId="{15886FFB-B8C5-4F04-9425-A7CFC8DE58D4}" srcOrd="0" destOrd="0" parTransId="{5A2F0A43-82CF-4DE9-959B-A709D7416A0E}" sibTransId="{9E90CB68-A8A8-4BC0-889E-61FAF0803821}"/>
    <dgm:cxn modelId="{D3069CA7-0AE0-4B02-BF47-B54DBE9859FE}" type="presOf" srcId="{7F53BB93-B8CC-4DE3-8250-364F6FC237C3}" destId="{59CF7A71-70BD-4E13-9485-3828E90349F2}" srcOrd="0" destOrd="1" presId="urn:microsoft.com/office/officeart/2005/8/layout/vList5"/>
    <dgm:cxn modelId="{8C9BE2C3-6082-495C-8DD2-A4810AB351AD}" srcId="{CD535A4A-7254-40C6-8A34-24C2F42A85F0}" destId="{ECAF5B0B-CD36-4171-B4C8-F2549D10502C}" srcOrd="0" destOrd="0" parTransId="{DE84B496-10FF-486B-9155-D4FBFA51B225}" sibTransId="{C66E0B17-A494-4707-A790-47350840420A}"/>
    <dgm:cxn modelId="{CA1F64C4-284C-4E5A-95AC-C52B9F4516C5}" type="presOf" srcId="{4C9AC6CA-EAC5-4853-92F2-C6F409422ABA}" destId="{A00BFE25-8E7D-478F-8183-0504B3643A8C}" srcOrd="0" destOrd="1" presId="urn:microsoft.com/office/officeart/2005/8/layout/vList5"/>
    <dgm:cxn modelId="{6A53DC46-618F-43DD-8C07-E1DED8014911}" type="presParOf" srcId="{CC15F20B-3152-475F-A6A8-E99D19265D9A}" destId="{9703BEF6-C4C7-4C78-9DA3-2B4578CC0D19}" srcOrd="0" destOrd="0" presId="urn:microsoft.com/office/officeart/2005/8/layout/vList5"/>
    <dgm:cxn modelId="{1EF97335-75A7-427C-82B2-9A066967C9DB}" type="presParOf" srcId="{9703BEF6-C4C7-4C78-9DA3-2B4578CC0D19}" destId="{CAA03949-4788-4509-B6F8-30FEEBA5E41F}" srcOrd="0" destOrd="0" presId="urn:microsoft.com/office/officeart/2005/8/layout/vList5"/>
    <dgm:cxn modelId="{75E7BA67-B8C0-485B-8A44-868579DE8DFB}" type="presParOf" srcId="{9703BEF6-C4C7-4C78-9DA3-2B4578CC0D19}" destId="{59CF7A71-70BD-4E13-9485-3828E90349F2}" srcOrd="1" destOrd="0" presId="urn:microsoft.com/office/officeart/2005/8/layout/vList5"/>
    <dgm:cxn modelId="{62F9A70A-C973-4AC8-A1A1-67EF1F3EBAF0}" type="presParOf" srcId="{CC15F20B-3152-475F-A6A8-E99D19265D9A}" destId="{162FBB78-1FC3-414C-BFFF-2C00B22AF4B5}" srcOrd="1" destOrd="0" presId="urn:microsoft.com/office/officeart/2005/8/layout/vList5"/>
    <dgm:cxn modelId="{A0980CE3-2D01-46E5-AC65-DB204A992E09}" type="presParOf" srcId="{CC15F20B-3152-475F-A6A8-E99D19265D9A}" destId="{73174504-6CA4-455B-8684-0B6EF477E8D6}" srcOrd="2" destOrd="0" presId="urn:microsoft.com/office/officeart/2005/8/layout/vList5"/>
    <dgm:cxn modelId="{5DFA3619-1BD7-4FCD-88AE-6A6BCDB3DF19}" type="presParOf" srcId="{73174504-6CA4-455B-8684-0B6EF477E8D6}" destId="{7E243BBD-4168-4908-AAA3-5931777F0F34}" srcOrd="0" destOrd="0" presId="urn:microsoft.com/office/officeart/2005/8/layout/vList5"/>
    <dgm:cxn modelId="{D11C1FD5-5716-4300-BA63-214AE3C1143F}" type="presParOf" srcId="{73174504-6CA4-455B-8684-0B6EF477E8D6}" destId="{A00BFE25-8E7D-478F-8183-0504B3643A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3492D-A110-4ED1-A79F-7A4D6997F623}">
      <dsp:nvSpPr>
        <dsp:cNvPr id="0" name=""/>
        <dsp:cNvSpPr/>
      </dsp:nvSpPr>
      <dsp:spPr>
        <a:xfrm>
          <a:off x="3649" y="1711"/>
          <a:ext cx="1910866" cy="14121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Enfermedad neurodegenerativa incurable</a:t>
          </a:r>
        </a:p>
      </dsp:txBody>
      <dsp:txXfrm>
        <a:off x="283489" y="208511"/>
        <a:ext cx="1351186" cy="998519"/>
      </dsp:txXfrm>
    </dsp:sp>
    <dsp:sp modelId="{11C600AB-2F2D-42D8-9CD1-CB17D660454F}">
      <dsp:nvSpPr>
        <dsp:cNvPr id="0" name=""/>
        <dsp:cNvSpPr/>
      </dsp:nvSpPr>
      <dsp:spPr>
        <a:xfrm>
          <a:off x="2029179" y="298256"/>
          <a:ext cx="819029" cy="819029"/>
        </a:xfrm>
        <a:prstGeom prst="mathPlus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137741" y="611453"/>
        <a:ext cx="601905" cy="192635"/>
      </dsp:txXfrm>
    </dsp:sp>
    <dsp:sp modelId="{AB23CC6E-8C3C-4C78-ACD3-451671792F2E}">
      <dsp:nvSpPr>
        <dsp:cNvPr id="0" name=""/>
        <dsp:cNvSpPr/>
      </dsp:nvSpPr>
      <dsp:spPr>
        <a:xfrm>
          <a:off x="2962873" y="1711"/>
          <a:ext cx="1577450" cy="14121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Evolución progresiva</a:t>
          </a:r>
          <a:endParaRPr lang="es-CO" sz="1600" kern="1200" dirty="0">
            <a:solidFill>
              <a:srgbClr val="FF0000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193885" y="208511"/>
        <a:ext cx="1115426" cy="998519"/>
      </dsp:txXfrm>
    </dsp:sp>
    <dsp:sp modelId="{EEDE2C43-EF71-4558-A00E-3A56AAE8583B}">
      <dsp:nvSpPr>
        <dsp:cNvPr id="0" name=""/>
        <dsp:cNvSpPr/>
      </dsp:nvSpPr>
      <dsp:spPr>
        <a:xfrm>
          <a:off x="4654988" y="298256"/>
          <a:ext cx="819029" cy="819029"/>
        </a:xfrm>
        <a:prstGeom prst="mathEqual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763550" y="466976"/>
        <a:ext cx="601905" cy="481589"/>
      </dsp:txXfrm>
    </dsp:sp>
    <dsp:sp modelId="{D619BFBA-96C0-46B0-B2F8-D075AE8965E9}">
      <dsp:nvSpPr>
        <dsp:cNvPr id="0" name=""/>
        <dsp:cNvSpPr/>
      </dsp:nvSpPr>
      <dsp:spPr>
        <a:xfrm>
          <a:off x="5588681" y="2"/>
          <a:ext cx="1968509" cy="14155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Candidatos potenciales a donación de órganos</a:t>
          </a:r>
        </a:p>
      </dsp:txBody>
      <dsp:txXfrm>
        <a:off x="5876962" y="207303"/>
        <a:ext cx="1391947" cy="1000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F2467-E2ED-42AC-ADA8-BF9D6AA4271B}">
      <dsp:nvSpPr>
        <dsp:cNvPr id="0" name=""/>
        <dsp:cNvSpPr/>
      </dsp:nvSpPr>
      <dsp:spPr>
        <a:xfrm>
          <a:off x="0" y="483240"/>
          <a:ext cx="48482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73875-E6ED-49D9-BEC2-886BD30665B2}">
      <dsp:nvSpPr>
        <dsp:cNvPr id="0" name=""/>
        <dsp:cNvSpPr/>
      </dsp:nvSpPr>
      <dsp:spPr>
        <a:xfrm>
          <a:off x="242410" y="10920"/>
          <a:ext cx="3393740" cy="94464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275" tIns="0" rIns="1282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Describir </a:t>
          </a:r>
          <a:r>
            <a:rPr lang="es-CO" sz="1800" b="1" u="sng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población</a:t>
          </a:r>
          <a:r>
            <a:rPr lang="es-CO" sz="1800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donante Unidad ELA HUVR</a:t>
          </a:r>
        </a:p>
      </dsp:txBody>
      <dsp:txXfrm>
        <a:off x="288524" y="57034"/>
        <a:ext cx="3301512" cy="852412"/>
      </dsp:txXfrm>
    </dsp:sp>
    <dsp:sp modelId="{38D729EA-0DAE-419B-AF51-63C96287BCA5}">
      <dsp:nvSpPr>
        <dsp:cNvPr id="0" name=""/>
        <dsp:cNvSpPr/>
      </dsp:nvSpPr>
      <dsp:spPr>
        <a:xfrm>
          <a:off x="0" y="1934760"/>
          <a:ext cx="4848200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14569-132D-4E3C-835C-5D3B510677C3}">
      <dsp:nvSpPr>
        <dsp:cNvPr id="0" name=""/>
        <dsp:cNvSpPr/>
      </dsp:nvSpPr>
      <dsp:spPr>
        <a:xfrm>
          <a:off x="242410" y="1462440"/>
          <a:ext cx="3393740" cy="94464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275" tIns="0" rIns="1282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Analizar </a:t>
          </a:r>
          <a:r>
            <a:rPr lang="es-CO" sz="1800" b="1" u="sng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diferencias</a:t>
          </a:r>
          <a:r>
            <a:rPr lang="es-CO" sz="1800" kern="12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entre donantes y no donantes</a:t>
          </a:r>
        </a:p>
      </dsp:txBody>
      <dsp:txXfrm>
        <a:off x="288524" y="1508554"/>
        <a:ext cx="3301512" cy="852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30BF8-5A57-43B1-B0E4-8CD2BC9A776C}">
      <dsp:nvSpPr>
        <dsp:cNvPr id="0" name=""/>
        <dsp:cNvSpPr/>
      </dsp:nvSpPr>
      <dsp:spPr>
        <a:xfrm>
          <a:off x="-3783069" y="-497766"/>
          <a:ext cx="4509090" cy="4509090"/>
        </a:xfrm>
        <a:prstGeom prst="blockArc">
          <a:avLst>
            <a:gd name="adj1" fmla="val 18900000"/>
            <a:gd name="adj2" fmla="val 2700000"/>
            <a:gd name="adj3" fmla="val 47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138C9-C215-4EF7-B61D-053E4C4D128A}">
      <dsp:nvSpPr>
        <dsp:cNvPr id="0" name=""/>
        <dsp:cNvSpPr/>
      </dsp:nvSpPr>
      <dsp:spPr>
        <a:xfrm>
          <a:off x="466881" y="-18222"/>
          <a:ext cx="2678944" cy="15418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132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Estudio descriptivo, retrospectivo </a:t>
          </a: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rPr>
            <a:t> pacientes ELA en Unidad Multidisciplinar </a:t>
          </a:r>
          <a:r>
            <a:rPr lang="es-CO" sz="18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anose="05000000000000000000" pitchFamily="2" charset="2"/>
            </a:rPr>
            <a:t>(2021 – 2024)</a:t>
          </a:r>
          <a:endParaRPr lang="es-CO" sz="1800" b="1" u="sng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66881" y="-18222"/>
        <a:ext cx="2678944" cy="1541835"/>
      </dsp:txXfrm>
    </dsp:sp>
    <dsp:sp modelId="{A32AEC70-5AD8-482F-A0B0-E1813E2AFD74}">
      <dsp:nvSpPr>
        <dsp:cNvPr id="0" name=""/>
        <dsp:cNvSpPr/>
      </dsp:nvSpPr>
      <dsp:spPr>
        <a:xfrm>
          <a:off x="48514" y="4486"/>
          <a:ext cx="836735" cy="8367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AAFCB-D7E3-4881-9725-8F158DBA02A6}">
      <dsp:nvSpPr>
        <dsp:cNvPr id="0" name=""/>
        <dsp:cNvSpPr/>
      </dsp:nvSpPr>
      <dsp:spPr>
        <a:xfrm>
          <a:off x="698002" y="1800198"/>
          <a:ext cx="2435621" cy="5062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132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0" u="none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Muestra:</a:t>
          </a:r>
          <a:r>
            <a:rPr lang="es-CO" sz="1800" b="0" u="none" kern="1200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88 pacientes</a:t>
          </a:r>
          <a:endParaRPr lang="es-CO" sz="1800" b="0" u="none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98002" y="1800198"/>
        <a:ext cx="2435621" cy="506251"/>
      </dsp:txXfrm>
    </dsp:sp>
    <dsp:sp modelId="{72060CE1-0803-452D-B0A6-7A3B392AA4BF}">
      <dsp:nvSpPr>
        <dsp:cNvPr id="0" name=""/>
        <dsp:cNvSpPr/>
      </dsp:nvSpPr>
      <dsp:spPr>
        <a:xfrm>
          <a:off x="280264" y="1611537"/>
          <a:ext cx="836735" cy="8367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32BE7B-F7EB-4CDE-82B1-A30C00257BFB}">
      <dsp:nvSpPr>
        <dsp:cNvPr id="0" name=""/>
        <dsp:cNvSpPr/>
      </dsp:nvSpPr>
      <dsp:spPr>
        <a:xfrm>
          <a:off x="466881" y="2556903"/>
          <a:ext cx="2678944" cy="7900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132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Dos grupos: </a:t>
          </a:r>
          <a:r>
            <a:rPr lang="es-CO" sz="1800" b="1" u="sng" kern="1200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donantes y no donantes</a:t>
          </a:r>
          <a:endParaRPr lang="es-CO" sz="1800" b="0" u="sng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66881" y="2556903"/>
        <a:ext cx="2678944" cy="790038"/>
      </dsp:txXfrm>
    </dsp:sp>
    <dsp:sp modelId="{4A63ECA6-ABB6-4594-93AB-18AC7F843B93}">
      <dsp:nvSpPr>
        <dsp:cNvPr id="0" name=""/>
        <dsp:cNvSpPr/>
      </dsp:nvSpPr>
      <dsp:spPr>
        <a:xfrm>
          <a:off x="48514" y="2510206"/>
          <a:ext cx="836735" cy="8367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3A30A-E7CB-4D23-8ABB-87DC60312DE6}">
      <dsp:nvSpPr>
        <dsp:cNvPr id="0" name=""/>
        <dsp:cNvSpPr/>
      </dsp:nvSpPr>
      <dsp:spPr>
        <a:xfrm>
          <a:off x="260745" y="731699"/>
          <a:ext cx="1540342" cy="1663754"/>
        </a:xfrm>
        <a:prstGeom prst="roundRect">
          <a:avLst/>
        </a:prstGeom>
        <a:blipFill>
          <a:blip xmlns:r="http://schemas.openxmlformats.org/officeDocument/2006/relationships"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3BA6D3-E381-421A-81A6-CCF2EEDB9A47}">
      <dsp:nvSpPr>
        <dsp:cNvPr id="0" name=""/>
        <dsp:cNvSpPr/>
      </dsp:nvSpPr>
      <dsp:spPr>
        <a:xfrm>
          <a:off x="83292" y="1195710"/>
          <a:ext cx="1586239" cy="157657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3292" y="1195710"/>
        <a:ext cx="1586239" cy="1576570"/>
      </dsp:txXfrm>
    </dsp:sp>
    <dsp:sp modelId="{E55A004A-56AA-4CF6-9410-E9C27725F47C}">
      <dsp:nvSpPr>
        <dsp:cNvPr id="0" name=""/>
        <dsp:cNvSpPr/>
      </dsp:nvSpPr>
      <dsp:spPr>
        <a:xfrm>
          <a:off x="1706213" y="118387"/>
          <a:ext cx="709456" cy="70945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C4EC6-7087-43BF-BAE8-2BA6308B25C6}">
      <dsp:nvSpPr>
        <dsp:cNvPr id="0" name=""/>
        <dsp:cNvSpPr/>
      </dsp:nvSpPr>
      <dsp:spPr>
        <a:xfrm>
          <a:off x="2415670" y="118387"/>
          <a:ext cx="1814659" cy="709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Socio-demográficas</a:t>
          </a:r>
        </a:p>
      </dsp:txBody>
      <dsp:txXfrm>
        <a:off x="2415670" y="118387"/>
        <a:ext cx="1814659" cy="709456"/>
      </dsp:txXfrm>
    </dsp:sp>
    <dsp:sp modelId="{EE2968D8-0C24-44AF-9386-B7EF00E62D22}">
      <dsp:nvSpPr>
        <dsp:cNvPr id="0" name=""/>
        <dsp:cNvSpPr/>
      </dsp:nvSpPr>
      <dsp:spPr>
        <a:xfrm>
          <a:off x="1706213" y="955546"/>
          <a:ext cx="709456" cy="70945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5F16E-7B52-4332-B399-31327D0E2ED1}">
      <dsp:nvSpPr>
        <dsp:cNvPr id="0" name=""/>
        <dsp:cNvSpPr/>
      </dsp:nvSpPr>
      <dsp:spPr>
        <a:xfrm>
          <a:off x="2415670" y="955546"/>
          <a:ext cx="1428910" cy="709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Clínicas</a:t>
          </a:r>
        </a:p>
      </dsp:txBody>
      <dsp:txXfrm>
        <a:off x="2415670" y="955546"/>
        <a:ext cx="1428910" cy="709456"/>
      </dsp:txXfrm>
    </dsp:sp>
    <dsp:sp modelId="{74766A1D-EA04-4E58-A71E-0E5022569D8E}">
      <dsp:nvSpPr>
        <dsp:cNvPr id="0" name=""/>
        <dsp:cNvSpPr/>
      </dsp:nvSpPr>
      <dsp:spPr>
        <a:xfrm>
          <a:off x="1706213" y="1792704"/>
          <a:ext cx="709456" cy="70945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28AC6-63AD-4C11-B8CA-2571CEF1D68C}">
      <dsp:nvSpPr>
        <dsp:cNvPr id="0" name=""/>
        <dsp:cNvSpPr/>
      </dsp:nvSpPr>
      <dsp:spPr>
        <a:xfrm>
          <a:off x="2415670" y="1792704"/>
          <a:ext cx="1428910" cy="7094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Funcionales</a:t>
          </a:r>
        </a:p>
      </dsp:txBody>
      <dsp:txXfrm>
        <a:off x="2415670" y="1792704"/>
        <a:ext cx="1428910" cy="7094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2A9A2-177F-47FF-A9F6-913BDFA9488E}">
      <dsp:nvSpPr>
        <dsp:cNvPr id="0" name=""/>
        <dsp:cNvSpPr/>
      </dsp:nvSpPr>
      <dsp:spPr>
        <a:xfrm>
          <a:off x="0" y="0"/>
          <a:ext cx="2700300" cy="748800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diagnostico: 64,68 años</a:t>
          </a:r>
        </a:p>
      </dsp:txBody>
      <dsp:txXfrm>
        <a:off x="36553" y="36553"/>
        <a:ext cx="2627194" cy="675694"/>
      </dsp:txXfrm>
    </dsp:sp>
    <dsp:sp modelId="{33464182-52DE-4968-B73E-CD23B3761997}">
      <dsp:nvSpPr>
        <dsp:cNvPr id="0" name=""/>
        <dsp:cNvSpPr/>
      </dsp:nvSpPr>
      <dsp:spPr>
        <a:xfrm>
          <a:off x="0" y="891648"/>
          <a:ext cx="2700300" cy="748800"/>
        </a:xfrm>
        <a:prstGeom prst="roundRect">
          <a:avLst/>
        </a:prstGeom>
        <a:solidFill>
          <a:schemeClr val="accent4">
            <a:shade val="50000"/>
            <a:hueOff val="-139623"/>
            <a:satOff val="-4225"/>
            <a:lumOff val="277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fallecimiento: 67,42 años</a:t>
          </a:r>
        </a:p>
      </dsp:txBody>
      <dsp:txXfrm>
        <a:off x="36553" y="928201"/>
        <a:ext cx="2627194" cy="675694"/>
      </dsp:txXfrm>
    </dsp:sp>
    <dsp:sp modelId="{EE36FC1A-418B-446B-89B8-FA70B15B16C1}">
      <dsp:nvSpPr>
        <dsp:cNvPr id="0" name=""/>
        <dsp:cNvSpPr/>
      </dsp:nvSpPr>
      <dsp:spPr>
        <a:xfrm>
          <a:off x="0" y="1755648"/>
          <a:ext cx="2700300" cy="748800"/>
        </a:xfrm>
        <a:prstGeom prst="roundRect">
          <a:avLst/>
        </a:prstGeom>
        <a:solidFill>
          <a:schemeClr val="accent4">
            <a:shade val="50000"/>
            <a:hueOff val="-139623"/>
            <a:satOff val="-4225"/>
            <a:lumOff val="277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Años</a:t>
          </a:r>
          <a:r>
            <a:rPr lang="es-CO" sz="1800" kern="1200" baseline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de evolución: 2,36 </a:t>
          </a:r>
          <a:endParaRPr lang="es-CO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6553" y="1792201"/>
        <a:ext cx="2627194" cy="6756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F7A71-70BD-4E13-9485-3828E90349F2}">
      <dsp:nvSpPr>
        <dsp:cNvPr id="0" name=""/>
        <dsp:cNvSpPr/>
      </dsp:nvSpPr>
      <dsp:spPr>
        <a:xfrm rot="5400000">
          <a:off x="2173403" y="-402425"/>
          <a:ext cx="1166126" cy="226258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Presencia de comorbilidades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Años de </a:t>
          </a:r>
          <a:r>
            <a:rPr lang="es-CO" sz="1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evolucion</a:t>
          </a:r>
          <a:endParaRPr lang="es-CO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1625176" y="202728"/>
        <a:ext cx="2205655" cy="1052274"/>
      </dsp:txXfrm>
    </dsp:sp>
    <dsp:sp modelId="{CAA03949-4788-4509-B6F8-30FEEBA5E41F}">
      <dsp:nvSpPr>
        <dsp:cNvPr id="0" name=""/>
        <dsp:cNvSpPr/>
      </dsp:nvSpPr>
      <dsp:spPr>
        <a:xfrm>
          <a:off x="674" y="36"/>
          <a:ext cx="1624502" cy="145765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Correlación </a:t>
          </a:r>
          <a:r>
            <a:rPr lang="es-CO" sz="18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positiva</a:t>
          </a:r>
        </a:p>
      </dsp:txBody>
      <dsp:txXfrm>
        <a:off x="71831" y="71193"/>
        <a:ext cx="1482188" cy="1315344"/>
      </dsp:txXfrm>
    </dsp:sp>
    <dsp:sp modelId="{A00BFE25-8E7D-478F-8183-0504B3643A8C}">
      <dsp:nvSpPr>
        <dsp:cNvPr id="0" name=""/>
        <dsp:cNvSpPr/>
      </dsp:nvSpPr>
      <dsp:spPr>
        <a:xfrm rot="5400000">
          <a:off x="2173403" y="1128115"/>
          <a:ext cx="1166126" cy="2262581"/>
        </a:xfrm>
        <a:prstGeom prst="round2Same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diagnostico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Edad al fallecimiento</a:t>
          </a:r>
        </a:p>
      </dsp:txBody>
      <dsp:txXfrm rot="-5400000">
        <a:off x="1625176" y="1733268"/>
        <a:ext cx="2205655" cy="1052274"/>
      </dsp:txXfrm>
    </dsp:sp>
    <dsp:sp modelId="{7E243BBD-4168-4908-AAA3-5931777F0F34}">
      <dsp:nvSpPr>
        <dsp:cNvPr id="0" name=""/>
        <dsp:cNvSpPr/>
      </dsp:nvSpPr>
      <dsp:spPr>
        <a:xfrm>
          <a:off x="674" y="1530577"/>
          <a:ext cx="1624502" cy="1457658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Correlación </a:t>
          </a:r>
          <a:r>
            <a:rPr lang="es-CO" sz="1800" b="1" u="sng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negativa</a:t>
          </a:r>
        </a:p>
      </dsp:txBody>
      <dsp:txXfrm>
        <a:off x="71831" y="1601734"/>
        <a:ext cx="1482188" cy="1315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80F12-5CFF-4EDD-9B90-D25B37A27A87}" type="datetimeFigureOut">
              <a:rPr lang="es-CO" smtClean="0"/>
              <a:t>28/02/2025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BF430-7C08-49B5-ACEA-FD3E482D62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696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65798-C4B2-5A29-6E58-EDF329183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B06DC59-6063-4D2B-15B5-F4C356201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84B6BF8-67D3-B3FF-7A6D-86F6021CF5F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8E2562-0B5E-67E9-FF7A-B08BB3B0818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9B4D3C6-2431-45AC-83A9-7369FCA842DD}" type="slidenum">
              <a:t>1</a:t>
            </a:fld>
            <a:endParaRPr lang="es-CO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74896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839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200" dirty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9276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3382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3708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699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1648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8BF430-7C08-49B5-ACEA-FD3E482D62AE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792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18.jpeg"/><Relationship Id="rId10" Type="http://schemas.openxmlformats.org/officeDocument/2006/relationships/diagramQuickStyle" Target="../diagrams/quickStyle4.xml"/><Relationship Id="rId19" Type="http://schemas.openxmlformats.org/officeDocument/2006/relationships/image" Target="../media/image22.jpeg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F4297-A74F-56B3-3FF5-03220D761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6D0039F1-8203-4075-96DE-312E3002F1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2336" y="1419631"/>
            <a:ext cx="3556496" cy="1800191"/>
          </a:xfr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/>
            </a:solidFill>
            <a:prstDash val="sysDash"/>
          </a:ln>
        </p:spPr>
        <p:txBody>
          <a:bodyPr>
            <a:noAutofit/>
          </a:bodyPr>
          <a:lstStyle/>
          <a:p>
            <a:pPr lvl="0" algn="l">
              <a:lnSpc>
                <a:spcPct val="90000"/>
              </a:lnSpc>
            </a:pPr>
            <a:r>
              <a:rPr lang="es-CO" sz="18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DONACIÓN DE ÓRGANOS Y ESCLEROSIS LATERAL AMIOTRÓFICA: ANÁLISIS DE LOS FACTORES ASOCIADOS DESDE LA UNIDAD MULTIDISCIPLINAR DE ELA</a:t>
            </a:r>
            <a:endParaRPr lang="es-ES" sz="18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66AC3CF5-8258-A4B0-8C3B-344BFBC196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2335" y="3346152"/>
            <a:ext cx="3577021" cy="1241822"/>
          </a:xfrm>
        </p:spPr>
        <p:txBody>
          <a:bodyPr>
            <a:noAutofit/>
          </a:bodyPr>
          <a:lstStyle/>
          <a:p>
            <a:pPr lvl="0" algn="just">
              <a:spcBef>
                <a:spcPts val="300"/>
              </a:spcBef>
              <a:spcAft>
                <a:spcPts val="800"/>
              </a:spcAft>
            </a:pPr>
            <a:r>
              <a:rPr lang="es-CO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M.A. Jaimes Castaño, C. Carrera Cueva, E. De Benito Zorrero, M.D.C. Toquero Pichardo, M.O. </a:t>
            </a:r>
            <a:r>
              <a:rPr lang="es-CO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Artillo</a:t>
            </a:r>
            <a:r>
              <a:rPr lang="es-CO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Picón, C. Caballero Eraso. </a:t>
            </a:r>
          </a:p>
          <a:p>
            <a:pPr lvl="0" algn="just">
              <a:spcBef>
                <a:spcPts val="300"/>
              </a:spcBef>
              <a:spcAft>
                <a:spcPts val="800"/>
              </a:spcAft>
            </a:pPr>
            <a:r>
              <a:rPr lang="es-CO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Médico – Quirúrgica de Enfermedades Respiratorias del Hospital Universitario Virgen del Rocío</a:t>
            </a:r>
            <a:endParaRPr lang="es-CO" sz="12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10" descr="Hospital Universitario Virgen del Rocio">
            <a:extLst>
              <a:ext uri="{FF2B5EF4-FFF2-40B4-BE49-F238E27FC236}">
                <a16:creationId xmlns:a16="http://schemas.microsoft.com/office/drawing/2014/main" id="{373AC3D9-0C43-6312-3DF6-B708AC17F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510" y="241299"/>
            <a:ext cx="1640955" cy="1213427"/>
          </a:xfrm>
          <a:prstGeom prst="rect">
            <a:avLst/>
          </a:prstGeom>
          <a:noFill/>
        </p:spPr>
      </p:pic>
      <p:pic>
        <p:nvPicPr>
          <p:cNvPr id="4" name="Picture 2" descr="Donar Organos PNG Imágenes Transparentes - Pngtree">
            <a:extLst>
              <a:ext uri="{FF2B5EF4-FFF2-40B4-BE49-F238E27FC236}">
                <a16:creationId xmlns:a16="http://schemas.microsoft.com/office/drawing/2014/main" id="{28C0B6CB-B763-81F3-66FF-CDA3A6A11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8364" y="1918446"/>
            <a:ext cx="1276602" cy="1276602"/>
          </a:xfrm>
          <a:prstGeom prst="rect">
            <a:avLst/>
          </a:prstGeom>
          <a:noFill/>
        </p:spPr>
      </p:pic>
      <p:pic>
        <p:nvPicPr>
          <p:cNvPr id="6" name="Picture 12" descr="Coordinación Trasplantes Sevilla-Huelva">
            <a:extLst>
              <a:ext uri="{FF2B5EF4-FFF2-40B4-BE49-F238E27FC236}">
                <a16:creationId xmlns:a16="http://schemas.microsoft.com/office/drawing/2014/main" id="{884123C4-5B7F-A7BD-33DB-F38E9EF0D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358" y="1888427"/>
            <a:ext cx="1306621" cy="1306621"/>
          </a:xfrm>
          <a:prstGeom prst="rect">
            <a:avLst/>
          </a:prstGeom>
          <a:noFill/>
        </p:spPr>
      </p:pic>
      <p:pic>
        <p:nvPicPr>
          <p:cNvPr id="9" name="Picture 18" descr="ALCER conmemora el Día Nacional del Donante de Órganos">
            <a:extLst>
              <a:ext uri="{FF2B5EF4-FFF2-40B4-BE49-F238E27FC236}">
                <a16:creationId xmlns:a16="http://schemas.microsoft.com/office/drawing/2014/main" id="{99B965ED-8D5E-B17E-CC0D-7A9E289BEC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811521"/>
            <a:ext cx="1829329" cy="914664"/>
          </a:xfrm>
          <a:prstGeom prst="rect">
            <a:avLst/>
          </a:prstGeom>
          <a:noFill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C034BB4-8B50-4484-85C4-0CE46992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42643" y="0"/>
            <a:ext cx="0" cy="51435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4">
            <a:extLst>
              <a:ext uri="{FF2B5EF4-FFF2-40B4-BE49-F238E27FC236}">
                <a16:creationId xmlns:a16="http://schemas.microsoft.com/office/drawing/2014/main" id="{A8B39DAF-EA5A-D951-8AAD-820FA9C19C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6428" y="241299"/>
            <a:ext cx="1213430" cy="1213430"/>
          </a:xfrm>
          <a:prstGeom prst="rect">
            <a:avLst/>
          </a:prstGeom>
          <a:noFill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B200F7-B57A-4824-BB91-B6624450A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1671577"/>
            <a:ext cx="4572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A92245C-961F-47D5-9691-272D28692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02562" y="3436352"/>
            <a:ext cx="4541438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 descr="Esclerosis Lateral Amiotrófica (ELA): qué es y sus síntomas">
            <a:extLst>
              <a:ext uri="{FF2B5EF4-FFF2-40B4-BE49-F238E27FC236}">
                <a16:creationId xmlns:a16="http://schemas.microsoft.com/office/drawing/2014/main" id="{7A273A9F-3D14-AFC7-247B-6F419C812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5848" y="3677653"/>
            <a:ext cx="1393641" cy="1182401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C5D34B-5113-8C2E-391E-AAE2FB36AC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86" y="0"/>
            <a:ext cx="1864918" cy="127903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E3EF741-8B86-E28F-3B56-C7917DBBD2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6630" y="4401147"/>
            <a:ext cx="857370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38371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 posible nuevo enfoque terapéutico para curar las enfermedades  neurodegenerativas - Reactivación de neuronas motoras dañadas mediante  campos magnéticos">
            <a:extLst>
              <a:ext uri="{FF2B5EF4-FFF2-40B4-BE49-F238E27FC236}">
                <a16:creationId xmlns:a16="http://schemas.microsoft.com/office/drawing/2014/main" id="{614413CC-0C59-E709-4D0D-7CCDE47A1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70" y="1623912"/>
            <a:ext cx="1647826" cy="123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CE4D6BF-E97C-1D35-C422-C75F7CE3A2D4}"/>
              </a:ext>
            </a:extLst>
          </p:cNvPr>
          <p:cNvSpPr txBox="1"/>
          <p:nvPr/>
        </p:nvSpPr>
        <p:spPr>
          <a:xfrm>
            <a:off x="2123728" y="481471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INTRODUCCION</a:t>
            </a:r>
            <a:endParaRPr lang="es-CO" b="1" kern="100" dirty="0">
              <a:solidFill>
                <a:schemeClr val="accent5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7F08A36-1C2F-1C59-18E9-B7335FA0C4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926088"/>
              </p:ext>
            </p:extLst>
          </p:nvPr>
        </p:nvGraphicFramePr>
        <p:xfrm>
          <a:off x="1547664" y="1509225"/>
          <a:ext cx="7560840" cy="1415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D0D70E7-FAA7-1A3C-9BBC-C21D4E57235B}"/>
              </a:ext>
            </a:extLst>
          </p:cNvPr>
          <p:cNvSpPr txBox="1"/>
          <p:nvPr/>
        </p:nvSpPr>
        <p:spPr>
          <a:xfrm>
            <a:off x="467544" y="1863053"/>
            <a:ext cx="129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6E75CE6-EED9-3F1D-05C7-3B5382FC83C9}"/>
              </a:ext>
            </a:extLst>
          </p:cNvPr>
          <p:cNvSpPr/>
          <p:nvPr/>
        </p:nvSpPr>
        <p:spPr>
          <a:xfrm>
            <a:off x="4598974" y="3437985"/>
            <a:ext cx="3852428" cy="1294005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Escasos casos publicados sobre ELA y donación: </a:t>
            </a:r>
            <a:r>
              <a:rPr lang="es-CO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 8 CASOS EN REVISION DE 2024.</a:t>
            </a:r>
            <a:endParaRPr lang="es-CO" sz="2000" b="1" u="sng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A3FE220-E685-171F-B7FA-E14230A6C3A9}"/>
              </a:ext>
            </a:extLst>
          </p:cNvPr>
          <p:cNvSpPr/>
          <p:nvPr/>
        </p:nvSpPr>
        <p:spPr>
          <a:xfrm>
            <a:off x="467544" y="3410360"/>
            <a:ext cx="3852428" cy="13617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u="sng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Autonomía y capacidad </a:t>
            </a:r>
            <a:r>
              <a:rPr lang="es-C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toma de decisiones</a:t>
            </a:r>
          </a:p>
          <a:p>
            <a:pPr algn="ctr"/>
            <a:r>
              <a:rPr lang="es-CO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(programar final de la vida)</a:t>
            </a:r>
            <a:endParaRPr lang="es-ES" sz="2000" dirty="0">
              <a:solidFill>
                <a:schemeClr val="tx1"/>
              </a:solidFill>
            </a:endParaRPr>
          </a:p>
          <a:p>
            <a:pPr algn="ctr"/>
            <a:endParaRPr lang="es-CO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DB97515-C4C6-5158-4763-F59ACF1C7A6C}"/>
              </a:ext>
            </a:extLst>
          </p:cNvPr>
          <p:cNvSpPr txBox="1"/>
          <p:nvPr/>
        </p:nvSpPr>
        <p:spPr>
          <a:xfrm>
            <a:off x="2123728" y="481471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endParaRPr lang="es-CO" b="1" kern="100" dirty="0">
              <a:solidFill>
                <a:schemeClr val="accent5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Imagen 8" descr="Diagrama&#10;&#10;Descripción generada automáticamente">
            <a:extLst>
              <a:ext uri="{FF2B5EF4-FFF2-40B4-BE49-F238E27FC236}">
                <a16:creationId xmlns:a16="http://schemas.microsoft.com/office/drawing/2014/main" id="{684F2A76-D86F-2693-EF46-7F422F4A99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37" y="1491630"/>
            <a:ext cx="3311959" cy="3311959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D5E65435-C682-E18A-B6A3-E277A76887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7295972"/>
              </p:ext>
            </p:extLst>
          </p:nvPr>
        </p:nvGraphicFramePr>
        <p:xfrm>
          <a:off x="3900264" y="1663917"/>
          <a:ext cx="4848200" cy="275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90436220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27ECD5A-1D62-E1A5-4B23-B6DD9375F2A6}"/>
              </a:ext>
            </a:extLst>
          </p:cNvPr>
          <p:cNvSpPr txBox="1"/>
          <p:nvPr/>
        </p:nvSpPr>
        <p:spPr>
          <a:xfrm>
            <a:off x="2123728" y="411510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</a:t>
            </a:r>
            <a:r>
              <a:rPr lang="es-ES" b="1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METODOS</a:t>
            </a:r>
            <a:endParaRPr lang="es-CO" b="1" kern="100" dirty="0">
              <a:solidFill>
                <a:schemeClr val="accent5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5F84C60-C471-92A7-C3FB-0C792D97B0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3752"/>
              </p:ext>
            </p:extLst>
          </p:nvPr>
        </p:nvGraphicFramePr>
        <p:xfrm>
          <a:off x="107504" y="1491630"/>
          <a:ext cx="3189688" cy="334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3DDCEE8-F346-0352-7A5C-64EDE907F6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4176882"/>
              </p:ext>
            </p:extLst>
          </p:nvPr>
        </p:nvGraphicFramePr>
        <p:xfrm>
          <a:off x="3221100" y="1575121"/>
          <a:ext cx="4231220" cy="289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9747065-E3FB-0672-A1B7-BEDDAD985A81}"/>
              </a:ext>
            </a:extLst>
          </p:cNvPr>
          <p:cNvSpPr/>
          <p:nvPr/>
        </p:nvSpPr>
        <p:spPr>
          <a:xfrm>
            <a:off x="3491880" y="1203598"/>
            <a:ext cx="2566829" cy="362087"/>
          </a:xfrm>
          <a:prstGeom prst="roundRect">
            <a:avLst/>
          </a:prstGeom>
          <a:solidFill>
            <a:schemeClr val="bg2"/>
          </a:solidFill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variables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21AC0805-4769-CEF7-13F4-AB7D79561DC9}"/>
              </a:ext>
            </a:extLst>
          </p:cNvPr>
          <p:cNvSpPr/>
          <p:nvPr/>
        </p:nvSpPr>
        <p:spPr>
          <a:xfrm>
            <a:off x="3527449" y="4443958"/>
            <a:ext cx="4932983" cy="6134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Comparación entre variables y análisis de asociación entre variables y la donación.</a:t>
            </a:r>
          </a:p>
        </p:txBody>
      </p:sp>
      <p:pic>
        <p:nvPicPr>
          <p:cNvPr id="6146" name="Picture 2" descr="Edades De Hombres Ilustración De Dibujos Animados Ilustraciones svg,  vectoriales, clip art vectorizado libre de derechos. Image 34030390">
            <a:extLst>
              <a:ext uri="{FF2B5EF4-FFF2-40B4-BE49-F238E27FC236}">
                <a16:creationId xmlns:a16="http://schemas.microsoft.com/office/drawing/2014/main" id="{12CEAEF4-E6ED-C2C0-F3D0-37213D04B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91" y="1742275"/>
            <a:ext cx="1164773" cy="57530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653.700+ Hombre Mujer Ilustraciones de Stock, gráficos vectoriales libres  de derechos y clip art - iStock | Pareja, Genero, Personas">
            <a:extLst>
              <a:ext uri="{FF2B5EF4-FFF2-40B4-BE49-F238E27FC236}">
                <a16:creationId xmlns:a16="http://schemas.microsoft.com/office/drawing/2014/main" id="{5DDC8BE5-1B71-0719-2C72-88A2082F1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3" b="40200"/>
          <a:stretch/>
        </p:blipFill>
        <p:spPr bwMode="auto">
          <a:xfrm>
            <a:off x="7850334" y="1286096"/>
            <a:ext cx="523131" cy="41106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45 Ela High Res Illustrations - Getty Images | Esclerosis, Als">
            <a:extLst>
              <a:ext uri="{FF2B5EF4-FFF2-40B4-BE49-F238E27FC236}">
                <a16:creationId xmlns:a16="http://schemas.microsoft.com/office/drawing/2014/main" id="{3239C3A6-7351-23DC-3F03-CB3D941940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1" r="48765" b="4458"/>
          <a:stretch/>
        </p:blipFill>
        <p:spPr bwMode="auto">
          <a:xfrm>
            <a:off x="7199301" y="2571751"/>
            <a:ext cx="613059" cy="6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brir llave 11">
            <a:extLst>
              <a:ext uri="{FF2B5EF4-FFF2-40B4-BE49-F238E27FC236}">
                <a16:creationId xmlns:a16="http://schemas.microsoft.com/office/drawing/2014/main" id="{14726602-AFE5-B06B-138C-74A57605DB7D}"/>
              </a:ext>
            </a:extLst>
          </p:cNvPr>
          <p:cNvSpPr/>
          <p:nvPr/>
        </p:nvSpPr>
        <p:spPr>
          <a:xfrm>
            <a:off x="7163426" y="1433429"/>
            <a:ext cx="194810" cy="78476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Abrir llave 12">
            <a:extLst>
              <a:ext uri="{FF2B5EF4-FFF2-40B4-BE49-F238E27FC236}">
                <a16:creationId xmlns:a16="http://schemas.microsoft.com/office/drawing/2014/main" id="{90C33166-656A-7993-79CE-C8FE04BDB9A3}"/>
              </a:ext>
            </a:extLst>
          </p:cNvPr>
          <p:cNvSpPr/>
          <p:nvPr/>
        </p:nvSpPr>
        <p:spPr>
          <a:xfrm>
            <a:off x="6516216" y="2585180"/>
            <a:ext cx="185297" cy="634641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154" name="Picture 10" descr="23 en la categoría «Comorbilidad» de fotos e imágenes de stock libres de  regalías | Shutterstock">
            <a:extLst>
              <a:ext uri="{FF2B5EF4-FFF2-40B4-BE49-F238E27FC236}">
                <a16:creationId xmlns:a16="http://schemas.microsoft.com/office/drawing/2014/main" id="{921C90F0-8426-E25F-B5BB-39B712D69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0" r="11711"/>
          <a:stretch/>
        </p:blipFill>
        <p:spPr bwMode="auto">
          <a:xfrm>
            <a:off x="6623237" y="2572407"/>
            <a:ext cx="613059" cy="66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revención de UPP en pacientes con VMNI – Enfermería Creativa">
            <a:extLst>
              <a:ext uri="{FF2B5EF4-FFF2-40B4-BE49-F238E27FC236}">
                <a16:creationId xmlns:a16="http://schemas.microsoft.com/office/drawing/2014/main" id="{82BDB4C4-56FB-C948-A69D-B68E18780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82" t="30400" r="2056" b="20601"/>
          <a:stretch/>
        </p:blipFill>
        <p:spPr bwMode="auto">
          <a:xfrm>
            <a:off x="7858848" y="2540069"/>
            <a:ext cx="385560" cy="6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Dibujo De Un Tubo PEG Gastrostomía Endoscópica Percutánea Con La Sección  Transversal Del Estómago Que Muestra El Tubo En Su Lugar. Fotos, retratos,  imágenes y fotografía de archivo libres de derecho. Image">
            <a:extLst>
              <a:ext uri="{FF2B5EF4-FFF2-40B4-BE49-F238E27FC236}">
                <a16:creationId xmlns:a16="http://schemas.microsoft.com/office/drawing/2014/main" id="{AE6875EE-B9BA-BA2E-1834-68E145C52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5" r="17671" b="55211"/>
          <a:stretch/>
        </p:blipFill>
        <p:spPr bwMode="auto">
          <a:xfrm>
            <a:off x="8279422" y="2501244"/>
            <a:ext cx="613058" cy="68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6" descr="Vectores de Espirometria, imágenes vectoriales | Depositphotos">
            <a:extLst>
              <a:ext uri="{FF2B5EF4-FFF2-40B4-BE49-F238E27FC236}">
                <a16:creationId xmlns:a16="http://schemas.microsoft.com/office/drawing/2014/main" id="{91766C0B-6CEE-61FD-9491-7B9ABEC924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5" name="AutoShape 18" descr="Vectores de Espirometria, imágenes vectoriales | Depositphotos">
            <a:extLst>
              <a:ext uri="{FF2B5EF4-FFF2-40B4-BE49-F238E27FC236}">
                <a16:creationId xmlns:a16="http://schemas.microsoft.com/office/drawing/2014/main" id="{D165B891-9571-5674-FBBA-D80D38EBE4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166" name="Picture 22" descr="270+ Espirometro Ilustraciones de Stock, gráficos vectoriales libres de  derechos y clip art - iStock | Asma, Respirar, Soplar">
            <a:extLst>
              <a:ext uri="{FF2B5EF4-FFF2-40B4-BE49-F238E27FC236}">
                <a16:creationId xmlns:a16="http://schemas.microsoft.com/office/drawing/2014/main" id="{F457E5C6-B78A-888F-604C-FB4750285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0" t="19201" r="19131" b="19838"/>
          <a:stretch/>
        </p:blipFill>
        <p:spPr bwMode="auto">
          <a:xfrm>
            <a:off x="7454693" y="3604886"/>
            <a:ext cx="789715" cy="7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brir llave 16">
            <a:extLst>
              <a:ext uri="{FF2B5EF4-FFF2-40B4-BE49-F238E27FC236}">
                <a16:creationId xmlns:a16="http://schemas.microsoft.com/office/drawing/2014/main" id="{0B2FB943-A9E9-B084-7361-6078ACCA87FD}"/>
              </a:ext>
            </a:extLst>
          </p:cNvPr>
          <p:cNvSpPr/>
          <p:nvPr/>
        </p:nvSpPr>
        <p:spPr>
          <a:xfrm>
            <a:off x="7134566" y="3651870"/>
            <a:ext cx="245746" cy="596779"/>
          </a:xfrm>
          <a:prstGeom prst="leftBrace">
            <a:avLst>
              <a:gd name="adj1" fmla="val 8333"/>
              <a:gd name="adj2" fmla="val 1963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CCD66F9-C0EF-7546-58E5-76B97085EFB4}"/>
              </a:ext>
            </a:extLst>
          </p:cNvPr>
          <p:cNvCxnSpPr/>
          <p:nvPr/>
        </p:nvCxnSpPr>
        <p:spPr>
          <a:xfrm>
            <a:off x="3347864" y="987574"/>
            <a:ext cx="0" cy="415592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12574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C85CAF2-DDF6-46F7-E4F8-C2CF9514A31E}"/>
              </a:ext>
            </a:extLst>
          </p:cNvPr>
          <p:cNvSpPr txBox="1"/>
          <p:nvPr/>
        </p:nvSpPr>
        <p:spPr>
          <a:xfrm>
            <a:off x="2123728" y="481471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3B939B2-4E60-3ED3-1AE0-0872C5E9173D}"/>
              </a:ext>
            </a:extLst>
          </p:cNvPr>
          <p:cNvSpPr/>
          <p:nvPr/>
        </p:nvSpPr>
        <p:spPr>
          <a:xfrm>
            <a:off x="145546" y="2224779"/>
            <a:ext cx="1857689" cy="158417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incluyeron 88 pacientes: Unidad Multidisciplinar ELA HUVR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7AA53F4-00FA-A621-EE29-75EDB2186715}"/>
              </a:ext>
            </a:extLst>
          </p:cNvPr>
          <p:cNvSpPr/>
          <p:nvPr/>
        </p:nvSpPr>
        <p:spPr>
          <a:xfrm>
            <a:off x="2483768" y="2499742"/>
            <a:ext cx="1527307" cy="3320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donantes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48D2CB1B-8E6D-E3E2-6A4A-38A673003573}"/>
              </a:ext>
            </a:extLst>
          </p:cNvPr>
          <p:cNvSpPr/>
          <p:nvPr/>
        </p:nvSpPr>
        <p:spPr>
          <a:xfrm>
            <a:off x="2483768" y="3163900"/>
            <a:ext cx="1527307" cy="5611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 no donantes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02EA0A61-4497-FA81-6C43-B3E78495D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298292"/>
              </p:ext>
            </p:extLst>
          </p:nvPr>
        </p:nvGraphicFramePr>
        <p:xfrm>
          <a:off x="6156176" y="1923678"/>
          <a:ext cx="2700300" cy="253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88AC1853-206B-F190-976E-3C56D100B120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003235" y="2715766"/>
            <a:ext cx="393386" cy="301101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FE599055-931B-8D05-D8CA-7AAEA4214862}"/>
              </a:ext>
            </a:extLst>
          </p:cNvPr>
          <p:cNvCxnSpPr>
            <a:cxnSpLocks/>
          </p:cNvCxnSpPr>
          <p:nvPr/>
        </p:nvCxnSpPr>
        <p:spPr>
          <a:xfrm>
            <a:off x="2003236" y="3044370"/>
            <a:ext cx="393385" cy="319468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brir llave 33">
            <a:extLst>
              <a:ext uri="{FF2B5EF4-FFF2-40B4-BE49-F238E27FC236}">
                <a16:creationId xmlns:a16="http://schemas.microsoft.com/office/drawing/2014/main" id="{6DC135A6-4F77-62C2-DC76-80B35D01E13A}"/>
              </a:ext>
            </a:extLst>
          </p:cNvPr>
          <p:cNvSpPr/>
          <p:nvPr/>
        </p:nvSpPr>
        <p:spPr>
          <a:xfrm>
            <a:off x="4067944" y="1851670"/>
            <a:ext cx="216024" cy="244827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52" name="Gráfico 51">
            <a:extLst>
              <a:ext uri="{FF2B5EF4-FFF2-40B4-BE49-F238E27FC236}">
                <a16:creationId xmlns:a16="http://schemas.microsoft.com/office/drawing/2014/main" id="{2AA03AB2-5F8F-E866-50A8-AAAB86B153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7434648"/>
              </p:ext>
            </p:extLst>
          </p:nvPr>
        </p:nvGraphicFramePr>
        <p:xfrm>
          <a:off x="3923928" y="987574"/>
          <a:ext cx="2391403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8" name="Gráfico 57">
            <a:extLst>
              <a:ext uri="{FF2B5EF4-FFF2-40B4-BE49-F238E27FC236}">
                <a16:creationId xmlns:a16="http://schemas.microsoft.com/office/drawing/2014/main" id="{1D00E930-0F1D-3941-90F8-8CE3A1E11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3539830"/>
              </p:ext>
            </p:extLst>
          </p:nvPr>
        </p:nvGraphicFramePr>
        <p:xfrm>
          <a:off x="3563888" y="3075806"/>
          <a:ext cx="3039477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09357200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2C8C79D3-5430-F398-48FE-6F5BF6467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318254"/>
              </p:ext>
            </p:extLst>
          </p:nvPr>
        </p:nvGraphicFramePr>
        <p:xfrm>
          <a:off x="347852" y="1330323"/>
          <a:ext cx="5592300" cy="174131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39772">
                  <a:extLst>
                    <a:ext uri="{9D8B030D-6E8A-4147-A177-3AD203B41FA5}">
                      <a16:colId xmlns:a16="http://schemas.microsoft.com/office/drawing/2014/main" val="4246115070"/>
                    </a:ext>
                  </a:extLst>
                </a:gridCol>
                <a:gridCol w="840846">
                  <a:extLst>
                    <a:ext uri="{9D8B030D-6E8A-4147-A177-3AD203B41FA5}">
                      <a16:colId xmlns:a16="http://schemas.microsoft.com/office/drawing/2014/main" val="4251805447"/>
                    </a:ext>
                  </a:extLst>
                </a:gridCol>
                <a:gridCol w="1344497">
                  <a:extLst>
                    <a:ext uri="{9D8B030D-6E8A-4147-A177-3AD203B41FA5}">
                      <a16:colId xmlns:a16="http://schemas.microsoft.com/office/drawing/2014/main" val="1766551139"/>
                    </a:ext>
                  </a:extLst>
                </a:gridCol>
                <a:gridCol w="1568580">
                  <a:extLst>
                    <a:ext uri="{9D8B030D-6E8A-4147-A177-3AD203B41FA5}">
                      <a16:colId xmlns:a16="http://schemas.microsoft.com/office/drawing/2014/main" val="3872779518"/>
                    </a:ext>
                  </a:extLst>
                </a:gridCol>
                <a:gridCol w="998605">
                  <a:extLst>
                    <a:ext uri="{9D8B030D-6E8A-4147-A177-3AD203B41FA5}">
                      <a16:colId xmlns:a16="http://schemas.microsoft.com/office/drawing/2014/main" val="1667459919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DONANTES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DONANTES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 VALOR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4145175"/>
                  </a:ext>
                </a:extLst>
              </a:tr>
              <a:tr h="41679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DIAGNOSTICO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56,91 ± 5,89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65,79 ± 12,718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0,001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9522593"/>
                  </a:ext>
                </a:extLst>
              </a:tr>
              <a:tr h="416797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AÑOS HASTA FALLECIMIENTO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4,18 ± 2,857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2,10 ± 2,447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1310302"/>
                  </a:ext>
                </a:extLst>
              </a:tr>
              <a:tr h="20289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DE ELA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BULBAR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(18,2%)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 (68,8%)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10785140"/>
                  </a:ext>
                </a:extLst>
              </a:tr>
              <a:tr h="213901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ESPINAL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(81,8%)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 (31,2%)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36710"/>
                  </a:ext>
                </a:extLst>
              </a:tr>
              <a:tr h="20289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COMORBILIDAD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(27,3%)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 (74%)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CO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9700292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5685E2EE-9810-F4D8-AD34-80727189249E}"/>
              </a:ext>
            </a:extLst>
          </p:cNvPr>
          <p:cNvSpPr txBox="1"/>
          <p:nvPr/>
        </p:nvSpPr>
        <p:spPr>
          <a:xfrm>
            <a:off x="2123728" y="264773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34B26C7-037A-1BEE-393C-9042E83762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037523"/>
              </p:ext>
            </p:extLst>
          </p:nvPr>
        </p:nvGraphicFramePr>
        <p:xfrm>
          <a:off x="6270920" y="2935821"/>
          <a:ext cx="2405536" cy="2228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41C700A9-1FBB-18FB-F056-9FFE55DE1B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5110260"/>
              </p:ext>
            </p:extLst>
          </p:nvPr>
        </p:nvGraphicFramePr>
        <p:xfrm>
          <a:off x="6270919" y="843558"/>
          <a:ext cx="2405537" cy="1864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D827B0A5-2451-07EA-82A8-DC667F91AA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9385286"/>
              </p:ext>
            </p:extLst>
          </p:nvPr>
        </p:nvGraphicFramePr>
        <p:xfrm>
          <a:off x="2915816" y="3075806"/>
          <a:ext cx="252028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AC3A34BD-0EF9-E49C-997C-0D8C39707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7891757"/>
              </p:ext>
            </p:extLst>
          </p:nvPr>
        </p:nvGraphicFramePr>
        <p:xfrm>
          <a:off x="107504" y="3075806"/>
          <a:ext cx="266429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72166124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EBFC1CB-E452-AC93-77FD-177D59A3B3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460889"/>
              </p:ext>
            </p:extLst>
          </p:nvPr>
        </p:nvGraphicFramePr>
        <p:xfrm>
          <a:off x="35496" y="1383678"/>
          <a:ext cx="3888432" cy="298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111B209C-0413-1E9B-E380-EC166E0FB794}"/>
              </a:ext>
            </a:extLst>
          </p:cNvPr>
          <p:cNvSpPr txBox="1"/>
          <p:nvPr/>
        </p:nvSpPr>
        <p:spPr>
          <a:xfrm>
            <a:off x="2123728" y="148203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B3072189-06B8-09D8-11D2-BDD4E36577C3}"/>
              </a:ext>
            </a:extLst>
          </p:cNvPr>
          <p:cNvCxnSpPr>
            <a:cxnSpLocks/>
          </p:cNvCxnSpPr>
          <p:nvPr/>
        </p:nvCxnSpPr>
        <p:spPr>
          <a:xfrm flipV="1">
            <a:off x="1619672" y="994722"/>
            <a:ext cx="411540" cy="3249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387C0A6A-61C5-53F2-84D9-4EDC4DFB9FF8}"/>
              </a:ext>
            </a:extLst>
          </p:cNvPr>
          <p:cNvCxnSpPr>
            <a:cxnSpLocks/>
          </p:cNvCxnSpPr>
          <p:nvPr/>
        </p:nvCxnSpPr>
        <p:spPr>
          <a:xfrm>
            <a:off x="971600" y="4388291"/>
            <a:ext cx="576064" cy="4320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E4DC42B-2806-24A2-12DD-B12309A9BF90}"/>
              </a:ext>
            </a:extLst>
          </p:cNvPr>
          <p:cNvSpPr/>
          <p:nvPr/>
        </p:nvSpPr>
        <p:spPr>
          <a:xfrm>
            <a:off x="2123728" y="727502"/>
            <a:ext cx="6656152" cy="6201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frecuencia de donación en presencia de comorbilidades y con mayor duración de la enfermedad. 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BE3FDC77-E0AD-8D67-010C-7B1E0A0ED762}"/>
              </a:ext>
            </a:extLst>
          </p:cNvPr>
          <p:cNvSpPr/>
          <p:nvPr/>
        </p:nvSpPr>
        <p:spPr>
          <a:xfrm>
            <a:off x="1763688" y="4443958"/>
            <a:ext cx="6624736" cy="6463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Menor frecuencia de donación en edades mas avanzadas al diagnostico y al fallecimiento.</a:t>
            </a:r>
          </a:p>
        </p:txBody>
      </p:sp>
      <p:pic>
        <p:nvPicPr>
          <p:cNvPr id="6" name="Imagen 5" descr="Tabla, Calendario&#10;&#10;Descripción generada automáticamente">
            <a:extLst>
              <a:ext uri="{FF2B5EF4-FFF2-40B4-BE49-F238E27FC236}">
                <a16:creationId xmlns:a16="http://schemas.microsoft.com/office/drawing/2014/main" id="{45A0FB19-05C7-2A84-965C-3A8EEF8D0E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5896" y="2014695"/>
            <a:ext cx="5472608" cy="193813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7466351-16F6-CDC4-B64E-F44470E883C8}"/>
              </a:ext>
            </a:extLst>
          </p:cNvPr>
          <p:cNvSpPr/>
          <p:nvPr/>
        </p:nvSpPr>
        <p:spPr>
          <a:xfrm>
            <a:off x="6876256" y="2211710"/>
            <a:ext cx="288032" cy="1440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B2F58B1-ED8E-0676-E537-6A18F0A74C64}"/>
              </a:ext>
            </a:extLst>
          </p:cNvPr>
          <p:cNvSpPr/>
          <p:nvPr/>
        </p:nvSpPr>
        <p:spPr>
          <a:xfrm>
            <a:off x="8460432" y="2211710"/>
            <a:ext cx="288032" cy="1440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3CB9F29-C264-7DD1-42FD-89D0083D09B6}"/>
              </a:ext>
            </a:extLst>
          </p:cNvPr>
          <p:cNvSpPr/>
          <p:nvPr/>
        </p:nvSpPr>
        <p:spPr>
          <a:xfrm>
            <a:off x="4067944" y="3075806"/>
            <a:ext cx="288032" cy="1440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FAEB823-2721-81FF-3C38-738FBC9FEC5B}"/>
              </a:ext>
            </a:extLst>
          </p:cNvPr>
          <p:cNvSpPr/>
          <p:nvPr/>
        </p:nvSpPr>
        <p:spPr>
          <a:xfrm>
            <a:off x="4067944" y="3723878"/>
            <a:ext cx="288032" cy="1440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1134353-BA18-F7A3-7A32-7F4CDD5B48AF}"/>
              </a:ext>
            </a:extLst>
          </p:cNvPr>
          <p:cNvSpPr/>
          <p:nvPr/>
        </p:nvSpPr>
        <p:spPr>
          <a:xfrm>
            <a:off x="7740352" y="2211710"/>
            <a:ext cx="288032" cy="1440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CE746C5-842F-FE1D-CB29-399AAAA2CF74}"/>
              </a:ext>
            </a:extLst>
          </p:cNvPr>
          <p:cNvSpPr/>
          <p:nvPr/>
        </p:nvSpPr>
        <p:spPr>
          <a:xfrm>
            <a:off x="8028384" y="2211710"/>
            <a:ext cx="288032" cy="1440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9E123BD-5CF6-65CC-08E9-AE5AE1620BAB}"/>
              </a:ext>
            </a:extLst>
          </p:cNvPr>
          <p:cNvSpPr/>
          <p:nvPr/>
        </p:nvSpPr>
        <p:spPr>
          <a:xfrm>
            <a:off x="4067944" y="3435846"/>
            <a:ext cx="288032" cy="1440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52C9632-4236-552A-71B8-51D6E7EDE449}"/>
              </a:ext>
            </a:extLst>
          </p:cNvPr>
          <p:cNvSpPr/>
          <p:nvPr/>
        </p:nvSpPr>
        <p:spPr>
          <a:xfrm>
            <a:off x="4067944" y="3579862"/>
            <a:ext cx="288032" cy="1440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2168366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5EC7C6E-66E2-96F0-FFDE-C18F0FBA1F76}"/>
              </a:ext>
            </a:extLst>
          </p:cNvPr>
          <p:cNvSpPr txBox="1"/>
          <p:nvPr/>
        </p:nvSpPr>
        <p:spPr>
          <a:xfrm>
            <a:off x="323528" y="1635646"/>
            <a:ext cx="8424936" cy="8669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con ELA ofrecen un </a:t>
            </a:r>
            <a:r>
              <a:rPr lang="es-CO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potencial</a:t>
            </a:r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importante </a:t>
            </a:r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donantes debido a las </a:t>
            </a:r>
            <a:r>
              <a:rPr lang="es-CO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y perfil </a:t>
            </a:r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enfermedad. 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861BCEC-920F-9BD8-3A9F-6C038A8E7C9F}"/>
              </a:ext>
            </a:extLst>
          </p:cNvPr>
          <p:cNvSpPr txBox="1"/>
          <p:nvPr/>
        </p:nvSpPr>
        <p:spPr>
          <a:xfrm>
            <a:off x="2123728" y="483518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7E380AE-4EE0-F2EA-C970-531D6BF60C3A}"/>
              </a:ext>
            </a:extLst>
          </p:cNvPr>
          <p:cNvSpPr txBox="1"/>
          <p:nvPr/>
        </p:nvSpPr>
        <p:spPr>
          <a:xfrm>
            <a:off x="297473" y="3005539"/>
            <a:ext cx="8424936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nuestra población, los pacientes </a:t>
            </a:r>
            <a:r>
              <a:rPr lang="es-CO" b="1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donantes son más jóvenes y tienen una evolución mayor </a:t>
            </a:r>
            <a:r>
              <a:rPr lang="es-CO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enfermedad.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1208831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FFE3A5D-7C56-A820-D44D-62D5999161BD}"/>
              </a:ext>
            </a:extLst>
          </p:cNvPr>
          <p:cNvSpPr txBox="1"/>
          <p:nvPr/>
        </p:nvSpPr>
        <p:spPr>
          <a:xfrm>
            <a:off x="2123728" y="481471"/>
            <a:ext cx="6624736" cy="36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  <a:prstDash val="sysDash"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O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BIBLIOGRAFIA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D89FC5-14E1-4836-C5E4-CB14D2D9A420}"/>
              </a:ext>
            </a:extLst>
          </p:cNvPr>
          <p:cNvSpPr txBox="1"/>
          <p:nvPr/>
        </p:nvSpPr>
        <p:spPr>
          <a:xfrm>
            <a:off x="395536" y="1707654"/>
            <a:ext cx="8352928" cy="2478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064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Jawoniyi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Gormley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McGleenan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E, Noble HR.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transplantation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Awareness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roles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—A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systematic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literature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review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Vol. 27,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Clinical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Nursing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2018. </a:t>
            </a:r>
          </a:p>
          <a:p>
            <a:pPr indent="-4064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Toyoshima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M, Suzuki N,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Mitsuzawa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S, Soga T,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Izumi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R, Mitsui K, et al.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Amyotrophic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Lateral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Sclerosis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Request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Postmortem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Kidney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Relative.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Medicine. 2024;63(2). </a:t>
            </a:r>
          </a:p>
          <a:p>
            <a:pPr indent="-4064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Troppmann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Santhanakrishnan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Sageshima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McVicar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Perez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Barriers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deceased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kidney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chronic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neurological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diseases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Implications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donor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selection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timing,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logistics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regulatory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Vol. 19, American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Transplantation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2019. </a:t>
            </a:r>
          </a:p>
          <a:p>
            <a:pPr indent="-4064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Weiss MJ,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DuprasLanglais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M, Lavigne MJ, Lavigne S, Martel AC,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Chaudhury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after medical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assistance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dying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 descriptive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study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2018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2022 in Quebec. CMAJ Canadian Medical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Journal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2024;196(3). </a:t>
            </a:r>
          </a:p>
          <a:p>
            <a:pPr indent="-4064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Erdmann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Spoden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Hirschberg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Neitzke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G.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Talking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life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communication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patterns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amyotrophic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lateral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sclerosis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a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scoping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review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Vol. 16,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Palliative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Care and Social </a:t>
            </a:r>
            <a:r>
              <a:rPr lang="es-CO" sz="11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</a:t>
            </a:r>
            <a:r>
              <a:rPr lang="es-CO" sz="11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2022. </a:t>
            </a:r>
          </a:p>
        </p:txBody>
      </p:sp>
    </p:spTree>
    <p:extLst>
      <p:ext uri="{BB962C8B-B14F-4D97-AF65-F5344CB8AC3E}">
        <p14:creationId xmlns:p14="http://schemas.microsoft.com/office/powerpoint/2010/main" val="322523135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4423</TotalTime>
  <Words>590</Words>
  <Application>Microsoft Office PowerPoint</Application>
  <PresentationFormat>Presentación en pantalla (16:9)</PresentationFormat>
  <Paragraphs>84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Tahoma</vt:lpstr>
      <vt:lpstr>Tema de Office</vt:lpstr>
      <vt:lpstr>DONACIÓN DE ÓRGANOS Y ESCLEROSIS LATERAL AMIOTRÓFICA: ANÁLISIS DE LOS FACTORES ASOCIADOS DESDE LA UNIDAD MULTIDISCIPLINAR DE ELA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Andrea Jaimes Castaño</cp:lastModifiedBy>
  <cp:revision>9</cp:revision>
  <dcterms:created xsi:type="dcterms:W3CDTF">2024-02-05T13:08:18Z</dcterms:created>
  <dcterms:modified xsi:type="dcterms:W3CDTF">2025-02-28T18:06:20Z</dcterms:modified>
</cp:coreProperties>
</file>