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92"/>
  </p:normalViewPr>
  <p:slideViewPr>
    <p:cSldViewPr>
      <p:cViewPr varScale="1">
        <p:scale>
          <a:sx n="141" d="100"/>
          <a:sy n="141" d="100"/>
        </p:scale>
        <p:origin x="70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6780E6D-179B-16AB-67B8-4641A1C92C0D}"/>
              </a:ext>
            </a:extLst>
          </p:cNvPr>
          <p:cNvSpPr txBox="1"/>
          <p:nvPr/>
        </p:nvSpPr>
        <p:spPr>
          <a:xfrm>
            <a:off x="1585931" y="190936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1800" b="1" i="0" u="none" strike="noStrike" dirty="0">
                <a:effectLst/>
                <a:latin typeface="Roboto" panose="02000000000000000000" pitchFamily="2" charset="0"/>
              </a:rPr>
              <a:t>ESTUDIO DESCRIPTIVO DE PACIENTES CON ESTENOSIS SUBGLÓTICO-TRAQUEAL EN UN HOSPITAL DE TERCER NIVEL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FC4206-9E7F-2F02-D57C-41DD9A7FA1CA}"/>
              </a:ext>
            </a:extLst>
          </p:cNvPr>
          <p:cNvSpPr txBox="1"/>
          <p:nvPr/>
        </p:nvSpPr>
        <p:spPr>
          <a:xfrm>
            <a:off x="2627784" y="869924"/>
            <a:ext cx="51125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ES" sz="1100" b="1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Mario García García, Jessica Martínez Molina, Esperanza Salcedo Lobera.</a:t>
            </a:r>
            <a:endParaRPr lang="es-ES" sz="1100" b="1" i="0" u="none" strike="noStrike" dirty="0">
              <a:solidFill>
                <a:srgbClr val="000000"/>
              </a:solidFill>
              <a:effectLst/>
            </a:endParaRPr>
          </a:p>
          <a:p>
            <a:pPr rtl="0"/>
            <a:r>
              <a:rPr lang="es-ES" sz="1100" b="1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Servicio de Neumología. Hospital Regional Universitario de Málaga. Málaga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es-ES" sz="11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4292260-C7ED-8F6E-47D5-4689926E2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64498"/>
            <a:ext cx="7772400" cy="33932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FC83D4A-91A7-F08A-2E8C-3BF9EEB2E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04" y="344207"/>
            <a:ext cx="5745996" cy="32247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EB342DE-31D9-4198-39EF-2CB6FFA49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716869"/>
            <a:ext cx="4209752" cy="131887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04B371-AC4E-9107-4C5D-97317C557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270329"/>
            <a:ext cx="2211868" cy="215061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A381EF9-AFCA-F0F2-A885-D724F0D5C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120" y="3624920"/>
            <a:ext cx="2520280" cy="15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344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37</Words>
  <Application>Microsoft Macintosh PowerPoint</Application>
  <PresentationFormat>Presentación en pantalla (16:9)</PresentationFormat>
  <Paragraphs>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Roboto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Mario García García</cp:lastModifiedBy>
  <cp:revision>3</cp:revision>
  <dcterms:created xsi:type="dcterms:W3CDTF">2024-02-05T13:08:18Z</dcterms:created>
  <dcterms:modified xsi:type="dcterms:W3CDTF">2025-03-02T23:29:19Z</dcterms:modified>
</cp:coreProperties>
</file>