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80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17/02/2025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73078A1-11BB-552E-08B4-F50B9471F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7704" y="267493"/>
            <a:ext cx="6779096" cy="888326"/>
          </a:xfrm>
        </p:spPr>
        <p:txBody>
          <a:bodyPr>
            <a:noAutofit/>
          </a:bodyPr>
          <a:lstStyle/>
          <a:p>
            <a:pPr algn="l"/>
            <a:r>
              <a:rPr lang="es-ES" sz="2400" dirty="0"/>
              <a:t>ESTUDIO DEL DÉFICIT ALFA 1 ANTITRIPSINA EN PACIENTES CON BRONQUIECTASIAS</a:t>
            </a:r>
            <a:br>
              <a:rPr lang="es-ES" sz="2400" dirty="0"/>
            </a:br>
            <a:r>
              <a:rPr lang="es-ES" sz="1100" dirty="0" err="1"/>
              <a:t>O.Ruiz</a:t>
            </a:r>
            <a:r>
              <a:rPr lang="es-ES" sz="1100" dirty="0"/>
              <a:t> </a:t>
            </a:r>
            <a:r>
              <a:rPr lang="es-ES" sz="1100" dirty="0" err="1"/>
              <a:t>Rodríuez</a:t>
            </a:r>
            <a:r>
              <a:rPr lang="es-ES" sz="1100" dirty="0"/>
              <a:t>, </a:t>
            </a:r>
            <a:r>
              <a:rPr lang="es-ES" sz="1100" dirty="0" err="1"/>
              <a:t>R.Serrano</a:t>
            </a:r>
            <a:r>
              <a:rPr lang="es-ES" sz="1100" dirty="0"/>
              <a:t> Ruiz de la Espada, </a:t>
            </a:r>
            <a:r>
              <a:rPr lang="es-ES" sz="1100" dirty="0" err="1"/>
              <a:t>M.Ruiz</a:t>
            </a:r>
            <a:r>
              <a:rPr lang="es-ES" sz="1100" dirty="0"/>
              <a:t> Castellano, P. García Tamayo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52862D1-A5E6-BFF3-7B06-4FA589934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99839"/>
            <a:ext cx="4040188" cy="479822"/>
          </a:xfrm>
        </p:spPr>
        <p:txBody>
          <a:bodyPr>
            <a:norm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  <a:r>
              <a:rPr lang="es-ES" sz="2000" dirty="0"/>
              <a:t>Y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C0E7F14-BE62-DCCE-B457-1B3E3FDC8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923678"/>
            <a:ext cx="4040188" cy="288032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El déficit de alfa 1 </a:t>
            </a:r>
            <a:r>
              <a:rPr lang="es-ES" sz="120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antitripsina</a:t>
            </a: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(DAAT) es una condición genética que puede predisponer a las enfermedades pulmonares, como la bronquiectasia. La etiología de esta patología respiratoria puede ser debida a infecciones recurrentes, obstrucción de las vías respiratorias, enfermedad autoinmune o </a:t>
            </a:r>
            <a:r>
              <a:rPr lang="es-ES" sz="120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enalgunos</a:t>
            </a: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casos factores genéticos como el DAAT.</a:t>
            </a:r>
          </a:p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En estudios previos se ha determinado que sólo el 0,6 % de pacientes con bronquiectasia (BQ) tienen</a:t>
            </a:r>
          </a:p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DAAT.</a:t>
            </a:r>
          </a:p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Los objetivos de este estudio fueron:</a:t>
            </a:r>
          </a:p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- Analizar la incidencia del DAAT en los pacientes con diagnóstico de bronquiectasia en la consulta de la unidad de BQ del Hospital Virgen del Rocío.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1A447A9-D176-E53D-59BF-260D45D38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6" y="1299838"/>
            <a:ext cx="4041775" cy="479821"/>
          </a:xfrm>
        </p:spPr>
        <p:txBody>
          <a:bodyPr>
            <a:normAutofit/>
          </a:bodyPr>
          <a:lstStyle/>
          <a:p>
            <a:r>
              <a:rPr lang="es-ES" dirty="0"/>
              <a:t>            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8" name="Marcador de contenido 7">
            <a:extLst>
              <a:ext uri="{FF2B5EF4-FFF2-40B4-BE49-F238E27FC236}">
                <a16:creationId xmlns:a16="http://schemas.microsoft.com/office/drawing/2014/main" id="{5500CB8C-907C-B68C-C495-7C6F2A87F9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6" y="1923678"/>
            <a:ext cx="4041775" cy="288032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 trata de un estudio observacional retrospectivo de pacientes diagnosticados de BQ, que acuden a consultas externas de respiratorio del Hospital Virgen del Rocío. Analizaremos la incidencia del DAAT en sus distintas variables alélicas. El periodo de inclusión comprendió desde enero 2021 a noviembre de2023.</a:t>
            </a:r>
          </a:p>
          <a:p>
            <a:pPr marL="0" indent="0" algn="l">
              <a:buNone/>
            </a:pPr>
            <a:r>
              <a:rPr lang="es-ES" sz="12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Utilizamos la base de datos de la consulta externa de Neumología de pacientes diagnosticados con BQ, ya sea primaria o asociada a otro tipo de patologías respiratorias.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62C1F500-7D2D-33A0-0BA2-B4F32086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23307"/>
            <a:ext cx="8229600" cy="396715"/>
          </a:xfrm>
        </p:spPr>
        <p:txBody>
          <a:bodyPr>
            <a:normAutofit fontScale="90000"/>
          </a:bodyPr>
          <a:lstStyle/>
          <a:p>
            <a:pPr algn="l"/>
            <a:r>
              <a:rPr lang="es-ES" sz="2000" dirty="0"/>
              <a:t>                                                               CONCLUSIONES</a:t>
            </a:r>
            <a:br>
              <a:rPr lang="es-ES" sz="2000" dirty="0"/>
            </a:br>
            <a:r>
              <a:rPr lang="es-ES" sz="13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 esencial la determinación del alfa 1 </a:t>
            </a:r>
            <a:r>
              <a:rPr lang="es-ES" sz="130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antiptripsina</a:t>
            </a:r>
            <a:r>
              <a:rPr lang="es-ES" sz="130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en pacientes con bronquiectasia con el fin de poder realizar un mejor enfoque terapéutico</a:t>
            </a:r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26B60113-41FB-ED35-4A7A-18C520679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1681" y="1151335"/>
            <a:ext cx="1945232" cy="412304"/>
          </a:xfrm>
        </p:spPr>
        <p:txBody>
          <a:bodyPr>
            <a:noAutofit/>
          </a:bodyPr>
          <a:lstStyle/>
          <a:p>
            <a:r>
              <a:rPr lang="es-ES" sz="2000" b="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Marcador de contenido 11">
            <a:extLst>
              <a:ext uri="{FF2B5EF4-FFF2-40B4-BE49-F238E27FC236}">
                <a16:creationId xmlns:a16="http://schemas.microsoft.com/office/drawing/2014/main" id="{4EF7DF65-E3E4-7756-A3C8-5151E8F8F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199" y="1631156"/>
            <a:ext cx="3735674" cy="2902328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N-504 pacientes 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173 hombres 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331 mujeres</a:t>
            </a:r>
          </a:p>
          <a:p>
            <a:pPr marL="0" indent="0" algn="l"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dad media  60.3 años.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207pacientes tenían diagnosticada bronquiectasia idiopática. 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290 bronquiectasia asociadas a otras patologías (</a:t>
            </a:r>
            <a:r>
              <a:rPr lang="es-ES" sz="12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postinfección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fibrosis </a:t>
            </a:r>
            <a:r>
              <a:rPr lang="es-ES" sz="12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quística,inmunodeficiencias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EPOC,asma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7 otras patología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(enfermedades sistémicas y </a:t>
            </a:r>
            <a:r>
              <a:rPr lang="es-ES" sz="12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discinencia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ciliar).</a:t>
            </a:r>
          </a:p>
          <a:p>
            <a:pPr marL="0" indent="0" algn="l">
              <a:buNone/>
            </a:pP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Un total de 89 pacientes se le realizaron la determinación de alfa 1 </a:t>
            </a:r>
            <a:r>
              <a:rPr lang="es-ES" sz="12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antitripsina</a:t>
            </a:r>
            <a:r>
              <a:rPr lang="es-ES" sz="12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de los cuales a 18 (20%) se le detectaron un DAAT.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05E6AC80-FCB1-79E5-45F4-DCE7B3EE69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endParaRPr lang="es-ES"/>
          </a:p>
        </p:txBody>
      </p:sp>
      <p:pic>
        <p:nvPicPr>
          <p:cNvPr id="16" name="Marcador de contenido 15">
            <a:extLst>
              <a:ext uri="{FF2B5EF4-FFF2-40B4-BE49-F238E27FC236}">
                <a16:creationId xmlns:a16="http://schemas.microsoft.com/office/drawing/2014/main" id="{A024B55F-6B9D-A789-362A-D8C51513C5B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099400" y="123480"/>
            <a:ext cx="2928984" cy="2592286"/>
          </a:xfr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1585658D-5555-8B0D-DBCE-D166428C4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2928" y="610016"/>
            <a:ext cx="2042104" cy="146776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2254F4-B830-A93F-3CC3-100423262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179" y="123479"/>
            <a:ext cx="3064318" cy="2174552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177E403C-F531-CE5E-6D08-15FAF5A652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0020" y="2387854"/>
            <a:ext cx="3064317" cy="15897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327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ESTUDIO DEL DÉFICIT ALFA 1 ANTITRIPSINA EN PACIENTES CON BRONQUIECTASIAS O.Ruiz Rodríuez, R.Serrano Ruiz de la Espada, M.Ruiz Castellano, P. García Tamayo</vt:lpstr>
      <vt:lpstr>                                                               CONCLUSIONES Es esencial la determinación del alfa 1 antiptripsina en pacientes con bronquiectasia con el fin de poder realizar un mejor enfoque terapéutico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oliverio ruiz rodriguez</cp:lastModifiedBy>
  <cp:revision>7</cp:revision>
  <dcterms:created xsi:type="dcterms:W3CDTF">2024-02-05T13:08:18Z</dcterms:created>
  <dcterms:modified xsi:type="dcterms:W3CDTF">2025-02-17T18:00:38Z</dcterms:modified>
</cp:coreProperties>
</file>