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DCBECF-A932-CBBE-F948-093B7641D52E}" v="177" dt="2025-03-01T20:04:58.962"/>
    <p1510:client id="{32D457F7-5F9D-70A8-B74B-744BAF243557}" v="829" dt="2025-03-02T12:53:44.783"/>
    <p1510:client id="{6E69EB3B-791B-A8AC-09F1-F81CC5565B7C}" v="386" dt="2025-03-02T15:20:25.156"/>
    <p1510:client id="{C26B74F8-A334-F1F7-F565-5B44A6850ED7}" v="1410" dt="2025-03-01T20:58:24.0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792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AVILA CABANILLAS" userId="S::maria.davilac@salud-juntaex.es::dea1fe44-8e06-4331-a2c0-da78b5578ff5" providerId="AD" clId="Web-{C26B74F8-A334-F1F7-F565-5B44A6850ED7}"/>
    <pc:docChg chg="modSld">
      <pc:chgData name="MARIA DAVILA CABANILLAS" userId="S::maria.davilac@salud-juntaex.es::dea1fe44-8e06-4331-a2c0-da78b5578ff5" providerId="AD" clId="Web-{C26B74F8-A334-F1F7-F565-5B44A6850ED7}" dt="2025-03-01T20:58:24.041" v="1128" actId="14100"/>
      <pc:docMkLst>
        <pc:docMk/>
      </pc:docMkLst>
      <pc:sldChg chg="addSp delSp modSp">
        <pc:chgData name="MARIA DAVILA CABANILLAS" userId="S::maria.davilac@salud-juntaex.es::dea1fe44-8e06-4331-a2c0-da78b5578ff5" providerId="AD" clId="Web-{C26B74F8-A334-F1F7-F565-5B44A6850ED7}" dt="2025-03-01T19:54:18.340" v="488"/>
        <pc:sldMkLst>
          <pc:docMk/>
          <pc:sldMk cId="0" sldId="256"/>
        </pc:sldMkLst>
        <pc:spChg chg="del mod">
          <ac:chgData name="MARIA DAVILA CABANILLAS" userId="S::maria.davilac@salud-juntaex.es::dea1fe44-8e06-4331-a2c0-da78b5578ff5" providerId="AD" clId="Web-{C26B74F8-A334-F1F7-F565-5B44A6850ED7}" dt="2025-03-01T19:54:09.527" v="486"/>
          <ac:spMkLst>
            <pc:docMk/>
            <pc:sldMk cId="0" sldId="256"/>
            <ac:spMk id="2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C26B74F8-A334-F1F7-F565-5B44A6850ED7}" dt="2025-03-01T19:53:32.822" v="477" actId="14100"/>
          <ac:spMkLst>
            <pc:docMk/>
            <pc:sldMk cId="0" sldId="256"/>
            <ac:spMk id="3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C26B74F8-A334-F1F7-F565-5B44A6850ED7}" dt="2025-03-01T19:51:36.725" v="461" actId="1076"/>
          <ac:spMkLst>
            <pc:docMk/>
            <pc:sldMk cId="0" sldId="256"/>
            <ac:spMk id="4" creationId="{2042E595-5D93-3ADA-9463-FC493AF9EFF7}"/>
          </ac:spMkLst>
        </pc:spChg>
        <pc:spChg chg="add del mod">
          <ac:chgData name="MARIA DAVILA CABANILLAS" userId="S::maria.davilac@salud-juntaex.es::dea1fe44-8e06-4331-a2c0-da78b5578ff5" providerId="AD" clId="Web-{C26B74F8-A334-F1F7-F565-5B44A6850ED7}" dt="2025-03-01T19:13:15.438" v="16"/>
          <ac:spMkLst>
            <pc:docMk/>
            <pc:sldMk cId="0" sldId="256"/>
            <ac:spMk id="4" creationId="{30B5A6B0-4192-9801-E210-D3898C431565}"/>
          </ac:spMkLst>
        </pc:spChg>
        <pc:spChg chg="add mod">
          <ac:chgData name="MARIA DAVILA CABANILLAS" userId="S::maria.davilac@salud-juntaex.es::dea1fe44-8e06-4331-a2c0-da78b5578ff5" providerId="AD" clId="Web-{C26B74F8-A334-F1F7-F565-5B44A6850ED7}" dt="2025-03-01T19:29:55.852" v="222" actId="14100"/>
          <ac:spMkLst>
            <pc:docMk/>
            <pc:sldMk cId="0" sldId="256"/>
            <ac:spMk id="5" creationId="{A6F7547E-BFEA-7CD0-B700-88F3D1826E6B}"/>
          </ac:spMkLst>
        </pc:spChg>
        <pc:spChg chg="mod">
          <ac:chgData name="MARIA DAVILA CABANILLAS" userId="S::maria.davilac@salud-juntaex.es::dea1fe44-8e06-4331-a2c0-da78b5578ff5" providerId="AD" clId="Web-{C26B74F8-A334-F1F7-F565-5B44A6850ED7}" dt="2025-03-01T19:51:45.366" v="464" actId="14100"/>
          <ac:spMkLst>
            <pc:docMk/>
            <pc:sldMk cId="0" sldId="256"/>
            <ac:spMk id="6" creationId="{00000000-0000-0000-0000-000000000000}"/>
          </ac:spMkLst>
        </pc:spChg>
        <pc:spChg chg="mod ord">
          <ac:chgData name="MARIA DAVILA CABANILLAS" userId="S::maria.davilac@salud-juntaex.es::dea1fe44-8e06-4331-a2c0-da78b5578ff5" providerId="AD" clId="Web-{C26B74F8-A334-F1F7-F565-5B44A6850ED7}" dt="2025-03-01T19:53:51.464" v="484" actId="14100"/>
          <ac:spMkLst>
            <pc:docMk/>
            <pc:sldMk cId="0" sldId="256"/>
            <ac:spMk id="7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C26B74F8-A334-F1F7-F565-5B44A6850ED7}" dt="2025-03-01T19:24:33.448" v="131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C26B74F8-A334-F1F7-F565-5B44A6850ED7}" dt="2025-03-01T19:53:51.479" v="485" actId="14100"/>
          <ac:spMkLst>
            <pc:docMk/>
            <pc:sldMk cId="0" sldId="256"/>
            <ac:spMk id="9" creationId="{00000000-0000-0000-0000-000000000000}"/>
          </ac:spMkLst>
        </pc:spChg>
        <pc:spChg chg="add mod">
          <ac:chgData name="MARIA DAVILA CABANILLAS" userId="S::maria.davilac@salud-juntaex.es::dea1fe44-8e06-4331-a2c0-da78b5578ff5" providerId="AD" clId="Web-{C26B74F8-A334-F1F7-F565-5B44A6850ED7}" dt="2025-03-01T19:53:51.464" v="483" actId="14100"/>
          <ac:spMkLst>
            <pc:docMk/>
            <pc:sldMk cId="0" sldId="256"/>
            <ac:spMk id="10" creationId="{090AD52C-CD72-A63C-3FB7-06948CE57CDB}"/>
          </ac:spMkLst>
        </pc:spChg>
        <pc:spChg chg="add del mod">
          <ac:chgData name="MARIA DAVILA CABANILLAS" userId="S::maria.davilac@salud-juntaex.es::dea1fe44-8e06-4331-a2c0-da78b5578ff5" providerId="AD" clId="Web-{C26B74F8-A334-F1F7-F565-5B44A6850ED7}" dt="2025-03-01T19:39:14.714" v="317"/>
          <ac:spMkLst>
            <pc:docMk/>
            <pc:sldMk cId="0" sldId="256"/>
            <ac:spMk id="11" creationId="{63BBD5AA-49E2-C61F-C5F9-E09593D9F737}"/>
          </ac:spMkLst>
        </pc:spChg>
        <pc:spChg chg="add mod">
          <ac:chgData name="MARIA DAVILA CABANILLAS" userId="S::maria.davilac@salud-juntaex.es::dea1fe44-8e06-4331-a2c0-da78b5578ff5" providerId="AD" clId="Web-{C26B74F8-A334-F1F7-F565-5B44A6850ED7}" dt="2025-03-01T19:51:36.741" v="462" actId="1076"/>
          <ac:spMkLst>
            <pc:docMk/>
            <pc:sldMk cId="0" sldId="256"/>
            <ac:spMk id="12" creationId="{2E2D4684-A72A-0CA8-4ABF-358196E6296F}"/>
          </ac:spMkLst>
        </pc:spChg>
        <pc:spChg chg="add del mod">
          <ac:chgData name="MARIA DAVILA CABANILLAS" userId="S::maria.davilac@salud-juntaex.es::dea1fe44-8e06-4331-a2c0-da78b5578ff5" providerId="AD" clId="Web-{C26B74F8-A334-F1F7-F565-5B44A6850ED7}" dt="2025-03-01T19:37:13.929" v="289"/>
          <ac:spMkLst>
            <pc:docMk/>
            <pc:sldMk cId="0" sldId="256"/>
            <ac:spMk id="13" creationId="{4D7C54BB-43B7-D1B3-AD22-7971D99C5F23}"/>
          </ac:spMkLst>
        </pc:spChg>
        <pc:spChg chg="add mod ord">
          <ac:chgData name="MARIA DAVILA CABANILLAS" userId="S::maria.davilac@salud-juntaex.es::dea1fe44-8e06-4331-a2c0-da78b5578ff5" providerId="AD" clId="Web-{C26B74F8-A334-F1F7-F565-5B44A6850ED7}" dt="2025-03-01T19:53:51.448" v="482" actId="14100"/>
          <ac:spMkLst>
            <pc:docMk/>
            <pc:sldMk cId="0" sldId="256"/>
            <ac:spMk id="14" creationId="{43307B91-8BEA-5DD0-3278-682859044136}"/>
          </ac:spMkLst>
        </pc:spChg>
        <pc:spChg chg="add del mod">
          <ac:chgData name="MARIA DAVILA CABANILLAS" userId="S::maria.davilac@salud-juntaex.es::dea1fe44-8e06-4331-a2c0-da78b5578ff5" providerId="AD" clId="Web-{C26B74F8-A334-F1F7-F565-5B44A6850ED7}" dt="2025-03-01T19:37:34.055" v="301"/>
          <ac:spMkLst>
            <pc:docMk/>
            <pc:sldMk cId="0" sldId="256"/>
            <ac:spMk id="15" creationId="{3A80EFA5-AA26-F94E-AA6C-7AE1FA10E61F}"/>
          </ac:spMkLst>
        </pc:spChg>
        <pc:spChg chg="add mod">
          <ac:chgData name="MARIA DAVILA CABANILLAS" userId="S::maria.davilac@salud-juntaex.es::dea1fe44-8e06-4331-a2c0-da78b5578ff5" providerId="AD" clId="Web-{C26B74F8-A334-F1F7-F565-5B44A6850ED7}" dt="2025-03-01T19:47:38.121" v="437" actId="1076"/>
          <ac:spMkLst>
            <pc:docMk/>
            <pc:sldMk cId="0" sldId="256"/>
            <ac:spMk id="16" creationId="{D148BFC5-8348-ED9E-70A3-2E0F4047A486}"/>
          </ac:spMkLst>
        </pc:spChg>
        <pc:spChg chg="add mod">
          <ac:chgData name="MARIA DAVILA CABANILLAS" userId="S::maria.davilac@salud-juntaex.es::dea1fe44-8e06-4331-a2c0-da78b5578ff5" providerId="AD" clId="Web-{C26B74F8-A334-F1F7-F565-5B44A6850ED7}" dt="2025-03-01T19:47:38.121" v="438" actId="1076"/>
          <ac:spMkLst>
            <pc:docMk/>
            <pc:sldMk cId="0" sldId="256"/>
            <ac:spMk id="17" creationId="{2A9150E6-0D7B-0122-DC14-E577ACBDCB6F}"/>
          </ac:spMkLst>
        </pc:spChg>
        <pc:spChg chg="add del mod">
          <ac:chgData name="MARIA DAVILA CABANILLAS" userId="S::maria.davilac@salud-juntaex.es::dea1fe44-8e06-4331-a2c0-da78b5578ff5" providerId="AD" clId="Web-{C26B74F8-A334-F1F7-F565-5B44A6850ED7}" dt="2025-03-01T19:54:18.340" v="488"/>
          <ac:spMkLst>
            <pc:docMk/>
            <pc:sldMk cId="0" sldId="256"/>
            <ac:spMk id="19" creationId="{27715D16-CC00-355C-473E-4C5138FA2E98}"/>
          </ac:spMkLst>
        </pc:spChg>
      </pc:sldChg>
      <pc:sldChg chg="addSp delSp modSp">
        <pc:chgData name="MARIA DAVILA CABANILLAS" userId="S::maria.davilac@salud-juntaex.es::dea1fe44-8e06-4331-a2c0-da78b5578ff5" providerId="AD" clId="Web-{C26B74F8-A334-F1F7-F565-5B44A6850ED7}" dt="2025-03-01T20:58:24.041" v="1128" actId="14100"/>
        <pc:sldMkLst>
          <pc:docMk/>
          <pc:sldMk cId="0" sldId="257"/>
        </pc:sldMkLst>
        <pc:spChg chg="add mod">
          <ac:chgData name="MARIA DAVILA CABANILLAS" userId="S::maria.davilac@salud-juntaex.es::dea1fe44-8e06-4331-a2c0-da78b5578ff5" providerId="AD" clId="Web-{C26B74F8-A334-F1F7-F565-5B44A6850ED7}" dt="2025-03-01T20:58:24.041" v="1128" actId="14100"/>
          <ac:spMkLst>
            <pc:docMk/>
            <pc:sldMk cId="0" sldId="257"/>
            <ac:spMk id="3" creationId="{CBAC47E5-E433-D7E1-956B-B04BA6C0584E}"/>
          </ac:spMkLst>
        </pc:spChg>
        <pc:spChg chg="mod">
          <ac:chgData name="MARIA DAVILA CABANILLAS" userId="S::maria.davilac@salud-juntaex.es::dea1fe44-8e06-4331-a2c0-da78b5578ff5" providerId="AD" clId="Web-{C26B74F8-A334-F1F7-F565-5B44A6850ED7}" dt="2025-03-01T20:57:56.978" v="1122" actId="1076"/>
          <ac:spMkLst>
            <pc:docMk/>
            <pc:sldMk cId="0" sldId="257"/>
            <ac:spMk id="4" creationId="{00000000-0000-0000-0000-000000000000}"/>
          </ac:spMkLst>
        </pc:spChg>
        <pc:spChg chg="del mod">
          <ac:chgData name="MARIA DAVILA CABANILLAS" userId="S::maria.davilac@salud-juntaex.es::dea1fe44-8e06-4331-a2c0-da78b5578ff5" providerId="AD" clId="Web-{C26B74F8-A334-F1F7-F565-5B44A6850ED7}" dt="2025-03-01T20:30:22.384" v="1029"/>
          <ac:spMkLst>
            <pc:docMk/>
            <pc:sldMk cId="0" sldId="257"/>
            <ac:spMk id="5" creationId="{00000000-0000-0000-0000-000000000000}"/>
          </ac:spMkLst>
        </pc:spChg>
        <pc:spChg chg="add mod">
          <ac:chgData name="MARIA DAVILA CABANILLAS" userId="S::maria.davilac@salud-juntaex.es::dea1fe44-8e06-4331-a2c0-da78b5578ff5" providerId="AD" clId="Web-{C26B74F8-A334-F1F7-F565-5B44A6850ED7}" dt="2025-03-01T20:58:16.276" v="1126" actId="14100"/>
          <ac:spMkLst>
            <pc:docMk/>
            <pc:sldMk cId="0" sldId="257"/>
            <ac:spMk id="8" creationId="{8DDC3B59-677A-EBAC-F9C7-E7AF677FE49E}"/>
          </ac:spMkLst>
        </pc:spChg>
        <pc:graphicFrameChg chg="mod ord modGraphic">
          <ac:chgData name="MARIA DAVILA CABANILLAS" userId="S::maria.davilac@salud-juntaex.es::dea1fe44-8e06-4331-a2c0-da78b5578ff5" providerId="AD" clId="Web-{C26B74F8-A334-F1F7-F565-5B44A6850ED7}" dt="2025-03-01T20:57:34.805" v="1118" actId="1076"/>
          <ac:graphicFrameMkLst>
            <pc:docMk/>
            <pc:sldMk cId="0" sldId="257"/>
            <ac:graphicFrameMk id="6" creationId="{00000000-0000-0000-0000-000000000000}"/>
          </ac:graphicFrameMkLst>
        </pc:graphicFrameChg>
      </pc:sldChg>
    </pc:docChg>
  </pc:docChgLst>
  <pc:docChgLst>
    <pc:chgData name="MARIA DAVILA CABANILLAS" userId="S::maria.davilac@salud-juntaex.es::dea1fe44-8e06-4331-a2c0-da78b5578ff5" providerId="AD" clId="Web-{2ADCBECF-A932-CBBE-F948-093B7641D52E}"/>
    <pc:docChg chg="modSld">
      <pc:chgData name="MARIA DAVILA CABANILLAS" userId="S::maria.davilac@salud-juntaex.es::dea1fe44-8e06-4331-a2c0-da78b5578ff5" providerId="AD" clId="Web-{2ADCBECF-A932-CBBE-F948-093B7641D52E}" dt="2025-03-01T19:59:19.260" v="156"/>
      <pc:docMkLst>
        <pc:docMk/>
      </pc:docMkLst>
      <pc:sldChg chg="addSp delSp modSp">
        <pc:chgData name="MARIA DAVILA CABANILLAS" userId="S::maria.davilac@salud-juntaex.es::dea1fe44-8e06-4331-a2c0-da78b5578ff5" providerId="AD" clId="Web-{2ADCBECF-A932-CBBE-F948-093B7641D52E}" dt="2025-03-01T19:54:22.497" v="103" actId="1076"/>
        <pc:sldMkLst>
          <pc:docMk/>
          <pc:sldMk cId="0" sldId="256"/>
        </pc:sldMkLst>
        <pc:spChg chg="mod">
          <ac:chgData name="MARIA DAVILA CABANILLAS" userId="S::maria.davilac@salud-juntaex.es::dea1fe44-8e06-4331-a2c0-da78b5578ff5" providerId="AD" clId="Web-{2ADCBECF-A932-CBBE-F948-093B7641D52E}" dt="2025-03-01T19:32:12.907" v="9" actId="14100"/>
          <ac:spMkLst>
            <pc:docMk/>
            <pc:sldMk cId="0" sldId="256"/>
            <ac:spMk id="2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2ADCBECF-A932-CBBE-F948-093B7641D52E}" dt="2025-03-01T19:53:10.557" v="97" actId="14100"/>
          <ac:spMkLst>
            <pc:docMk/>
            <pc:sldMk cId="0" sldId="256"/>
            <ac:spMk id="3" creationId="{00000000-0000-0000-0000-000000000000}"/>
          </ac:spMkLst>
        </pc:spChg>
        <pc:spChg chg="add mod">
          <ac:chgData name="MARIA DAVILA CABANILLAS" userId="S::maria.davilac@salud-juntaex.es::dea1fe44-8e06-4331-a2c0-da78b5578ff5" providerId="AD" clId="Web-{2ADCBECF-A932-CBBE-F948-093B7641D52E}" dt="2025-03-01T19:54:12.215" v="100" actId="1076"/>
          <ac:spMkLst>
            <pc:docMk/>
            <pc:sldMk cId="0" sldId="256"/>
            <ac:spMk id="4" creationId="{2042E595-5D93-3ADA-9463-FC493AF9EFF7}"/>
          </ac:spMkLst>
        </pc:spChg>
        <pc:spChg chg="mod">
          <ac:chgData name="MARIA DAVILA CABANILLAS" userId="S::maria.davilac@salud-juntaex.es::dea1fe44-8e06-4331-a2c0-da78b5578ff5" providerId="AD" clId="Web-{2ADCBECF-A932-CBBE-F948-093B7641D52E}" dt="2025-03-01T19:32:20.126" v="10" actId="1076"/>
          <ac:spMkLst>
            <pc:docMk/>
            <pc:sldMk cId="0" sldId="256"/>
            <ac:spMk id="6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2ADCBECF-A932-CBBE-F948-093B7641D52E}" dt="2025-03-01T19:49:40.019" v="95" actId="1076"/>
          <ac:spMkLst>
            <pc:docMk/>
            <pc:sldMk cId="0" sldId="256"/>
            <ac:spMk id="7" creationId="{00000000-0000-0000-0000-000000000000}"/>
          </ac:spMkLst>
        </pc:spChg>
        <pc:spChg chg="del mod">
          <ac:chgData name="MARIA DAVILA CABANILLAS" userId="S::maria.davilac@salud-juntaex.es::dea1fe44-8e06-4331-a2c0-da78b5578ff5" providerId="AD" clId="Web-{2ADCBECF-A932-CBBE-F948-093B7641D52E}" dt="2025-03-01T19:33:47.334" v="13"/>
          <ac:spMkLst>
            <pc:docMk/>
            <pc:sldMk cId="0" sldId="256"/>
            <ac:spMk id="8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2ADCBECF-A932-CBBE-F948-093B7641D52E}" dt="2025-03-01T19:49:26.268" v="91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2ADCBECF-A932-CBBE-F948-093B7641D52E}" dt="2025-03-01T19:49:37.331" v="94" actId="1076"/>
          <ac:spMkLst>
            <pc:docMk/>
            <pc:sldMk cId="0" sldId="256"/>
            <ac:spMk id="10" creationId="{090AD52C-CD72-A63C-3FB7-06948CE57CDB}"/>
          </ac:spMkLst>
        </pc:spChg>
        <pc:spChg chg="mod">
          <ac:chgData name="MARIA DAVILA CABANILLAS" userId="S::maria.davilac@salud-juntaex.es::dea1fe44-8e06-4331-a2c0-da78b5578ff5" providerId="AD" clId="Web-{2ADCBECF-A932-CBBE-F948-093B7641D52E}" dt="2025-03-01T19:38:05.957" v="35" actId="14100"/>
          <ac:spMkLst>
            <pc:docMk/>
            <pc:sldMk cId="0" sldId="256"/>
            <ac:spMk id="11" creationId="{63BBD5AA-49E2-C61F-C5F9-E09593D9F737}"/>
          </ac:spMkLst>
        </pc:spChg>
        <pc:spChg chg="mod">
          <ac:chgData name="MARIA DAVILA CABANILLAS" userId="S::maria.davilac@salud-juntaex.es::dea1fe44-8e06-4331-a2c0-da78b5578ff5" providerId="AD" clId="Web-{2ADCBECF-A932-CBBE-F948-093B7641D52E}" dt="2025-03-01T19:54:12.215" v="101" actId="1076"/>
          <ac:spMkLst>
            <pc:docMk/>
            <pc:sldMk cId="0" sldId="256"/>
            <ac:spMk id="12" creationId="{2E2D4684-A72A-0CA8-4ABF-358196E6296F}"/>
          </ac:spMkLst>
        </pc:spChg>
        <pc:spChg chg="mod">
          <ac:chgData name="MARIA DAVILA CABANILLAS" userId="S::maria.davilac@salud-juntaex.es::dea1fe44-8e06-4331-a2c0-da78b5578ff5" providerId="AD" clId="Web-{2ADCBECF-A932-CBBE-F948-093B7641D52E}" dt="2025-03-01T19:49:32.831" v="93" actId="1076"/>
          <ac:spMkLst>
            <pc:docMk/>
            <pc:sldMk cId="0" sldId="256"/>
            <ac:spMk id="14" creationId="{43307B91-8BEA-5DD0-3278-682859044136}"/>
          </ac:spMkLst>
        </pc:spChg>
        <pc:spChg chg="mod">
          <ac:chgData name="MARIA DAVILA CABANILLAS" userId="S::maria.davilac@salud-juntaex.es::dea1fe44-8e06-4331-a2c0-da78b5578ff5" providerId="AD" clId="Web-{2ADCBECF-A932-CBBE-F948-093B7641D52E}" dt="2025-03-01T19:54:22.481" v="102" actId="1076"/>
          <ac:spMkLst>
            <pc:docMk/>
            <pc:sldMk cId="0" sldId="256"/>
            <ac:spMk id="16" creationId="{D148BFC5-8348-ED9E-70A3-2E0F4047A486}"/>
          </ac:spMkLst>
        </pc:spChg>
        <pc:spChg chg="mod">
          <ac:chgData name="MARIA DAVILA CABANILLAS" userId="S::maria.davilac@salud-juntaex.es::dea1fe44-8e06-4331-a2c0-da78b5578ff5" providerId="AD" clId="Web-{2ADCBECF-A932-CBBE-F948-093B7641D52E}" dt="2025-03-01T19:54:22.497" v="103" actId="1076"/>
          <ac:spMkLst>
            <pc:docMk/>
            <pc:sldMk cId="0" sldId="256"/>
            <ac:spMk id="17" creationId="{2A9150E6-0D7B-0122-DC14-E577ACBDCB6F}"/>
          </ac:spMkLst>
        </pc:spChg>
      </pc:sldChg>
      <pc:sldChg chg="modSp">
        <pc:chgData name="MARIA DAVILA CABANILLAS" userId="S::maria.davilac@salud-juntaex.es::dea1fe44-8e06-4331-a2c0-da78b5578ff5" providerId="AD" clId="Web-{2ADCBECF-A932-CBBE-F948-093B7641D52E}" dt="2025-03-01T19:59:19.260" v="156"/>
        <pc:sldMkLst>
          <pc:docMk/>
          <pc:sldMk cId="0" sldId="257"/>
        </pc:sldMkLst>
        <pc:spChg chg="mod">
          <ac:chgData name="MARIA DAVILA CABANILLAS" userId="S::maria.davilac@salud-juntaex.es::dea1fe44-8e06-4331-a2c0-da78b5578ff5" providerId="AD" clId="Web-{2ADCBECF-A932-CBBE-F948-093B7641D52E}" dt="2025-03-01T19:57:05.565" v="104" actId="1076"/>
          <ac:spMkLst>
            <pc:docMk/>
            <pc:sldMk cId="0" sldId="257"/>
            <ac:spMk id="5" creationId="{00000000-0000-0000-0000-000000000000}"/>
          </ac:spMkLst>
        </pc:spChg>
        <pc:graphicFrameChg chg="mod modGraphic">
          <ac:chgData name="MARIA DAVILA CABANILLAS" userId="S::maria.davilac@salud-juntaex.es::dea1fe44-8e06-4331-a2c0-da78b5578ff5" providerId="AD" clId="Web-{2ADCBECF-A932-CBBE-F948-093B7641D52E}" dt="2025-03-01T19:59:19.260" v="156"/>
          <ac:graphicFrameMkLst>
            <pc:docMk/>
            <pc:sldMk cId="0" sldId="257"/>
            <ac:graphicFrameMk id="6" creationId="{00000000-0000-0000-0000-000000000000}"/>
          </ac:graphicFrameMkLst>
        </pc:graphicFrameChg>
      </pc:sldChg>
    </pc:docChg>
  </pc:docChgLst>
  <pc:docChgLst>
    <pc:chgData name="MARIA DAVILA CABANILLAS" userId="S::maria.davilac@salud-juntaex.es::dea1fe44-8e06-4331-a2c0-da78b5578ff5" providerId="AD" clId="Web-{32D457F7-5F9D-70A8-B74B-744BAF243557}"/>
    <pc:docChg chg="modSld">
      <pc:chgData name="MARIA DAVILA CABANILLAS" userId="S::maria.davilac@salud-juntaex.es::dea1fe44-8e06-4331-a2c0-da78b5578ff5" providerId="AD" clId="Web-{32D457F7-5F9D-70A8-B74B-744BAF243557}" dt="2025-03-02T12:53:44.783" v="726" actId="20577"/>
      <pc:docMkLst>
        <pc:docMk/>
      </pc:docMkLst>
      <pc:sldChg chg="addSp delSp modSp">
        <pc:chgData name="MARIA DAVILA CABANILLAS" userId="S::maria.davilac@salud-juntaex.es::dea1fe44-8e06-4331-a2c0-da78b5578ff5" providerId="AD" clId="Web-{32D457F7-5F9D-70A8-B74B-744BAF243557}" dt="2025-03-02T12:33:49.572" v="696" actId="1076"/>
        <pc:sldMkLst>
          <pc:docMk/>
          <pc:sldMk cId="0" sldId="256"/>
        </pc:sldMkLst>
        <pc:spChg chg="mod">
          <ac:chgData name="MARIA DAVILA CABANILLAS" userId="S::maria.davilac@salud-juntaex.es::dea1fe44-8e06-4331-a2c0-da78b5578ff5" providerId="AD" clId="Web-{32D457F7-5F9D-70A8-B74B-744BAF243557}" dt="2025-03-02T11:40:01.603" v="86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32D457F7-5F9D-70A8-B74B-744BAF243557}" dt="2025-03-02T12:31:18.723" v="684" actId="1076"/>
          <ac:spMkLst>
            <pc:docMk/>
            <pc:sldMk cId="0" sldId="256"/>
            <ac:spMk id="4" creationId="{2042E595-5D93-3ADA-9463-FC493AF9EFF7}"/>
          </ac:spMkLst>
        </pc:spChg>
        <pc:spChg chg="mod">
          <ac:chgData name="MARIA DAVILA CABANILLAS" userId="S::maria.davilac@salud-juntaex.es::dea1fe44-8e06-4331-a2c0-da78b5578ff5" providerId="AD" clId="Web-{32D457F7-5F9D-70A8-B74B-744BAF243557}" dt="2025-03-02T12:33:25.962" v="692" actId="1076"/>
          <ac:spMkLst>
            <pc:docMk/>
            <pc:sldMk cId="0" sldId="256"/>
            <ac:spMk id="6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32D457F7-5F9D-70A8-B74B-744BAF243557}" dt="2025-03-02T12:32:01.131" v="691" actId="1076"/>
          <ac:spMkLst>
            <pc:docMk/>
            <pc:sldMk cId="0" sldId="256"/>
            <ac:spMk id="7" creationId="{00000000-0000-0000-0000-000000000000}"/>
          </ac:spMkLst>
        </pc:spChg>
        <pc:spChg chg="add del mod">
          <ac:chgData name="MARIA DAVILA CABANILLAS" userId="S::maria.davilac@salud-juntaex.es::dea1fe44-8e06-4331-a2c0-da78b5578ff5" providerId="AD" clId="Web-{32D457F7-5F9D-70A8-B74B-744BAF243557}" dt="2025-03-02T12:27:49.294" v="678" actId="14100"/>
          <ac:spMkLst>
            <pc:docMk/>
            <pc:sldMk cId="0" sldId="256"/>
            <ac:spMk id="9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32D457F7-5F9D-70A8-B74B-744BAF243557}" dt="2025-03-02T12:31:34.458" v="687" actId="1076"/>
          <ac:spMkLst>
            <pc:docMk/>
            <pc:sldMk cId="0" sldId="256"/>
            <ac:spMk id="10" creationId="{090AD52C-CD72-A63C-3FB7-06948CE57CDB}"/>
          </ac:spMkLst>
        </pc:spChg>
        <pc:spChg chg="mod">
          <ac:chgData name="MARIA DAVILA CABANILLAS" userId="S::maria.davilac@salud-juntaex.es::dea1fe44-8e06-4331-a2c0-da78b5578ff5" providerId="AD" clId="Web-{32D457F7-5F9D-70A8-B74B-744BAF243557}" dt="2025-03-02T12:31:18.739" v="685" actId="1076"/>
          <ac:spMkLst>
            <pc:docMk/>
            <pc:sldMk cId="0" sldId="256"/>
            <ac:spMk id="12" creationId="{2E2D4684-A72A-0CA8-4ABF-358196E6296F}"/>
          </ac:spMkLst>
        </pc:spChg>
        <pc:spChg chg="mod">
          <ac:chgData name="MARIA DAVILA CABANILLAS" userId="S::maria.davilac@salud-juntaex.es::dea1fe44-8e06-4331-a2c0-da78b5578ff5" providerId="AD" clId="Web-{32D457F7-5F9D-70A8-B74B-744BAF243557}" dt="2025-03-02T12:31:48.693" v="689" actId="1076"/>
          <ac:spMkLst>
            <pc:docMk/>
            <pc:sldMk cId="0" sldId="256"/>
            <ac:spMk id="14" creationId="{43307B91-8BEA-5DD0-3278-682859044136}"/>
          </ac:spMkLst>
        </pc:spChg>
        <pc:spChg chg="mod">
          <ac:chgData name="MARIA DAVILA CABANILLAS" userId="S::maria.davilac@salud-juntaex.es::dea1fe44-8e06-4331-a2c0-da78b5578ff5" providerId="AD" clId="Web-{32D457F7-5F9D-70A8-B74B-744BAF243557}" dt="2025-03-02T12:33:49.572" v="695" actId="1076"/>
          <ac:spMkLst>
            <pc:docMk/>
            <pc:sldMk cId="0" sldId="256"/>
            <ac:spMk id="16" creationId="{D148BFC5-8348-ED9E-70A3-2E0F4047A486}"/>
          </ac:spMkLst>
        </pc:spChg>
        <pc:spChg chg="mod">
          <ac:chgData name="MARIA DAVILA CABANILLAS" userId="S::maria.davilac@salud-juntaex.es::dea1fe44-8e06-4331-a2c0-da78b5578ff5" providerId="AD" clId="Web-{32D457F7-5F9D-70A8-B74B-744BAF243557}" dt="2025-03-02T12:33:49.572" v="696" actId="1076"/>
          <ac:spMkLst>
            <pc:docMk/>
            <pc:sldMk cId="0" sldId="256"/>
            <ac:spMk id="17" creationId="{2A9150E6-0D7B-0122-DC14-E577ACBDCB6F}"/>
          </ac:spMkLst>
        </pc:spChg>
      </pc:sldChg>
      <pc:sldChg chg="addSp modSp">
        <pc:chgData name="MARIA DAVILA CABANILLAS" userId="S::maria.davilac@salud-juntaex.es::dea1fe44-8e06-4331-a2c0-da78b5578ff5" providerId="AD" clId="Web-{32D457F7-5F9D-70A8-B74B-744BAF243557}" dt="2025-03-02T12:53:44.783" v="726" actId="20577"/>
        <pc:sldMkLst>
          <pc:docMk/>
          <pc:sldMk cId="0" sldId="257"/>
        </pc:sldMkLst>
        <pc:spChg chg="add mod">
          <ac:chgData name="MARIA DAVILA CABANILLAS" userId="S::maria.davilac@salud-juntaex.es::dea1fe44-8e06-4331-a2c0-da78b5578ff5" providerId="AD" clId="Web-{32D457F7-5F9D-70A8-B74B-744BAF243557}" dt="2025-03-02T11:37:54.833" v="65" actId="1076"/>
          <ac:spMkLst>
            <pc:docMk/>
            <pc:sldMk cId="0" sldId="257"/>
            <ac:spMk id="2" creationId="{74DB5BDA-0F86-B8C0-8B3A-9F6BF4CCBE63}"/>
          </ac:spMkLst>
        </pc:spChg>
        <pc:spChg chg="mod">
          <ac:chgData name="MARIA DAVILA CABANILLAS" userId="S::maria.davilac@salud-juntaex.es::dea1fe44-8e06-4331-a2c0-da78b5578ff5" providerId="AD" clId="Web-{32D457F7-5F9D-70A8-B74B-744BAF243557}" dt="2025-03-02T11:37:43.599" v="63" actId="1076"/>
          <ac:spMkLst>
            <pc:docMk/>
            <pc:sldMk cId="0" sldId="257"/>
            <ac:spMk id="3" creationId="{CBAC47E5-E433-D7E1-956B-B04BA6C0584E}"/>
          </ac:spMkLst>
        </pc:spChg>
        <pc:spChg chg="mod">
          <ac:chgData name="MARIA DAVILA CABANILLAS" userId="S::maria.davilac@salud-juntaex.es::dea1fe44-8e06-4331-a2c0-da78b5578ff5" providerId="AD" clId="Web-{32D457F7-5F9D-70A8-B74B-744BAF243557}" dt="2025-03-02T12:53:44.783" v="726" actId="20577"/>
          <ac:spMkLst>
            <pc:docMk/>
            <pc:sldMk cId="0" sldId="257"/>
            <ac:spMk id="4" creationId="{00000000-0000-0000-0000-000000000000}"/>
          </ac:spMkLst>
        </pc:spChg>
        <pc:spChg chg="add mod">
          <ac:chgData name="MARIA DAVILA CABANILLAS" userId="S::maria.davilac@salud-juntaex.es::dea1fe44-8e06-4331-a2c0-da78b5578ff5" providerId="AD" clId="Web-{32D457F7-5F9D-70A8-B74B-744BAF243557}" dt="2025-03-02T11:37:54.865" v="66" actId="1076"/>
          <ac:spMkLst>
            <pc:docMk/>
            <pc:sldMk cId="0" sldId="257"/>
            <ac:spMk id="5" creationId="{F654759B-F61A-F437-C519-97C11BF23783}"/>
          </ac:spMkLst>
        </pc:spChg>
        <pc:spChg chg="mod">
          <ac:chgData name="MARIA DAVILA CABANILLAS" userId="S::maria.davilac@salud-juntaex.es::dea1fe44-8e06-4331-a2c0-da78b5578ff5" providerId="AD" clId="Web-{32D457F7-5F9D-70A8-B74B-744BAF243557}" dt="2025-03-02T11:37:43.630" v="64" actId="1076"/>
          <ac:spMkLst>
            <pc:docMk/>
            <pc:sldMk cId="0" sldId="257"/>
            <ac:spMk id="8" creationId="{8DDC3B59-677A-EBAC-F9C7-E7AF677FE49E}"/>
          </ac:spMkLst>
        </pc:spChg>
        <pc:graphicFrameChg chg="mod modGraphic">
          <ac:chgData name="MARIA DAVILA CABANILLAS" userId="S::maria.davilac@salud-juntaex.es::dea1fe44-8e06-4331-a2c0-da78b5578ff5" providerId="AD" clId="Web-{32D457F7-5F9D-70A8-B74B-744BAF243557}" dt="2025-03-02T11:37:31.989" v="58" actId="1076"/>
          <ac:graphicFrameMkLst>
            <pc:docMk/>
            <pc:sldMk cId="0" sldId="257"/>
            <ac:graphicFrameMk id="6" creationId="{00000000-0000-0000-0000-000000000000}"/>
          </ac:graphicFrameMkLst>
        </pc:graphicFrameChg>
      </pc:sldChg>
    </pc:docChg>
  </pc:docChgLst>
  <pc:docChgLst>
    <pc:chgData name="MARIA DAVILA CABANILLAS" userId="S::maria.davilac@salud-juntaex.es::dea1fe44-8e06-4331-a2c0-da78b5578ff5" providerId="AD" clId="Web-{6E69EB3B-791B-A8AC-09F1-F81CC5565B7C}"/>
    <pc:docChg chg="modSld">
      <pc:chgData name="MARIA DAVILA CABANILLAS" userId="S::maria.davilac@salud-juntaex.es::dea1fe44-8e06-4331-a2c0-da78b5578ff5" providerId="AD" clId="Web-{6E69EB3B-791B-A8AC-09F1-F81CC5565B7C}" dt="2025-03-02T15:20:25.156" v="352" actId="20577"/>
      <pc:docMkLst>
        <pc:docMk/>
      </pc:docMkLst>
      <pc:sldChg chg="modSp">
        <pc:chgData name="MARIA DAVILA CABANILLAS" userId="S::maria.davilac@salud-juntaex.es::dea1fe44-8e06-4331-a2c0-da78b5578ff5" providerId="AD" clId="Web-{6E69EB3B-791B-A8AC-09F1-F81CC5565B7C}" dt="2025-03-02T12:33:37.409" v="349" actId="14100"/>
        <pc:sldMkLst>
          <pc:docMk/>
          <pc:sldMk cId="0" sldId="256"/>
        </pc:sldMkLst>
        <pc:spChg chg="mod">
          <ac:chgData name="MARIA DAVILA CABANILLAS" userId="S::maria.davilac@salud-juntaex.es::dea1fe44-8e06-4331-a2c0-da78b5578ff5" providerId="AD" clId="Web-{6E69EB3B-791B-A8AC-09F1-F81CC5565B7C}" dt="2025-03-02T12:31:21.171" v="277" actId="14100"/>
          <ac:spMkLst>
            <pc:docMk/>
            <pc:sldMk cId="0" sldId="256"/>
            <ac:spMk id="3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6E69EB3B-791B-A8AC-09F1-F81CC5565B7C}" dt="2025-03-02T12:30:59.061" v="273" actId="14100"/>
          <ac:spMkLst>
            <pc:docMk/>
            <pc:sldMk cId="0" sldId="256"/>
            <ac:spMk id="4" creationId="{2042E595-5D93-3ADA-9463-FC493AF9EFF7}"/>
          </ac:spMkLst>
        </pc:spChg>
        <pc:spChg chg="mod">
          <ac:chgData name="MARIA DAVILA CABANILLAS" userId="S::maria.davilac@salud-juntaex.es::dea1fe44-8e06-4331-a2c0-da78b5578ff5" providerId="AD" clId="Web-{6E69EB3B-791B-A8AC-09F1-F81CC5565B7C}" dt="2025-03-02T12:30:17.356" v="267" actId="1076"/>
          <ac:spMkLst>
            <pc:docMk/>
            <pc:sldMk cId="0" sldId="256"/>
            <ac:spMk id="6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6E69EB3B-791B-A8AC-09F1-F81CC5565B7C}" dt="2025-03-02T12:26:41.427" v="251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6E69EB3B-791B-A8AC-09F1-F81CC5565B7C}" dt="2025-03-02T12:33:37.409" v="349" actId="14100"/>
          <ac:spMkLst>
            <pc:docMk/>
            <pc:sldMk cId="0" sldId="256"/>
            <ac:spMk id="9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6E69EB3B-791B-A8AC-09F1-F81CC5565B7C}" dt="2025-03-02T12:32:29.173" v="280" actId="20577"/>
          <ac:spMkLst>
            <pc:docMk/>
            <pc:sldMk cId="0" sldId="256"/>
            <ac:spMk id="10" creationId="{090AD52C-CD72-A63C-3FB7-06948CE57CDB}"/>
          </ac:spMkLst>
        </pc:spChg>
        <pc:spChg chg="mod">
          <ac:chgData name="MARIA DAVILA CABANILLAS" userId="S::maria.davilac@salud-juntaex.es::dea1fe44-8e06-4331-a2c0-da78b5578ff5" providerId="AD" clId="Web-{6E69EB3B-791B-A8AC-09F1-F81CC5565B7C}" dt="2025-03-02T12:30:59.076" v="274" actId="14100"/>
          <ac:spMkLst>
            <pc:docMk/>
            <pc:sldMk cId="0" sldId="256"/>
            <ac:spMk id="12" creationId="{2E2D4684-A72A-0CA8-4ABF-358196E6296F}"/>
          </ac:spMkLst>
        </pc:spChg>
        <pc:spChg chg="mod">
          <ac:chgData name="MARIA DAVILA CABANILLAS" userId="S::maria.davilac@salud-juntaex.es::dea1fe44-8e06-4331-a2c0-da78b5578ff5" providerId="AD" clId="Web-{6E69EB3B-791B-A8AC-09F1-F81CC5565B7C}" dt="2025-03-02T12:29:27.418" v="264" actId="1076"/>
          <ac:spMkLst>
            <pc:docMk/>
            <pc:sldMk cId="0" sldId="256"/>
            <ac:spMk id="16" creationId="{D148BFC5-8348-ED9E-70A3-2E0F4047A486}"/>
          </ac:spMkLst>
        </pc:spChg>
        <pc:spChg chg="mod">
          <ac:chgData name="MARIA DAVILA CABANILLAS" userId="S::maria.davilac@salud-juntaex.es::dea1fe44-8e06-4331-a2c0-da78b5578ff5" providerId="AD" clId="Web-{6E69EB3B-791B-A8AC-09F1-F81CC5565B7C}" dt="2025-03-02T12:29:27.418" v="265" actId="1076"/>
          <ac:spMkLst>
            <pc:docMk/>
            <pc:sldMk cId="0" sldId="256"/>
            <ac:spMk id="17" creationId="{2A9150E6-0D7B-0122-DC14-E577ACBDCB6F}"/>
          </ac:spMkLst>
        </pc:spChg>
      </pc:sldChg>
      <pc:sldChg chg="modSp">
        <pc:chgData name="MARIA DAVILA CABANILLAS" userId="S::maria.davilac@salud-juntaex.es::dea1fe44-8e06-4331-a2c0-da78b5578ff5" providerId="AD" clId="Web-{6E69EB3B-791B-A8AC-09F1-F81CC5565B7C}" dt="2025-03-02T15:20:25.156" v="352" actId="20577"/>
        <pc:sldMkLst>
          <pc:docMk/>
          <pc:sldMk cId="0" sldId="257"/>
        </pc:sldMkLst>
        <pc:spChg chg="mod">
          <ac:chgData name="MARIA DAVILA CABANILLAS" userId="S::maria.davilac@salud-juntaex.es::dea1fe44-8e06-4331-a2c0-da78b5578ff5" providerId="AD" clId="Web-{6E69EB3B-791B-A8AC-09F1-F81CC5565B7C}" dt="2025-03-02T12:28:58.837" v="262" actId="1076"/>
          <ac:spMkLst>
            <pc:docMk/>
            <pc:sldMk cId="0" sldId="257"/>
            <ac:spMk id="3" creationId="{CBAC47E5-E433-D7E1-956B-B04BA6C0584E}"/>
          </ac:spMkLst>
        </pc:spChg>
        <pc:spChg chg="mod">
          <ac:chgData name="MARIA DAVILA CABANILLAS" userId="S::maria.davilac@salud-juntaex.es::dea1fe44-8e06-4331-a2c0-da78b5578ff5" providerId="AD" clId="Web-{6E69EB3B-791B-A8AC-09F1-F81CC5565B7C}" dt="2025-03-02T15:20:25.156" v="352" actId="20577"/>
          <ac:spMkLst>
            <pc:docMk/>
            <pc:sldMk cId="0" sldId="257"/>
            <ac:spMk id="4" creationId="{00000000-0000-0000-0000-000000000000}"/>
          </ac:spMkLst>
        </pc:spChg>
        <pc:spChg chg="mod">
          <ac:chgData name="MARIA DAVILA CABANILLAS" userId="S::maria.davilac@salud-juntaex.es::dea1fe44-8e06-4331-a2c0-da78b5578ff5" providerId="AD" clId="Web-{6E69EB3B-791B-A8AC-09F1-F81CC5565B7C}" dt="2025-03-02T12:28:58.852" v="263" actId="1076"/>
          <ac:spMkLst>
            <pc:docMk/>
            <pc:sldMk cId="0" sldId="257"/>
            <ac:spMk id="8" creationId="{8DDC3B59-677A-EBAC-F9C7-E7AF677FE49E}"/>
          </ac:spMkLst>
        </pc:spChg>
        <pc:graphicFrameChg chg="mod modGraphic">
          <ac:chgData name="MARIA DAVILA CABANILLAS" userId="S::maria.davilac@salud-juntaex.es::dea1fe44-8e06-4331-a2c0-da78b5578ff5" providerId="AD" clId="Web-{6E69EB3B-791B-A8AC-09F1-F81CC5565B7C}" dt="2025-03-02T12:32:56.377" v="348"/>
          <ac:graphicFrameMkLst>
            <pc:docMk/>
            <pc:sldMk cId="0" sldId="257"/>
            <ac:graphicFrameMk id="6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xmlns="" id="{43307B91-8BEA-5DD0-3278-682859044136}"/>
              </a:ext>
            </a:extLst>
          </p:cNvPr>
          <p:cNvSpPr/>
          <p:nvPr/>
        </p:nvSpPr>
        <p:spPr>
          <a:xfrm flipV="1">
            <a:off x="5559352" y="1417283"/>
            <a:ext cx="1762560" cy="27624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8417" y="1685067"/>
            <a:ext cx="5173859" cy="1253403"/>
          </a:xfr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s-ES" sz="2000" dirty="0">
                <a:solidFill>
                  <a:schemeClr val="tx1"/>
                </a:solidFill>
                <a:latin typeface="Arial"/>
                <a:cs typeface="Arial"/>
              </a:rPr>
              <a:t>El ingreso hospitalario por SAE es predictor:</a:t>
            </a:r>
            <a:endParaRPr lang="es-ES" dirty="0">
              <a:solidFill>
                <a:schemeClr val="tx1"/>
              </a:solidFill>
              <a:ea typeface="Calibri"/>
              <a:cs typeface="Calibri"/>
            </a:endParaRPr>
          </a:p>
          <a:p>
            <a:pPr marL="685800" indent="-260350" algn="l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1"/>
                </a:solidFill>
                <a:latin typeface="Arial"/>
                <a:cs typeface="Arial"/>
              </a:rPr>
              <a:t>Calidad de vida</a:t>
            </a:r>
          </a:p>
          <a:p>
            <a:pPr marL="685800" indent="-260350" algn="l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1"/>
                </a:solidFill>
                <a:latin typeface="Arial"/>
                <a:cs typeface="Arial"/>
              </a:rPr>
              <a:t>Número de exacerbaciones</a:t>
            </a:r>
          </a:p>
          <a:p>
            <a:pPr marL="685800" indent="-260350" algn="l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1"/>
                </a:solidFill>
                <a:latin typeface="Arial"/>
                <a:cs typeface="Arial"/>
              </a:rPr>
              <a:t>Mortalidad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96041" y="3373774"/>
            <a:ext cx="7894065" cy="174421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s-ES" sz="2000" dirty="0">
                <a:solidFill>
                  <a:schemeClr val="tx1"/>
                </a:solidFill>
                <a:latin typeface="Arial"/>
                <a:cs typeface="Arial"/>
              </a:rPr>
              <a:t>Estudio de corte transversal en pacientes incluidos en la cohorte ''EPOC agudiza''. Se estudian las variables epidemiológicas, clínicas, microbiológicas, terapéuticas y </a:t>
            </a:r>
            <a:r>
              <a:rPr lang="es-ES" sz="2000" dirty="0" smtClean="0">
                <a:solidFill>
                  <a:schemeClr val="tx1"/>
                </a:solidFill>
                <a:latin typeface="Arial"/>
                <a:cs typeface="Arial"/>
              </a:rPr>
              <a:t>pronósticas </a:t>
            </a:r>
            <a:r>
              <a:rPr lang="es-ES" sz="2000" dirty="0">
                <a:solidFill>
                  <a:schemeClr val="tx1"/>
                </a:solidFill>
                <a:latin typeface="Arial"/>
                <a:cs typeface="Arial"/>
              </a:rPr>
              <a:t>de pacientes ingresados por agudización desde 09/2023 hasta 09/2024. Análisis mediante estudio estadístico con el programa R.</a:t>
            </a:r>
            <a:endParaRPr lang="es-ES" sz="20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559132" y="1695127"/>
            <a:ext cx="3325941" cy="124620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s-ES" sz="2000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Determinar el perfil clínico asociado al reingreso en el último año de los pacientes con EPOC agudizador.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A6F7547E-BFEA-7CD0-B700-88F3D1826E6B}"/>
              </a:ext>
            </a:extLst>
          </p:cNvPr>
          <p:cNvSpPr txBox="1"/>
          <p:nvPr/>
        </p:nvSpPr>
        <p:spPr>
          <a:xfrm>
            <a:off x="2383711" y="92568"/>
            <a:ext cx="6354347" cy="729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000" dirty="0">
                <a:ea typeface="Calibri"/>
                <a:cs typeface="Calibri"/>
              </a:rPr>
              <a:t>ANÁLISIS DE INGRESOS EN UNA COHORTE DE PACIENTES CON SAE GRAVE EN 36 MESES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090AD52C-CD72-A63C-3FB7-06948CE57CDB}"/>
              </a:ext>
            </a:extLst>
          </p:cNvPr>
          <p:cNvSpPr txBox="1"/>
          <p:nvPr/>
        </p:nvSpPr>
        <p:spPr>
          <a:xfrm>
            <a:off x="3033356" y="790304"/>
            <a:ext cx="5432962" cy="5770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050" dirty="0">
                <a:latin typeface="Arial"/>
                <a:ea typeface="Calibri"/>
                <a:cs typeface="Arial"/>
              </a:rPr>
              <a:t>M. Dávila Cabanillas, L. Simón Alonso, C. P. Batres Erazo, F.D. L.R. Guzmán </a:t>
            </a:r>
            <a:r>
              <a:rPr lang="es-ES" sz="1050" dirty="0" smtClean="0">
                <a:latin typeface="Arial"/>
                <a:ea typeface="Calibri"/>
                <a:cs typeface="Arial"/>
              </a:rPr>
              <a:t>Ruiz, </a:t>
            </a:r>
            <a:endParaRPr lang="es-ES" sz="1050" dirty="0">
              <a:latin typeface="Arial"/>
              <a:ea typeface="Calibri"/>
              <a:cs typeface="Calibri"/>
            </a:endParaRPr>
          </a:p>
          <a:p>
            <a:pPr algn="ctr"/>
            <a:r>
              <a:rPr lang="es-ES" sz="1050" dirty="0">
                <a:latin typeface="Arial"/>
                <a:ea typeface="Calibri"/>
                <a:cs typeface="Arial"/>
              </a:rPr>
              <a:t>R. Rodríguez Villamor , J. A. Riesco Miranda</a:t>
            </a:r>
            <a:endParaRPr lang="es-ES" sz="1050" dirty="0">
              <a:latin typeface="Arial"/>
              <a:ea typeface="Calibri"/>
              <a:cs typeface="Calibri"/>
            </a:endParaRPr>
          </a:p>
          <a:p>
            <a:pPr algn="ctr"/>
            <a:r>
              <a:rPr lang="es-ES" sz="1050" dirty="0">
                <a:solidFill>
                  <a:srgbClr val="1D2228"/>
                </a:solidFill>
                <a:latin typeface="Arial"/>
                <a:ea typeface="Calibri"/>
                <a:cs typeface="Arial"/>
              </a:rPr>
              <a:t>Servicio de Neumología. Complejo Hospitalario Universitario de Cáceres </a:t>
            </a:r>
            <a:endParaRPr lang="es-ES" sz="1050" dirty="0">
              <a:latin typeface="Arial"/>
              <a:ea typeface="Calibri"/>
              <a:cs typeface="Calibri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2042E595-5D93-3ADA-9463-FC493AF9EFF7}"/>
              </a:ext>
            </a:extLst>
          </p:cNvPr>
          <p:cNvSpPr/>
          <p:nvPr/>
        </p:nvSpPr>
        <p:spPr>
          <a:xfrm>
            <a:off x="193059" y="1375048"/>
            <a:ext cx="2170191" cy="32862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2E2D4684-A72A-0CA8-4ABF-358196E6296F}"/>
              </a:ext>
            </a:extLst>
          </p:cNvPr>
          <p:cNvSpPr txBox="1"/>
          <p:nvPr/>
        </p:nvSpPr>
        <p:spPr>
          <a:xfrm>
            <a:off x="194100" y="1339527"/>
            <a:ext cx="262260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2000" dirty="0">
                <a:latin typeface="Arial"/>
                <a:ea typeface="Calibri"/>
                <a:cs typeface="Calibri"/>
              </a:rPr>
              <a:t>INTRODUCCIÓN</a:t>
            </a: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4493395" y="1408751"/>
            <a:ext cx="4064869" cy="28757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HN" sz="2000" dirty="0">
                <a:latin typeface="Arial"/>
                <a:cs typeface="Arial"/>
              </a:rPr>
              <a:t>OBJETIVO</a:t>
            </a:r>
            <a:endParaRPr lang="es-ES" sz="2000" dirty="0">
              <a:latin typeface="Arial"/>
              <a:cs typeface="Arial"/>
            </a:endParaRP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xmlns="" id="{D148BFC5-8348-ED9E-70A3-2E0F4047A486}"/>
              </a:ext>
            </a:extLst>
          </p:cNvPr>
          <p:cNvSpPr/>
          <p:nvPr/>
        </p:nvSpPr>
        <p:spPr>
          <a:xfrm>
            <a:off x="183126" y="3045056"/>
            <a:ext cx="3022049" cy="32862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2A9150E6-0D7B-0122-DC14-E577ACBDCB6F}"/>
              </a:ext>
            </a:extLst>
          </p:cNvPr>
          <p:cNvSpPr txBox="1"/>
          <p:nvPr/>
        </p:nvSpPr>
        <p:spPr>
          <a:xfrm>
            <a:off x="130335" y="3010044"/>
            <a:ext cx="361888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latin typeface="Arial"/>
                <a:ea typeface="Calibri"/>
                <a:cs typeface="Calibri"/>
              </a:rPr>
              <a:t>MATERIAL Y MÉTODOS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052755"/>
              </p:ext>
            </p:extLst>
          </p:nvPr>
        </p:nvGraphicFramePr>
        <p:xfrm>
          <a:off x="267962" y="1323679"/>
          <a:ext cx="4282781" cy="37507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11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411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04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22729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/>
                        </a:rPr>
                        <a:t>Categorías</a:t>
                      </a:r>
                      <a:r>
                        <a:rPr lang="es-ES" sz="1100" b="0" baseline="0" dirty="0">
                          <a:solidFill>
                            <a:schemeClr val="tx1"/>
                          </a:solidFill>
                          <a:latin typeface="Arial"/>
                        </a:rPr>
                        <a:t> </a:t>
                      </a:r>
                      <a:endParaRPr lang="es-ES" sz="1100" b="0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/>
                        </a:rPr>
                        <a:t>Ingresos 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/>
                        </a:rPr>
                        <a:t>%</a:t>
                      </a: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9800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Sexo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Hombre</a:t>
                      </a:r>
                      <a:r>
                        <a:rPr lang="es-ES" sz="1100" baseline="0" dirty="0">
                          <a:latin typeface="Arial"/>
                        </a:rPr>
                        <a:t> </a:t>
                      </a:r>
                      <a:endParaRPr lang="es-ES" sz="1100" dirty="0">
                        <a:latin typeface="Arial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85</a:t>
                      </a: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9800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Tabaco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Fumador activo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43</a:t>
                      </a: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9800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Agudizador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No</a:t>
                      </a:r>
                      <a:r>
                        <a:rPr lang="es-ES" sz="1100" baseline="0" dirty="0">
                          <a:latin typeface="Arial"/>
                        </a:rPr>
                        <a:t> eosinofílico </a:t>
                      </a:r>
                      <a:endParaRPr lang="es-ES" sz="1100" dirty="0">
                        <a:latin typeface="Arial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87</a:t>
                      </a: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9800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Categoría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E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100</a:t>
                      </a: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9800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Oxígeno</a:t>
                      </a:r>
                      <a:r>
                        <a:rPr lang="es-ES" sz="1100" baseline="0" dirty="0">
                          <a:latin typeface="Arial"/>
                        </a:rPr>
                        <a:t> domiciliario</a:t>
                      </a:r>
                      <a:endParaRPr lang="es-ES" sz="1100" dirty="0">
                        <a:latin typeface="Arial"/>
                      </a:endParaRP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si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96</a:t>
                      </a: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9800"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Etiología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Coinfección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52</a:t>
                      </a: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9800">
                <a:tc rowSpan="2"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Vacunas 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Neumococo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19</a:t>
                      </a: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98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Gripe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60</a:t>
                      </a: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9800">
                <a:tc rowSpan="3">
                  <a:txBody>
                    <a:bodyPr/>
                    <a:lstStyle/>
                    <a:p>
                      <a:pPr algn="l"/>
                      <a:r>
                        <a:rPr lang="es-ES" sz="1100" dirty="0">
                          <a:latin typeface="Arial"/>
                        </a:rPr>
                        <a:t>Tratamiento  ingreso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Oxigeno terapia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96</a:t>
                      </a: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98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VMNI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67</a:t>
                      </a: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98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Descompensación cardiaca</a:t>
                      </a:r>
                    </a:p>
                  </a:txBody>
                  <a:tcPr marL="72000" marR="72000" marT="72000" marB="72000" anchor="ctr"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/>
                        </a:rPr>
                        <a:t>48</a:t>
                      </a:r>
                    </a:p>
                  </a:txBody>
                  <a:tcPr marL="72000" marR="72000" marT="72000" marB="7200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4" name="Rectángulo 3"/>
          <p:cNvSpPr/>
          <p:nvPr/>
        </p:nvSpPr>
        <p:spPr>
          <a:xfrm>
            <a:off x="4576615" y="1219116"/>
            <a:ext cx="4494543" cy="378401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1"/>
                </a:solidFill>
                <a:latin typeface="Arial"/>
                <a:cs typeface="Arial"/>
              </a:rPr>
              <a:t>1/3 de la cohorte necesitan ingreso hospitalario en el 2023-2024.</a:t>
            </a:r>
            <a:endParaRPr lang="es-ES" sz="2000" dirty="0">
              <a:solidFill>
                <a:schemeClr val="tx1"/>
              </a:solidFill>
              <a:latin typeface="Arial"/>
              <a:ea typeface="Calibri"/>
              <a:cs typeface="Calibri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1"/>
                </a:solidFill>
                <a:latin typeface="Arial"/>
                <a:cs typeface="Arial"/>
              </a:rPr>
              <a:t>Perfil clínico: varón 69 años, fumador activo, agudizador, no eosinofílico, portador de oxígeno en tratamiento con triple terapia en solo dispositivo que no se ha vacunado frente a neumococo ni virus influenza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1"/>
                </a:solidFill>
                <a:latin typeface="Arial"/>
                <a:cs typeface="Arial"/>
              </a:rPr>
              <a:t>Predomina ligeramente la etiología infecciosa como diagnóstico de la exacerbación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xmlns="" id="{CBAC47E5-E433-D7E1-956B-B04BA6C0584E}"/>
              </a:ext>
            </a:extLst>
          </p:cNvPr>
          <p:cNvSpPr/>
          <p:nvPr/>
        </p:nvSpPr>
        <p:spPr>
          <a:xfrm flipV="1">
            <a:off x="4719296" y="755782"/>
            <a:ext cx="1945361" cy="33644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1 Título">
            <a:extLst>
              <a:ext uri="{FF2B5EF4-FFF2-40B4-BE49-F238E27FC236}">
                <a16:creationId xmlns:a16="http://schemas.microsoft.com/office/drawing/2014/main" xmlns="" id="{8DDC3B59-677A-EBAC-F9C7-E7AF677FE49E}"/>
              </a:ext>
            </a:extLst>
          </p:cNvPr>
          <p:cNvSpPr txBox="1">
            <a:spLocks/>
          </p:cNvSpPr>
          <p:nvPr/>
        </p:nvSpPr>
        <p:spPr>
          <a:xfrm>
            <a:off x="4008923" y="790297"/>
            <a:ext cx="3367369" cy="2696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HN" sz="2000" dirty="0">
                <a:latin typeface="Arial"/>
                <a:cs typeface="Arial"/>
              </a:rPr>
              <a:t>CONCLUSIÓN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xmlns="" id="{74DB5BDA-0F86-B8C0-8B3A-9F6BF4CCBE63}"/>
              </a:ext>
            </a:extLst>
          </p:cNvPr>
          <p:cNvSpPr/>
          <p:nvPr/>
        </p:nvSpPr>
        <p:spPr>
          <a:xfrm flipV="1">
            <a:off x="2004521" y="774630"/>
            <a:ext cx="1945361" cy="3364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xmlns="" id="{F654759B-F61A-F437-C519-97C11BF23783}"/>
              </a:ext>
            </a:extLst>
          </p:cNvPr>
          <p:cNvSpPr txBox="1">
            <a:spLocks/>
          </p:cNvSpPr>
          <p:nvPr/>
        </p:nvSpPr>
        <p:spPr>
          <a:xfrm>
            <a:off x="1294149" y="809145"/>
            <a:ext cx="3367369" cy="2696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HN" sz="2000" dirty="0">
                <a:latin typeface="Arial"/>
                <a:cs typeface="Arial"/>
              </a:rPr>
              <a:t>RESULTADOS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</Words>
  <Application>Microsoft Office PowerPoint</Application>
  <PresentationFormat>Presentación en pantalla (16:9)</PresentationFormat>
  <Paragraphs>51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Cuenta Microsoft</cp:lastModifiedBy>
  <cp:revision>5</cp:revision>
  <dcterms:created xsi:type="dcterms:W3CDTF">2024-02-05T13:08:18Z</dcterms:created>
  <dcterms:modified xsi:type="dcterms:W3CDTF">2025-03-02T15:23:48Z</dcterms:modified>
</cp:coreProperties>
</file>