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6CBCE-D09C-4EA7-87B4-04BBE3C6E735}" type="datetimeFigureOut">
              <a:rPr lang="es-ES" smtClean="0"/>
              <a:t>27/02/2025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325DE-5468-4DE5-975A-00C32378C5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674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325DE-5468-4DE5-975A-00C32378C54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490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ADFC9D2-A577-3909-C3EC-E45F616822D5}"/>
              </a:ext>
            </a:extLst>
          </p:cNvPr>
          <p:cNvSpPr/>
          <p:nvPr/>
        </p:nvSpPr>
        <p:spPr>
          <a:xfrm>
            <a:off x="4788024" y="2139702"/>
            <a:ext cx="3888432" cy="4320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A6AF08C-9247-6704-3D9A-31CF0A867AAE}"/>
              </a:ext>
            </a:extLst>
          </p:cNvPr>
          <p:cNvSpPr/>
          <p:nvPr/>
        </p:nvSpPr>
        <p:spPr>
          <a:xfrm>
            <a:off x="395536" y="2139702"/>
            <a:ext cx="4032448" cy="4320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0DDF88AF-B685-B817-409B-A73F47410A6F}"/>
              </a:ext>
            </a:extLst>
          </p:cNvPr>
          <p:cNvSpPr/>
          <p:nvPr/>
        </p:nvSpPr>
        <p:spPr>
          <a:xfrm>
            <a:off x="1907704" y="267494"/>
            <a:ext cx="6768752" cy="158417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E5FB571-3BF6-CDBE-6937-585CC50F0D4B}"/>
              </a:ext>
            </a:extLst>
          </p:cNvPr>
          <p:cNvSpPr txBox="1"/>
          <p:nvPr/>
        </p:nvSpPr>
        <p:spPr>
          <a:xfrm>
            <a:off x="1907704" y="339502"/>
            <a:ext cx="6768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Ecobroncoscopia radial: rentabilidad diagnóstica en nuestro hospital</a:t>
            </a:r>
            <a:endParaRPr lang="es-ES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Alejandro López León, Judith del Mar Sánchez Álvarez, Salud Jiménez García, Andrés López Pardo, Juan José Cruz Rueda</a:t>
            </a: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Torrecárdenas, Almería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8B851A1-898A-B49F-5531-8E96CFECB533}"/>
              </a:ext>
            </a:extLst>
          </p:cNvPr>
          <p:cNvSpPr txBox="1"/>
          <p:nvPr/>
        </p:nvSpPr>
        <p:spPr>
          <a:xfrm>
            <a:off x="395536" y="2139702"/>
            <a:ext cx="417646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ecobroncoscopia radial es una técnica con utilidad probada en la caracterización de lesiones pulmonares periféricas, que combina broncoscopia con ultrasonografía en 360º. </a:t>
            </a:r>
          </a:p>
          <a:p>
            <a:pPr algn="l"/>
            <a:endParaRPr lang="es-E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El objetivo del estudio es analizar la rentabilidad diagnóstica del EBUS radial en nuestro hospital.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666E050-E23A-8546-D248-A6FE73EE0E72}"/>
              </a:ext>
            </a:extLst>
          </p:cNvPr>
          <p:cNvSpPr txBox="1"/>
          <p:nvPr/>
        </p:nvSpPr>
        <p:spPr>
          <a:xfrm>
            <a:off x="4860032" y="2139702"/>
            <a:ext cx="36724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Estudio restrospectivo y descriptivo de los EBUS radiales llevados a cabo en el Hospital Torrecárdenas de Almería desde julio 2022. Se reflejaron factores como datos demográficos y comorbilidad previa de los pacientes, características de las lesiones, posibles factores influyentes en cuanto a rentabilidad diagnóstica del procedimiento, diagnósticos definitivos y complicaciones.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E4D54D6-B1EA-7609-480C-0DA84F050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5" y="3042320"/>
            <a:ext cx="1728191" cy="4572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86EA688-995D-BE94-DC0F-0561FF6FB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95548"/>
            <a:ext cx="1512168" cy="45724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75C2563-EC1E-2B18-E06E-A144ACE2708F}"/>
              </a:ext>
            </a:extLst>
          </p:cNvPr>
          <p:cNvSpPr txBox="1"/>
          <p:nvPr/>
        </p:nvSpPr>
        <p:spPr>
          <a:xfrm>
            <a:off x="2195736" y="339502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33674F5-3AC0-C270-8BA3-19988D134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932" y="538705"/>
            <a:ext cx="3005492" cy="230593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FB78DCB-9E07-D8BE-19D0-9AC1D0B7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624618"/>
            <a:ext cx="4680520" cy="107380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F786D-D82F-6507-1DEF-5D7ABE94BF6C}"/>
              </a:ext>
            </a:extLst>
          </p:cNvPr>
          <p:cNvSpPr txBox="1"/>
          <p:nvPr/>
        </p:nvSpPr>
        <p:spPr>
          <a:xfrm>
            <a:off x="539552" y="3075806"/>
            <a:ext cx="78488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 nuestra serie se observó un predominio de paciente varón, con edad avanzada y antecedente de tabaquismo.</a:t>
            </a: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El uso de </a:t>
            </a:r>
            <a:r>
              <a:rPr lang="es-E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criosonda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14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escopia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resultó en aumento de rentabilidad diagnóstica, sin observarse diferencias significativas atendiendo a otros factores.</a:t>
            </a: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rentabilidad global fue de un 80%.</a:t>
            </a:r>
          </a:p>
          <a:p>
            <a:pPr algn="l">
              <a:buFont typeface="+mj-lt"/>
              <a:buAutoNum type="arabicPeriod"/>
            </a:pP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Ocurrieron complicaciones significativas en un 4% de procedimientos.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199</Words>
  <Application>Microsoft Office PowerPoint</Application>
  <PresentationFormat>Presentación en pantalla (16:9)</PresentationFormat>
  <Paragraphs>19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LL</cp:lastModifiedBy>
  <cp:revision>10</cp:revision>
  <dcterms:created xsi:type="dcterms:W3CDTF">2024-02-05T13:08:18Z</dcterms:created>
  <dcterms:modified xsi:type="dcterms:W3CDTF">2025-02-27T15:09:35Z</dcterms:modified>
</cp:coreProperties>
</file>