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B03BAE-6307-432F-8E09-117C131E08A1}" v="67" dt="2025-03-03T22:35:55.055"/>
  </p1510:revLst>
</p1510:revInfo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324" y="4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Romero Linares" userId="dfbb5314c4e1bef1" providerId="LiveId" clId="{F2B03BAE-6307-432F-8E09-117C131E08A1}"/>
    <pc:docChg chg="undo custSel modSld">
      <pc:chgData name="Alejandro Romero Linares" userId="dfbb5314c4e1bef1" providerId="LiveId" clId="{F2B03BAE-6307-432F-8E09-117C131E08A1}" dt="2025-03-03T22:35:55.055" v="1250"/>
      <pc:docMkLst>
        <pc:docMk/>
      </pc:docMkLst>
      <pc:sldChg chg="addSp delSp modSp mod modAnim">
        <pc:chgData name="Alejandro Romero Linares" userId="dfbb5314c4e1bef1" providerId="LiveId" clId="{F2B03BAE-6307-432F-8E09-117C131E08A1}" dt="2025-03-03T22:33:22.655" v="1221"/>
        <pc:sldMkLst>
          <pc:docMk/>
          <pc:sldMk cId="0" sldId="256"/>
        </pc:sldMkLst>
        <pc:spChg chg="del">
          <ac:chgData name="Alejandro Romero Linares" userId="dfbb5314c4e1bef1" providerId="LiveId" clId="{F2B03BAE-6307-432F-8E09-117C131E08A1}" dt="2025-03-03T18:50:02.156" v="1" actId="478"/>
          <ac:spMkLst>
            <pc:docMk/>
            <pc:sldMk cId="0" sldId="256"/>
            <ac:spMk id="2" creationId="{00000000-0000-0000-0000-000000000000}"/>
          </ac:spMkLst>
        </pc:spChg>
        <pc:spChg chg="del mod">
          <ac:chgData name="Alejandro Romero Linares" userId="dfbb5314c4e1bef1" providerId="LiveId" clId="{F2B03BAE-6307-432F-8E09-117C131E08A1}" dt="2025-03-03T18:50:03.424" v="2" actId="478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Alejandro Romero Linares" userId="dfbb5314c4e1bef1" providerId="LiveId" clId="{F2B03BAE-6307-432F-8E09-117C131E08A1}" dt="2025-03-03T19:16:34.219" v="150" actId="1076"/>
          <ac:spMkLst>
            <pc:docMk/>
            <pc:sldMk cId="0" sldId="256"/>
            <ac:spMk id="4" creationId="{9DF9DD4B-D9C6-BC65-D09B-4EA710A9AD88}"/>
          </ac:spMkLst>
        </pc:spChg>
        <pc:spChg chg="add mod ord">
          <ac:chgData name="Alejandro Romero Linares" userId="dfbb5314c4e1bef1" providerId="LiveId" clId="{F2B03BAE-6307-432F-8E09-117C131E08A1}" dt="2025-03-03T19:12:47.364" v="146" actId="14100"/>
          <ac:spMkLst>
            <pc:docMk/>
            <pc:sldMk cId="0" sldId="256"/>
            <ac:spMk id="5" creationId="{959205A5-96F3-5CD1-2CA7-CDA1F4CBDB78}"/>
          </ac:spMkLst>
        </pc:spChg>
        <pc:spChg chg="add mod ord">
          <ac:chgData name="Alejandro Romero Linares" userId="dfbb5314c4e1bef1" providerId="LiveId" clId="{F2B03BAE-6307-432F-8E09-117C131E08A1}" dt="2025-03-03T19:12:53.940" v="147" actId="14100"/>
          <ac:spMkLst>
            <pc:docMk/>
            <pc:sldMk cId="0" sldId="256"/>
            <ac:spMk id="6" creationId="{1A83DE6C-0738-2AEF-22F9-99E0D46D3B66}"/>
          </ac:spMkLst>
        </pc:spChg>
        <pc:spChg chg="add mod ord">
          <ac:chgData name="Alejandro Romero Linares" userId="dfbb5314c4e1bef1" providerId="LiveId" clId="{F2B03BAE-6307-432F-8E09-117C131E08A1}" dt="2025-03-03T19:08:59.407" v="73" actId="14100"/>
          <ac:spMkLst>
            <pc:docMk/>
            <pc:sldMk cId="0" sldId="256"/>
            <ac:spMk id="7" creationId="{3C442089-490A-6552-AE04-BFF0EC79C717}"/>
          </ac:spMkLst>
        </pc:spChg>
        <pc:spChg chg="add mod">
          <ac:chgData name="Alejandro Romero Linares" userId="dfbb5314c4e1bef1" providerId="LiveId" clId="{F2B03BAE-6307-432F-8E09-117C131E08A1}" dt="2025-03-03T22:02:08.232" v="758" actId="1076"/>
          <ac:spMkLst>
            <pc:docMk/>
            <pc:sldMk cId="0" sldId="256"/>
            <ac:spMk id="8" creationId="{022CDAE7-FC4D-3CCD-74A9-3A2DB3357106}"/>
          </ac:spMkLst>
        </pc:spChg>
        <pc:spChg chg="add mod">
          <ac:chgData name="Alejandro Romero Linares" userId="dfbb5314c4e1bef1" providerId="LiveId" clId="{F2B03BAE-6307-432F-8E09-117C131E08A1}" dt="2025-03-03T22:06:01.483" v="820" actId="14100"/>
          <ac:spMkLst>
            <pc:docMk/>
            <pc:sldMk cId="0" sldId="256"/>
            <ac:spMk id="9" creationId="{65770D82-977D-E461-6A5D-BE779237E0A9}"/>
          </ac:spMkLst>
        </pc:spChg>
        <pc:spChg chg="add mod">
          <ac:chgData name="Alejandro Romero Linares" userId="dfbb5314c4e1bef1" providerId="LiveId" clId="{F2B03BAE-6307-432F-8E09-117C131E08A1}" dt="2025-03-03T21:37:41.083" v="262" actId="1076"/>
          <ac:spMkLst>
            <pc:docMk/>
            <pc:sldMk cId="0" sldId="256"/>
            <ac:spMk id="10" creationId="{2F139383-4913-F821-523B-3EA52D9450A6}"/>
          </ac:spMkLst>
        </pc:spChg>
        <pc:spChg chg="add mod ord">
          <ac:chgData name="Alejandro Romero Linares" userId="dfbb5314c4e1bef1" providerId="LiveId" clId="{F2B03BAE-6307-432F-8E09-117C131E08A1}" dt="2025-03-03T22:08:37.588" v="846" actId="1076"/>
          <ac:spMkLst>
            <pc:docMk/>
            <pc:sldMk cId="0" sldId="256"/>
            <ac:spMk id="11" creationId="{2666FF07-8045-59FD-BD0D-F024E4C5B19D}"/>
          </ac:spMkLst>
        </pc:spChg>
        <pc:spChg chg="add mod">
          <ac:chgData name="Alejandro Romero Linares" userId="dfbb5314c4e1bef1" providerId="LiveId" clId="{F2B03BAE-6307-432F-8E09-117C131E08A1}" dt="2025-03-03T19:03:33.720" v="48" actId="1076"/>
          <ac:spMkLst>
            <pc:docMk/>
            <pc:sldMk cId="0" sldId="256"/>
            <ac:spMk id="12" creationId="{9AFD4279-2740-F633-9B9E-FE42DF473FB1}"/>
          </ac:spMkLst>
        </pc:spChg>
        <pc:spChg chg="add mod">
          <ac:chgData name="Alejandro Romero Linares" userId="dfbb5314c4e1bef1" providerId="LiveId" clId="{F2B03BAE-6307-432F-8E09-117C131E08A1}" dt="2025-03-03T22:32:56.307" v="1218" actId="1076"/>
          <ac:spMkLst>
            <pc:docMk/>
            <pc:sldMk cId="0" sldId="256"/>
            <ac:spMk id="15" creationId="{F90E33AD-EA86-A71F-27E5-82295C9B4BC5}"/>
          </ac:spMkLst>
        </pc:spChg>
        <pc:spChg chg="add mod">
          <ac:chgData name="Alejandro Romero Linares" userId="dfbb5314c4e1bef1" providerId="LiveId" clId="{F2B03BAE-6307-432F-8E09-117C131E08A1}" dt="2025-03-03T22:08:24.741" v="845" actId="12"/>
          <ac:spMkLst>
            <pc:docMk/>
            <pc:sldMk cId="0" sldId="256"/>
            <ac:spMk id="16" creationId="{24810F6D-FC93-09CA-2CFF-7732CFEF00E2}"/>
          </ac:spMkLst>
        </pc:spChg>
        <pc:spChg chg="add mod ord">
          <ac:chgData name="Alejandro Romero Linares" userId="dfbb5314c4e1bef1" providerId="LiveId" clId="{F2B03BAE-6307-432F-8E09-117C131E08A1}" dt="2025-03-03T21:57:34.411" v="654" actId="1037"/>
          <ac:spMkLst>
            <pc:docMk/>
            <pc:sldMk cId="0" sldId="256"/>
            <ac:spMk id="17" creationId="{F5DF0423-DEEC-A1E1-DAB8-DE085191D387}"/>
          </ac:spMkLst>
        </pc:spChg>
        <pc:spChg chg="add mod ord">
          <ac:chgData name="Alejandro Romero Linares" userId="dfbb5314c4e1bef1" providerId="LiveId" clId="{F2B03BAE-6307-432F-8E09-117C131E08A1}" dt="2025-03-03T21:57:34.411" v="654" actId="1037"/>
          <ac:spMkLst>
            <pc:docMk/>
            <pc:sldMk cId="0" sldId="256"/>
            <ac:spMk id="18" creationId="{D4383465-2580-DF0A-EEC3-4F5250B0C390}"/>
          </ac:spMkLst>
        </pc:spChg>
        <pc:spChg chg="add mod">
          <ac:chgData name="Alejandro Romero Linares" userId="dfbb5314c4e1bef1" providerId="LiveId" clId="{F2B03BAE-6307-432F-8E09-117C131E08A1}" dt="2025-03-03T21:57:45.627" v="656" actId="1076"/>
          <ac:spMkLst>
            <pc:docMk/>
            <pc:sldMk cId="0" sldId="256"/>
            <ac:spMk id="19" creationId="{D9A8FD20-04CF-C2C0-961E-692F36B32E60}"/>
          </ac:spMkLst>
        </pc:spChg>
        <pc:spChg chg="add mod ord">
          <ac:chgData name="Alejandro Romero Linares" userId="dfbb5314c4e1bef1" providerId="LiveId" clId="{F2B03BAE-6307-432F-8E09-117C131E08A1}" dt="2025-03-03T21:57:34.411" v="654" actId="1037"/>
          <ac:spMkLst>
            <pc:docMk/>
            <pc:sldMk cId="0" sldId="256"/>
            <ac:spMk id="32" creationId="{27836006-C919-F948-7E37-F6D53D4E2D10}"/>
          </ac:spMkLst>
        </pc:spChg>
        <pc:spChg chg="add mod ord">
          <ac:chgData name="Alejandro Romero Linares" userId="dfbb5314c4e1bef1" providerId="LiveId" clId="{F2B03BAE-6307-432F-8E09-117C131E08A1}" dt="2025-03-03T21:59:49.382" v="683" actId="171"/>
          <ac:spMkLst>
            <pc:docMk/>
            <pc:sldMk cId="0" sldId="256"/>
            <ac:spMk id="33" creationId="{EFA43374-5ECF-EF3F-B8C9-D4DD13D91380}"/>
          </ac:spMkLst>
        </pc:spChg>
        <pc:spChg chg="add mod">
          <ac:chgData name="Alejandro Romero Linares" userId="dfbb5314c4e1bef1" providerId="LiveId" clId="{F2B03BAE-6307-432F-8E09-117C131E08A1}" dt="2025-03-03T22:31:34.381" v="1211" actId="571"/>
          <ac:spMkLst>
            <pc:docMk/>
            <pc:sldMk cId="0" sldId="256"/>
            <ac:spMk id="36" creationId="{2DBD9380-8A86-4D05-AE0F-12F65591E000}"/>
          </ac:spMkLst>
        </pc:spChg>
        <pc:spChg chg="add mod">
          <ac:chgData name="Alejandro Romero Linares" userId="dfbb5314c4e1bef1" providerId="LiveId" clId="{F2B03BAE-6307-432F-8E09-117C131E08A1}" dt="2025-03-03T22:31:34.381" v="1211" actId="571"/>
          <ac:spMkLst>
            <pc:docMk/>
            <pc:sldMk cId="0" sldId="256"/>
            <ac:spMk id="37" creationId="{16E4F255-2FF0-BB57-C533-D6E79C5C6EA9}"/>
          </ac:spMkLst>
        </pc:spChg>
        <pc:spChg chg="add mod">
          <ac:chgData name="Alejandro Romero Linares" userId="dfbb5314c4e1bef1" providerId="LiveId" clId="{F2B03BAE-6307-432F-8E09-117C131E08A1}" dt="2025-03-03T22:31:34.381" v="1211" actId="571"/>
          <ac:spMkLst>
            <pc:docMk/>
            <pc:sldMk cId="0" sldId="256"/>
            <ac:spMk id="38" creationId="{3648E235-2190-1FC5-A988-C0B43023A925}"/>
          </ac:spMkLst>
        </pc:spChg>
        <pc:picChg chg="add mod">
          <ac:chgData name="Alejandro Romero Linares" userId="dfbb5314c4e1bef1" providerId="LiveId" clId="{F2B03BAE-6307-432F-8E09-117C131E08A1}" dt="2025-03-03T19:03:57.005" v="54" actId="1076"/>
          <ac:picMkLst>
            <pc:docMk/>
            <pc:sldMk cId="0" sldId="256"/>
            <ac:picMk id="14" creationId="{86D3BE42-61CA-80F8-4960-DBB7243AC2CD}"/>
          </ac:picMkLst>
        </pc:picChg>
        <pc:picChg chg="add mod">
          <ac:chgData name="Alejandro Romero Linares" userId="dfbb5314c4e1bef1" providerId="LiveId" clId="{F2B03BAE-6307-432F-8E09-117C131E08A1}" dt="2025-03-03T21:57:51.714" v="658" actId="1076"/>
          <ac:picMkLst>
            <pc:docMk/>
            <pc:sldMk cId="0" sldId="256"/>
            <ac:picMk id="21" creationId="{B654CD22-283D-BDD8-F625-97BDCD15A59B}"/>
          </ac:picMkLst>
        </pc:picChg>
        <pc:picChg chg="add mod">
          <ac:chgData name="Alejandro Romero Linares" userId="dfbb5314c4e1bef1" providerId="LiveId" clId="{F2B03BAE-6307-432F-8E09-117C131E08A1}" dt="2025-03-03T21:57:55.203" v="659" actId="1076"/>
          <ac:picMkLst>
            <pc:docMk/>
            <pc:sldMk cId="0" sldId="256"/>
            <ac:picMk id="23" creationId="{EB431F46-BB56-D6D0-E188-833FFD260EA8}"/>
          </ac:picMkLst>
        </pc:picChg>
        <pc:picChg chg="add mod">
          <ac:chgData name="Alejandro Romero Linares" userId="dfbb5314c4e1bef1" providerId="LiveId" clId="{F2B03BAE-6307-432F-8E09-117C131E08A1}" dt="2025-03-03T21:58:18.588" v="664" actId="1076"/>
          <ac:picMkLst>
            <pc:docMk/>
            <pc:sldMk cId="0" sldId="256"/>
            <ac:picMk id="25" creationId="{C471D4DE-4D40-2D77-69B1-68FAF10AB006}"/>
          </ac:picMkLst>
        </pc:picChg>
        <pc:picChg chg="add mod">
          <ac:chgData name="Alejandro Romero Linares" userId="dfbb5314c4e1bef1" providerId="LiveId" clId="{F2B03BAE-6307-432F-8E09-117C131E08A1}" dt="2025-03-03T22:09:00.507" v="848" actId="1076"/>
          <ac:picMkLst>
            <pc:docMk/>
            <pc:sldMk cId="0" sldId="256"/>
            <ac:picMk id="27" creationId="{24240D11-A7B1-4FD4-7122-C95243704220}"/>
          </ac:picMkLst>
        </pc:picChg>
        <pc:picChg chg="add mod">
          <ac:chgData name="Alejandro Romero Linares" userId="dfbb5314c4e1bef1" providerId="LiveId" clId="{F2B03BAE-6307-432F-8E09-117C131E08A1}" dt="2025-03-03T22:02:23.915" v="761" actId="1076"/>
          <ac:picMkLst>
            <pc:docMk/>
            <pc:sldMk cId="0" sldId="256"/>
            <ac:picMk id="29" creationId="{45C85F88-7BD5-B37F-8A59-AEFDE4771A9F}"/>
          </ac:picMkLst>
        </pc:picChg>
        <pc:picChg chg="add mod">
          <ac:chgData name="Alejandro Romero Linares" userId="dfbb5314c4e1bef1" providerId="LiveId" clId="{F2B03BAE-6307-432F-8E09-117C131E08A1}" dt="2025-03-03T22:08:53.827" v="847" actId="1076"/>
          <ac:picMkLst>
            <pc:docMk/>
            <pc:sldMk cId="0" sldId="256"/>
            <ac:picMk id="31" creationId="{9830CDD0-013E-DE24-3901-97B97232F0D5}"/>
          </ac:picMkLst>
        </pc:picChg>
        <pc:picChg chg="add mod">
          <ac:chgData name="Alejandro Romero Linares" userId="dfbb5314c4e1bef1" providerId="LiveId" clId="{F2B03BAE-6307-432F-8E09-117C131E08A1}" dt="2025-03-03T22:13:52.027" v="858" actId="1076"/>
          <ac:picMkLst>
            <pc:docMk/>
            <pc:sldMk cId="0" sldId="256"/>
            <ac:picMk id="34" creationId="{AF815043-5D63-5894-07EC-0CE130138886}"/>
          </ac:picMkLst>
        </pc:picChg>
        <pc:picChg chg="add mod">
          <ac:chgData name="Alejandro Romero Linares" userId="dfbb5314c4e1bef1" providerId="LiveId" clId="{F2B03BAE-6307-432F-8E09-117C131E08A1}" dt="2025-03-03T22:13:56.419" v="859" actId="1076"/>
          <ac:picMkLst>
            <pc:docMk/>
            <pc:sldMk cId="0" sldId="256"/>
            <ac:picMk id="35" creationId="{D632CD4F-7B65-48B1-3F03-2972FD61916B}"/>
          </ac:picMkLst>
        </pc:picChg>
      </pc:sldChg>
      <pc:sldChg chg="addSp delSp modSp mod modAnim">
        <pc:chgData name="Alejandro Romero Linares" userId="dfbb5314c4e1bef1" providerId="LiveId" clId="{F2B03BAE-6307-432F-8E09-117C131E08A1}" dt="2025-03-03T22:35:55.055" v="1250"/>
        <pc:sldMkLst>
          <pc:docMk/>
          <pc:sldMk cId="0" sldId="257"/>
        </pc:sldMkLst>
        <pc:spChg chg="del">
          <ac:chgData name="Alejandro Romero Linares" userId="dfbb5314c4e1bef1" providerId="LiveId" clId="{F2B03BAE-6307-432F-8E09-117C131E08A1}" dt="2025-03-03T18:50:06.317" v="3" actId="478"/>
          <ac:spMkLst>
            <pc:docMk/>
            <pc:sldMk cId="0" sldId="257"/>
            <ac:spMk id="2" creationId="{00000000-0000-0000-0000-000000000000}"/>
          </ac:spMkLst>
        </pc:spChg>
        <pc:spChg chg="del">
          <ac:chgData name="Alejandro Romero Linares" userId="dfbb5314c4e1bef1" providerId="LiveId" clId="{F2B03BAE-6307-432F-8E09-117C131E08A1}" dt="2025-03-03T18:50:08.030" v="4" actId="478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Alejandro Romero Linares" userId="dfbb5314c4e1bef1" providerId="LiveId" clId="{F2B03BAE-6307-432F-8E09-117C131E08A1}" dt="2025-03-03T19:02:11.415" v="45"/>
          <ac:spMkLst>
            <pc:docMk/>
            <pc:sldMk cId="0" sldId="257"/>
            <ac:spMk id="8" creationId="{2340E509-41B7-7E6A-5D16-8B6C4438DA24}"/>
          </ac:spMkLst>
        </pc:spChg>
        <pc:spChg chg="add mod">
          <ac:chgData name="Alejandro Romero Linares" userId="dfbb5314c4e1bef1" providerId="LiveId" clId="{F2B03BAE-6307-432F-8E09-117C131E08A1}" dt="2025-03-03T22:18:54.530" v="942" actId="14100"/>
          <ac:spMkLst>
            <pc:docMk/>
            <pc:sldMk cId="0" sldId="257"/>
            <ac:spMk id="9" creationId="{5D30D4CF-C32B-455B-B9D8-3EC056776D61}"/>
          </ac:spMkLst>
        </pc:spChg>
        <pc:spChg chg="add mod">
          <ac:chgData name="Alejandro Romero Linares" userId="dfbb5314c4e1bef1" providerId="LiveId" clId="{F2B03BAE-6307-432F-8E09-117C131E08A1}" dt="2025-03-03T22:18:58.291" v="943" actId="1076"/>
          <ac:spMkLst>
            <pc:docMk/>
            <pc:sldMk cId="0" sldId="257"/>
            <ac:spMk id="11" creationId="{FF6175A3-C9A7-6256-1DFC-404C612A7934}"/>
          </ac:spMkLst>
        </pc:spChg>
        <pc:spChg chg="add mod">
          <ac:chgData name="Alejandro Romero Linares" userId="dfbb5314c4e1bef1" providerId="LiveId" clId="{F2B03BAE-6307-432F-8E09-117C131E08A1}" dt="2025-03-03T22:19:10.390" v="945"/>
          <ac:spMkLst>
            <pc:docMk/>
            <pc:sldMk cId="0" sldId="257"/>
            <ac:spMk id="13" creationId="{17C45433-4C57-BB83-0B30-2D4F012A0809}"/>
          </ac:spMkLst>
        </pc:spChg>
        <pc:spChg chg="add mod">
          <ac:chgData name="Alejandro Romero Linares" userId="dfbb5314c4e1bef1" providerId="LiveId" clId="{F2B03BAE-6307-432F-8E09-117C131E08A1}" dt="2025-03-03T22:30:00.620" v="1195" actId="1037"/>
          <ac:spMkLst>
            <pc:docMk/>
            <pc:sldMk cId="0" sldId="257"/>
            <ac:spMk id="15" creationId="{040A6C6C-29A8-E8F4-1B33-2776C9B85D78}"/>
          </ac:spMkLst>
        </pc:spChg>
        <pc:spChg chg="add mod">
          <ac:chgData name="Alejandro Romero Linares" userId="dfbb5314c4e1bef1" providerId="LiveId" clId="{F2B03BAE-6307-432F-8E09-117C131E08A1}" dt="2025-03-03T22:30:00.620" v="1195" actId="1037"/>
          <ac:spMkLst>
            <pc:docMk/>
            <pc:sldMk cId="0" sldId="257"/>
            <ac:spMk id="16" creationId="{6BDFDF6C-6284-4274-3AB2-26C335495C8C}"/>
          </ac:spMkLst>
        </pc:spChg>
        <pc:spChg chg="add mod">
          <ac:chgData name="Alejandro Romero Linares" userId="dfbb5314c4e1bef1" providerId="LiveId" clId="{F2B03BAE-6307-432F-8E09-117C131E08A1}" dt="2025-03-03T22:30:00.620" v="1195" actId="1037"/>
          <ac:spMkLst>
            <pc:docMk/>
            <pc:sldMk cId="0" sldId="257"/>
            <ac:spMk id="17" creationId="{B931CF21-EC04-F9FF-4C3B-6AE0DBED6710}"/>
          </ac:spMkLst>
        </pc:spChg>
        <pc:spChg chg="add mod">
          <ac:chgData name="Alejandro Romero Linares" userId="dfbb5314c4e1bef1" providerId="LiveId" clId="{F2B03BAE-6307-432F-8E09-117C131E08A1}" dt="2025-03-03T22:30:00.620" v="1195" actId="1037"/>
          <ac:spMkLst>
            <pc:docMk/>
            <pc:sldMk cId="0" sldId="257"/>
            <ac:spMk id="18" creationId="{97C1F4D8-72C7-45FC-1612-DA9D1468D48C}"/>
          </ac:spMkLst>
        </pc:spChg>
        <pc:spChg chg="add mod">
          <ac:chgData name="Alejandro Romero Linares" userId="dfbb5314c4e1bef1" providerId="LiveId" clId="{F2B03BAE-6307-432F-8E09-117C131E08A1}" dt="2025-03-03T22:30:29.119" v="1199"/>
          <ac:spMkLst>
            <pc:docMk/>
            <pc:sldMk cId="0" sldId="257"/>
            <ac:spMk id="25" creationId="{5BB4349C-EBEE-5F6D-7262-A66561F14DD3}"/>
          </ac:spMkLst>
        </pc:spChg>
        <pc:spChg chg="add mod">
          <ac:chgData name="Alejandro Romero Linares" userId="dfbb5314c4e1bef1" providerId="LiveId" clId="{F2B03BAE-6307-432F-8E09-117C131E08A1}" dt="2025-03-03T22:30:38.188" v="1203" actId="1076"/>
          <ac:spMkLst>
            <pc:docMk/>
            <pc:sldMk cId="0" sldId="257"/>
            <ac:spMk id="26" creationId="{A47BA837-DDD3-5076-D4AC-80819FE6D9BE}"/>
          </ac:spMkLst>
        </pc:spChg>
        <pc:spChg chg="add mod">
          <ac:chgData name="Alejandro Romero Linares" userId="dfbb5314c4e1bef1" providerId="LiveId" clId="{F2B03BAE-6307-432F-8E09-117C131E08A1}" dt="2025-03-03T22:30:46.515" v="1206" actId="1076"/>
          <ac:spMkLst>
            <pc:docMk/>
            <pc:sldMk cId="0" sldId="257"/>
            <ac:spMk id="27" creationId="{F65A7748-96E9-9AD2-3D23-6A197FD2989C}"/>
          </ac:spMkLst>
        </pc:spChg>
        <pc:spChg chg="add mod">
          <ac:chgData name="Alejandro Romero Linares" userId="dfbb5314c4e1bef1" providerId="LiveId" clId="{F2B03BAE-6307-432F-8E09-117C131E08A1}" dt="2025-03-03T22:35:09.178" v="1246" actId="20577"/>
          <ac:spMkLst>
            <pc:docMk/>
            <pc:sldMk cId="0" sldId="257"/>
            <ac:spMk id="28" creationId="{D39B731C-A54E-CD8E-2BDE-422BBACC6BE9}"/>
          </ac:spMkLst>
        </pc:spChg>
        <pc:graphicFrameChg chg="add mod modGraphic">
          <ac:chgData name="Alejandro Romero Linares" userId="dfbb5314c4e1bef1" providerId="LiveId" clId="{F2B03BAE-6307-432F-8E09-117C131E08A1}" dt="2025-03-03T22:21:28.987" v="986" actId="1076"/>
          <ac:graphicFrameMkLst>
            <pc:docMk/>
            <pc:sldMk cId="0" sldId="257"/>
            <ac:graphicFrameMk id="10" creationId="{104B5D45-2E06-ED5B-6A33-209030D027AC}"/>
          </ac:graphicFrameMkLst>
        </pc:graphicFrameChg>
        <pc:graphicFrameChg chg="add mod modGraphic">
          <ac:chgData name="Alejandro Romero Linares" userId="dfbb5314c4e1bef1" providerId="LiveId" clId="{F2B03BAE-6307-432F-8E09-117C131E08A1}" dt="2025-03-03T22:30:41.996" v="1205" actId="1076"/>
          <ac:graphicFrameMkLst>
            <pc:docMk/>
            <pc:sldMk cId="0" sldId="257"/>
            <ac:graphicFrameMk id="14" creationId="{CE12FD74-EC40-3D26-AE52-C79A3C53BA4B}"/>
          </ac:graphicFrameMkLst>
        </pc:graphicFrameChg>
        <pc:picChg chg="add mod ord">
          <ac:chgData name="Alejandro Romero Linares" userId="dfbb5314c4e1bef1" providerId="LiveId" clId="{F2B03BAE-6307-432F-8E09-117C131E08A1}" dt="2025-03-03T22:35:18.193" v="1247" actId="1076"/>
          <ac:picMkLst>
            <pc:docMk/>
            <pc:sldMk cId="0" sldId="257"/>
            <ac:picMk id="5" creationId="{8CCE8A72-DEDA-DACA-E49F-433258316515}"/>
          </ac:picMkLst>
        </pc:picChg>
        <pc:picChg chg="add mod ord">
          <ac:chgData name="Alejandro Romero Linares" userId="dfbb5314c4e1bef1" providerId="LiveId" clId="{F2B03BAE-6307-432F-8E09-117C131E08A1}" dt="2025-03-03T22:34:15.746" v="1226" actId="1076"/>
          <ac:picMkLst>
            <pc:docMk/>
            <pc:sldMk cId="0" sldId="257"/>
            <ac:picMk id="7" creationId="{83DC60C1-E1A9-DDA4-60CC-D062CAD159F7}"/>
          </ac:picMkLst>
        </pc:picChg>
        <pc:picChg chg="add mod">
          <ac:chgData name="Alejandro Romero Linares" userId="dfbb5314c4e1bef1" providerId="LiveId" clId="{F2B03BAE-6307-432F-8E09-117C131E08A1}" dt="2025-03-03T19:04:11.770" v="57"/>
          <ac:picMkLst>
            <pc:docMk/>
            <pc:sldMk cId="0" sldId="257"/>
            <ac:picMk id="12" creationId="{23B10F29-A4FF-27D6-CC69-B9D083B12E96}"/>
          </ac:picMkLst>
        </pc:picChg>
        <pc:picChg chg="add mod">
          <ac:chgData name="Alejandro Romero Linares" userId="dfbb5314c4e1bef1" providerId="LiveId" clId="{F2B03BAE-6307-432F-8E09-117C131E08A1}" dt="2025-03-03T22:29:50.347" v="1190" actId="1076"/>
          <ac:picMkLst>
            <pc:docMk/>
            <pc:sldMk cId="0" sldId="257"/>
            <ac:picMk id="20" creationId="{65F27B39-70E8-60B6-8FDF-6C62C3A30FF1}"/>
          </ac:picMkLst>
        </pc:picChg>
        <pc:picChg chg="add mod">
          <ac:chgData name="Alejandro Romero Linares" userId="dfbb5314c4e1bef1" providerId="LiveId" clId="{F2B03BAE-6307-432F-8E09-117C131E08A1}" dt="2025-03-03T22:29:47.714" v="1189" actId="1076"/>
          <ac:picMkLst>
            <pc:docMk/>
            <pc:sldMk cId="0" sldId="257"/>
            <ac:picMk id="22" creationId="{D213EDA8-A66E-93B0-3BED-DC04C3C7A1D8}"/>
          </ac:picMkLst>
        </pc:picChg>
        <pc:picChg chg="add mod">
          <ac:chgData name="Alejandro Romero Linares" userId="dfbb5314c4e1bef1" providerId="LiveId" clId="{F2B03BAE-6307-432F-8E09-117C131E08A1}" dt="2025-03-03T22:29:46.067" v="1188" actId="1076"/>
          <ac:picMkLst>
            <pc:docMk/>
            <pc:sldMk cId="0" sldId="257"/>
            <ac:picMk id="24" creationId="{8FA75D75-B273-0214-F915-A39F5EB51E3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4.svg"/><Relationship Id="rId4" Type="http://schemas.openxmlformats.org/officeDocument/2006/relationships/image" Target="../media/image2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59205A5-96F3-5CD1-2CA7-CDA1F4CBDB78}"/>
              </a:ext>
            </a:extLst>
          </p:cNvPr>
          <p:cNvSpPr/>
          <p:nvPr/>
        </p:nvSpPr>
        <p:spPr>
          <a:xfrm>
            <a:off x="4283968" y="1082810"/>
            <a:ext cx="4860031" cy="323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A83DE6C-0738-2AEF-22F9-99E0D46D3B66}"/>
              </a:ext>
            </a:extLst>
          </p:cNvPr>
          <p:cNvSpPr/>
          <p:nvPr/>
        </p:nvSpPr>
        <p:spPr>
          <a:xfrm>
            <a:off x="2143552" y="843558"/>
            <a:ext cx="7000448" cy="2596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C442089-490A-6552-AE04-BFF0EC79C717}"/>
              </a:ext>
            </a:extLst>
          </p:cNvPr>
          <p:cNvSpPr/>
          <p:nvPr/>
        </p:nvSpPr>
        <p:spPr>
          <a:xfrm>
            <a:off x="1900686" y="0"/>
            <a:ext cx="7243313" cy="91840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F9DD4B-D9C6-BC65-D09B-4EA710A9AD88}"/>
              </a:ext>
            </a:extLst>
          </p:cNvPr>
          <p:cNvSpPr txBox="1"/>
          <p:nvPr/>
        </p:nvSpPr>
        <p:spPr>
          <a:xfrm>
            <a:off x="1806249" y="16640"/>
            <a:ext cx="7380312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ANÁLISIS DE LOS RESULTADOS OBTENIDOS TRAS LA INCORPORACIÓN DE UNA UCRI (UNIDAD DE CUIDADOS RESPIRATORIOS INTERMEDIOS) COMOÁREA ASISTENCIAL DETECTORA DE DONANTES DE ÓRGANOS Y TEJIDOSEN ASISTOLIA CONTROLADA.</a:t>
            </a:r>
          </a:p>
          <a:p>
            <a:pPr algn="r"/>
            <a:r>
              <a:rPr lang="es-ES" sz="1200" dirty="0">
                <a:latin typeface="Arial Nova Light" panose="020B0304020202020204" pitchFamily="34" charset="0"/>
              </a:rPr>
              <a:t>A. Romero Linares, J. M. Pérez Villares, J. A. Sánchez Martínez, P. Fuentes García, A. Jiménez Antón</a:t>
            </a:r>
          </a:p>
          <a:p>
            <a:pPr algn="r"/>
            <a:r>
              <a:rPr lang="es-ES" i="1" dirty="0">
                <a:solidFill>
                  <a:srgbClr val="17375E"/>
                </a:solidFill>
                <a:latin typeface="Arial Nova Light" panose="020B0304020202020204" pitchFamily="34" charset="0"/>
              </a:rPr>
              <a:t>H.U. Virgen de las Nieves, Granada, España</a:t>
            </a:r>
          </a:p>
        </p:txBody>
      </p:sp>
      <p:sp>
        <p:nvSpPr>
          <p:cNvPr id="8" name="Google Shape;84;p1">
            <a:extLst>
              <a:ext uri="{FF2B5EF4-FFF2-40B4-BE49-F238E27FC236}">
                <a16:creationId xmlns:a16="http://schemas.microsoft.com/office/drawing/2014/main" id="{022CDAE7-FC4D-3CCD-74A9-3A2DB3357106}"/>
              </a:ext>
            </a:extLst>
          </p:cNvPr>
          <p:cNvSpPr/>
          <p:nvPr/>
        </p:nvSpPr>
        <p:spPr>
          <a:xfrm>
            <a:off x="80726" y="1223171"/>
            <a:ext cx="3639917" cy="3885678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85;p1">
            <a:extLst>
              <a:ext uri="{FF2B5EF4-FFF2-40B4-BE49-F238E27FC236}">
                <a16:creationId xmlns:a16="http://schemas.microsoft.com/office/drawing/2014/main" id="{65770D82-977D-E461-6A5D-BE779237E0A9}"/>
              </a:ext>
            </a:extLst>
          </p:cNvPr>
          <p:cNvSpPr/>
          <p:nvPr/>
        </p:nvSpPr>
        <p:spPr>
          <a:xfrm>
            <a:off x="3840403" y="1563638"/>
            <a:ext cx="5183781" cy="2075992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92;p1">
            <a:extLst>
              <a:ext uri="{FF2B5EF4-FFF2-40B4-BE49-F238E27FC236}">
                <a16:creationId xmlns:a16="http://schemas.microsoft.com/office/drawing/2014/main" id="{2F139383-4913-F821-523B-3EA52D9450A6}"/>
              </a:ext>
            </a:extLst>
          </p:cNvPr>
          <p:cNvSpPr txBox="1"/>
          <p:nvPr/>
        </p:nvSpPr>
        <p:spPr>
          <a:xfrm>
            <a:off x="6713983" y="3381717"/>
            <a:ext cx="2231079" cy="430857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 Y MÉTODOS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AFD4279-2740-F633-9B9E-FE42DF473FB1}"/>
              </a:ext>
            </a:extLst>
          </p:cNvPr>
          <p:cNvSpPr/>
          <p:nvPr/>
        </p:nvSpPr>
        <p:spPr>
          <a:xfrm>
            <a:off x="0" y="2049"/>
            <a:ext cx="1832185" cy="1238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F5DF0423-DEEC-A1E1-DAB8-DE085191D387}"/>
              </a:ext>
            </a:extLst>
          </p:cNvPr>
          <p:cNvSpPr/>
          <p:nvPr/>
        </p:nvSpPr>
        <p:spPr>
          <a:xfrm>
            <a:off x="391611" y="1482507"/>
            <a:ext cx="2952328" cy="558710"/>
          </a:xfrm>
          <a:custGeom>
            <a:avLst/>
            <a:gdLst>
              <a:gd name="connsiteX0" fmla="*/ 0 w 2952328"/>
              <a:gd name="connsiteY0" fmla="*/ 279355 h 558710"/>
              <a:gd name="connsiteX1" fmla="*/ 279355 w 2952328"/>
              <a:gd name="connsiteY1" fmla="*/ 0 h 558710"/>
              <a:gd name="connsiteX2" fmla="*/ 2672973 w 2952328"/>
              <a:gd name="connsiteY2" fmla="*/ 0 h 558710"/>
              <a:gd name="connsiteX3" fmla="*/ 2952328 w 2952328"/>
              <a:gd name="connsiteY3" fmla="*/ 279355 h 558710"/>
              <a:gd name="connsiteX4" fmla="*/ 2952328 w 2952328"/>
              <a:gd name="connsiteY4" fmla="*/ 279355 h 558710"/>
              <a:gd name="connsiteX5" fmla="*/ 2672973 w 2952328"/>
              <a:gd name="connsiteY5" fmla="*/ 558710 h 558710"/>
              <a:gd name="connsiteX6" fmla="*/ 279355 w 2952328"/>
              <a:gd name="connsiteY6" fmla="*/ 558710 h 558710"/>
              <a:gd name="connsiteX7" fmla="*/ 0 w 2952328"/>
              <a:gd name="connsiteY7" fmla="*/ 279355 h 558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2328" h="558710" fill="none" extrusionOk="0">
                <a:moveTo>
                  <a:pt x="0" y="279355"/>
                </a:moveTo>
                <a:cubicBezTo>
                  <a:pt x="-24229" y="132877"/>
                  <a:pt x="142717" y="-17042"/>
                  <a:pt x="279355" y="0"/>
                </a:cubicBezTo>
                <a:cubicBezTo>
                  <a:pt x="995877" y="81022"/>
                  <a:pt x="1540389" y="-96352"/>
                  <a:pt x="2672973" y="0"/>
                </a:cubicBezTo>
                <a:cubicBezTo>
                  <a:pt x="2810538" y="-2775"/>
                  <a:pt x="2954213" y="142963"/>
                  <a:pt x="2952328" y="279355"/>
                </a:cubicBezTo>
                <a:lnTo>
                  <a:pt x="2952328" y="279355"/>
                </a:lnTo>
                <a:cubicBezTo>
                  <a:pt x="2937963" y="438384"/>
                  <a:pt x="2824351" y="554580"/>
                  <a:pt x="2672973" y="558710"/>
                </a:cubicBezTo>
                <a:cubicBezTo>
                  <a:pt x="2031207" y="490611"/>
                  <a:pt x="1377255" y="530019"/>
                  <a:pt x="279355" y="558710"/>
                </a:cubicBezTo>
                <a:cubicBezTo>
                  <a:pt x="126949" y="553861"/>
                  <a:pt x="-18745" y="440629"/>
                  <a:pt x="0" y="279355"/>
                </a:cubicBezTo>
                <a:close/>
              </a:path>
              <a:path w="2952328" h="558710" stroke="0" extrusionOk="0">
                <a:moveTo>
                  <a:pt x="0" y="279355"/>
                </a:moveTo>
                <a:cubicBezTo>
                  <a:pt x="-5179" y="119823"/>
                  <a:pt x="123834" y="-12986"/>
                  <a:pt x="279355" y="0"/>
                </a:cubicBezTo>
                <a:cubicBezTo>
                  <a:pt x="1180525" y="-43400"/>
                  <a:pt x="2360324" y="-79452"/>
                  <a:pt x="2672973" y="0"/>
                </a:cubicBezTo>
                <a:cubicBezTo>
                  <a:pt x="2828450" y="3224"/>
                  <a:pt x="2953497" y="153479"/>
                  <a:pt x="2952328" y="279355"/>
                </a:cubicBezTo>
                <a:lnTo>
                  <a:pt x="2952328" y="279355"/>
                </a:lnTo>
                <a:cubicBezTo>
                  <a:pt x="2972492" y="430726"/>
                  <a:pt x="2804282" y="565894"/>
                  <a:pt x="2672973" y="558710"/>
                </a:cubicBezTo>
                <a:cubicBezTo>
                  <a:pt x="1733112" y="573580"/>
                  <a:pt x="821573" y="390469"/>
                  <a:pt x="279355" y="558710"/>
                </a:cubicBezTo>
                <a:cubicBezTo>
                  <a:pt x="132965" y="540429"/>
                  <a:pt x="-10476" y="435927"/>
                  <a:pt x="0" y="279355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818829315">
                  <a:prstGeom prst="roundRect">
                    <a:avLst>
                      <a:gd name="adj" fmla="val 5000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EFA43374-5ECF-EF3F-B8C9-D4DD13D91380}"/>
              </a:ext>
            </a:extLst>
          </p:cNvPr>
          <p:cNvSpPr/>
          <p:nvPr/>
        </p:nvSpPr>
        <p:spPr>
          <a:xfrm>
            <a:off x="391611" y="3715078"/>
            <a:ext cx="3028261" cy="494372"/>
          </a:xfrm>
          <a:custGeom>
            <a:avLst/>
            <a:gdLst>
              <a:gd name="connsiteX0" fmla="*/ 0 w 3028261"/>
              <a:gd name="connsiteY0" fmla="*/ 114200 h 494372"/>
              <a:gd name="connsiteX1" fmla="*/ 114200 w 3028261"/>
              <a:gd name="connsiteY1" fmla="*/ 0 h 494372"/>
              <a:gd name="connsiteX2" fmla="*/ 842164 w 3028261"/>
              <a:gd name="connsiteY2" fmla="*/ 0 h 494372"/>
              <a:gd name="connsiteX3" fmla="*/ 1514131 w 3028261"/>
              <a:gd name="connsiteY3" fmla="*/ 0 h 494372"/>
              <a:gd name="connsiteX4" fmla="*/ 2158099 w 3028261"/>
              <a:gd name="connsiteY4" fmla="*/ 0 h 494372"/>
              <a:gd name="connsiteX5" fmla="*/ 2914061 w 3028261"/>
              <a:gd name="connsiteY5" fmla="*/ 0 h 494372"/>
              <a:gd name="connsiteX6" fmla="*/ 3028261 w 3028261"/>
              <a:gd name="connsiteY6" fmla="*/ 114200 h 494372"/>
              <a:gd name="connsiteX7" fmla="*/ 3028261 w 3028261"/>
              <a:gd name="connsiteY7" fmla="*/ 380172 h 494372"/>
              <a:gd name="connsiteX8" fmla="*/ 2914061 w 3028261"/>
              <a:gd name="connsiteY8" fmla="*/ 494372 h 494372"/>
              <a:gd name="connsiteX9" fmla="*/ 2270093 w 3028261"/>
              <a:gd name="connsiteY9" fmla="*/ 494372 h 494372"/>
              <a:gd name="connsiteX10" fmla="*/ 1570128 w 3028261"/>
              <a:gd name="connsiteY10" fmla="*/ 494372 h 494372"/>
              <a:gd name="connsiteX11" fmla="*/ 926160 w 3028261"/>
              <a:gd name="connsiteY11" fmla="*/ 494372 h 494372"/>
              <a:gd name="connsiteX12" fmla="*/ 114200 w 3028261"/>
              <a:gd name="connsiteY12" fmla="*/ 494372 h 494372"/>
              <a:gd name="connsiteX13" fmla="*/ 0 w 3028261"/>
              <a:gd name="connsiteY13" fmla="*/ 380172 h 494372"/>
              <a:gd name="connsiteX14" fmla="*/ 0 w 3028261"/>
              <a:gd name="connsiteY14" fmla="*/ 114200 h 4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28261" h="494372" fill="none" extrusionOk="0">
                <a:moveTo>
                  <a:pt x="0" y="114200"/>
                </a:moveTo>
                <a:cubicBezTo>
                  <a:pt x="456" y="63284"/>
                  <a:pt x="49903" y="-3683"/>
                  <a:pt x="114200" y="0"/>
                </a:cubicBezTo>
                <a:cubicBezTo>
                  <a:pt x="362057" y="-31090"/>
                  <a:pt x="589430" y="430"/>
                  <a:pt x="842164" y="0"/>
                </a:cubicBezTo>
                <a:cubicBezTo>
                  <a:pt x="1094898" y="-430"/>
                  <a:pt x="1304803" y="-31425"/>
                  <a:pt x="1514131" y="0"/>
                </a:cubicBezTo>
                <a:cubicBezTo>
                  <a:pt x="1723459" y="31425"/>
                  <a:pt x="2027908" y="-15563"/>
                  <a:pt x="2158099" y="0"/>
                </a:cubicBezTo>
                <a:cubicBezTo>
                  <a:pt x="2288290" y="15563"/>
                  <a:pt x="2573981" y="8600"/>
                  <a:pt x="2914061" y="0"/>
                </a:cubicBezTo>
                <a:cubicBezTo>
                  <a:pt x="2983660" y="-6875"/>
                  <a:pt x="3038752" y="42233"/>
                  <a:pt x="3028261" y="114200"/>
                </a:cubicBezTo>
                <a:cubicBezTo>
                  <a:pt x="3020078" y="183539"/>
                  <a:pt x="3036211" y="287564"/>
                  <a:pt x="3028261" y="380172"/>
                </a:cubicBezTo>
                <a:cubicBezTo>
                  <a:pt x="3043815" y="444472"/>
                  <a:pt x="2967270" y="484099"/>
                  <a:pt x="2914061" y="494372"/>
                </a:cubicBezTo>
                <a:cubicBezTo>
                  <a:pt x="2673400" y="513577"/>
                  <a:pt x="2584921" y="525957"/>
                  <a:pt x="2270093" y="494372"/>
                </a:cubicBezTo>
                <a:cubicBezTo>
                  <a:pt x="1955265" y="462787"/>
                  <a:pt x="1844932" y="519085"/>
                  <a:pt x="1570128" y="494372"/>
                </a:cubicBezTo>
                <a:cubicBezTo>
                  <a:pt x="1295325" y="469659"/>
                  <a:pt x="1247704" y="467125"/>
                  <a:pt x="926160" y="494372"/>
                </a:cubicBezTo>
                <a:cubicBezTo>
                  <a:pt x="604616" y="521619"/>
                  <a:pt x="427207" y="492369"/>
                  <a:pt x="114200" y="494372"/>
                </a:cubicBezTo>
                <a:cubicBezTo>
                  <a:pt x="61382" y="484475"/>
                  <a:pt x="-9307" y="439905"/>
                  <a:pt x="0" y="380172"/>
                </a:cubicBezTo>
                <a:cubicBezTo>
                  <a:pt x="-13081" y="266780"/>
                  <a:pt x="5387" y="179578"/>
                  <a:pt x="0" y="114200"/>
                </a:cubicBezTo>
                <a:close/>
              </a:path>
              <a:path w="3028261" h="494372" stroke="0" extrusionOk="0">
                <a:moveTo>
                  <a:pt x="0" y="114200"/>
                </a:moveTo>
                <a:cubicBezTo>
                  <a:pt x="12772" y="53988"/>
                  <a:pt x="47161" y="-11199"/>
                  <a:pt x="114200" y="0"/>
                </a:cubicBezTo>
                <a:cubicBezTo>
                  <a:pt x="322010" y="-4323"/>
                  <a:pt x="470232" y="-13292"/>
                  <a:pt x="730169" y="0"/>
                </a:cubicBezTo>
                <a:cubicBezTo>
                  <a:pt x="990106" y="13292"/>
                  <a:pt x="1253597" y="-24060"/>
                  <a:pt x="1458133" y="0"/>
                </a:cubicBezTo>
                <a:cubicBezTo>
                  <a:pt x="1662669" y="24060"/>
                  <a:pt x="1985888" y="28940"/>
                  <a:pt x="2130100" y="0"/>
                </a:cubicBezTo>
                <a:cubicBezTo>
                  <a:pt x="2274312" y="-28940"/>
                  <a:pt x="2714717" y="-35895"/>
                  <a:pt x="2914061" y="0"/>
                </a:cubicBezTo>
                <a:cubicBezTo>
                  <a:pt x="2982101" y="13403"/>
                  <a:pt x="3036984" y="42631"/>
                  <a:pt x="3028261" y="114200"/>
                </a:cubicBezTo>
                <a:cubicBezTo>
                  <a:pt x="3027050" y="197715"/>
                  <a:pt x="3020635" y="247338"/>
                  <a:pt x="3028261" y="380172"/>
                </a:cubicBezTo>
                <a:cubicBezTo>
                  <a:pt x="3030980" y="438758"/>
                  <a:pt x="2977927" y="484931"/>
                  <a:pt x="2914061" y="494372"/>
                </a:cubicBezTo>
                <a:cubicBezTo>
                  <a:pt x="2608015" y="487850"/>
                  <a:pt x="2601929" y="513088"/>
                  <a:pt x="2298092" y="494372"/>
                </a:cubicBezTo>
                <a:cubicBezTo>
                  <a:pt x="1994255" y="475656"/>
                  <a:pt x="1701927" y="527693"/>
                  <a:pt x="1542129" y="494372"/>
                </a:cubicBezTo>
                <a:cubicBezTo>
                  <a:pt x="1382331" y="461051"/>
                  <a:pt x="1076715" y="508554"/>
                  <a:pt x="842164" y="494372"/>
                </a:cubicBezTo>
                <a:cubicBezTo>
                  <a:pt x="607613" y="480190"/>
                  <a:pt x="329228" y="466843"/>
                  <a:pt x="114200" y="494372"/>
                </a:cubicBezTo>
                <a:cubicBezTo>
                  <a:pt x="57074" y="492895"/>
                  <a:pt x="-294" y="449689"/>
                  <a:pt x="0" y="380172"/>
                </a:cubicBezTo>
                <a:cubicBezTo>
                  <a:pt x="12066" y="304215"/>
                  <a:pt x="9061" y="206543"/>
                  <a:pt x="0" y="11420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604583306">
                  <a:prstGeom prst="roundRect">
                    <a:avLst>
                      <a:gd name="adj" fmla="val 231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D4383465-2580-DF0A-EEC3-4F5250B0C390}"/>
              </a:ext>
            </a:extLst>
          </p:cNvPr>
          <p:cNvSpPr/>
          <p:nvPr/>
        </p:nvSpPr>
        <p:spPr>
          <a:xfrm>
            <a:off x="107504" y="1955973"/>
            <a:ext cx="3566264" cy="552574"/>
          </a:xfrm>
          <a:custGeom>
            <a:avLst/>
            <a:gdLst>
              <a:gd name="connsiteX0" fmla="*/ 0 w 3566264"/>
              <a:gd name="connsiteY0" fmla="*/ 276287 h 552574"/>
              <a:gd name="connsiteX1" fmla="*/ 276287 w 3566264"/>
              <a:gd name="connsiteY1" fmla="*/ 0 h 552574"/>
              <a:gd name="connsiteX2" fmla="*/ 3289977 w 3566264"/>
              <a:gd name="connsiteY2" fmla="*/ 0 h 552574"/>
              <a:gd name="connsiteX3" fmla="*/ 3566264 w 3566264"/>
              <a:gd name="connsiteY3" fmla="*/ 276287 h 552574"/>
              <a:gd name="connsiteX4" fmla="*/ 3566264 w 3566264"/>
              <a:gd name="connsiteY4" fmla="*/ 276287 h 552574"/>
              <a:gd name="connsiteX5" fmla="*/ 3289977 w 3566264"/>
              <a:gd name="connsiteY5" fmla="*/ 552574 h 552574"/>
              <a:gd name="connsiteX6" fmla="*/ 276287 w 3566264"/>
              <a:gd name="connsiteY6" fmla="*/ 552574 h 552574"/>
              <a:gd name="connsiteX7" fmla="*/ 0 w 3566264"/>
              <a:gd name="connsiteY7" fmla="*/ 276287 h 55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6264" h="552574" fill="none" extrusionOk="0">
                <a:moveTo>
                  <a:pt x="0" y="276287"/>
                </a:moveTo>
                <a:cubicBezTo>
                  <a:pt x="-8930" y="126575"/>
                  <a:pt x="125844" y="-2072"/>
                  <a:pt x="276287" y="0"/>
                </a:cubicBezTo>
                <a:cubicBezTo>
                  <a:pt x="1233854" y="81022"/>
                  <a:pt x="2097446" y="-96352"/>
                  <a:pt x="3289977" y="0"/>
                </a:cubicBezTo>
                <a:cubicBezTo>
                  <a:pt x="3436305" y="-1039"/>
                  <a:pt x="3566529" y="126216"/>
                  <a:pt x="3566264" y="276287"/>
                </a:cubicBezTo>
                <a:lnTo>
                  <a:pt x="3566264" y="276287"/>
                </a:lnTo>
                <a:cubicBezTo>
                  <a:pt x="3558162" y="431552"/>
                  <a:pt x="3436136" y="543436"/>
                  <a:pt x="3289977" y="552574"/>
                </a:cubicBezTo>
                <a:cubicBezTo>
                  <a:pt x="2615615" y="484475"/>
                  <a:pt x="973087" y="523883"/>
                  <a:pt x="276287" y="552574"/>
                </a:cubicBezTo>
                <a:cubicBezTo>
                  <a:pt x="130021" y="536248"/>
                  <a:pt x="-15536" y="434669"/>
                  <a:pt x="0" y="276287"/>
                </a:cubicBezTo>
                <a:close/>
              </a:path>
              <a:path w="3566264" h="552574" stroke="0" extrusionOk="0">
                <a:moveTo>
                  <a:pt x="0" y="276287"/>
                </a:moveTo>
                <a:cubicBezTo>
                  <a:pt x="-11088" y="112461"/>
                  <a:pt x="121606" y="-21967"/>
                  <a:pt x="276287" y="0"/>
                </a:cubicBezTo>
                <a:cubicBezTo>
                  <a:pt x="1462411" y="-43400"/>
                  <a:pt x="2195077" y="-79452"/>
                  <a:pt x="3289977" y="0"/>
                </a:cubicBezTo>
                <a:cubicBezTo>
                  <a:pt x="3447542" y="13451"/>
                  <a:pt x="3566694" y="134155"/>
                  <a:pt x="3566264" y="276287"/>
                </a:cubicBezTo>
                <a:lnTo>
                  <a:pt x="3566264" y="276287"/>
                </a:lnTo>
                <a:cubicBezTo>
                  <a:pt x="3575107" y="427599"/>
                  <a:pt x="3419091" y="559914"/>
                  <a:pt x="3289977" y="552574"/>
                </a:cubicBezTo>
                <a:cubicBezTo>
                  <a:pt x="2063684" y="567444"/>
                  <a:pt x="1742275" y="384333"/>
                  <a:pt x="276287" y="552574"/>
                </a:cubicBezTo>
                <a:cubicBezTo>
                  <a:pt x="133251" y="530450"/>
                  <a:pt x="-15367" y="432231"/>
                  <a:pt x="0" y="27628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818829315">
                  <a:prstGeom prst="roundRect">
                    <a:avLst>
                      <a:gd name="adj" fmla="val 5000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2" name="Trapecio 31">
            <a:extLst>
              <a:ext uri="{FF2B5EF4-FFF2-40B4-BE49-F238E27FC236}">
                <a16:creationId xmlns:a16="http://schemas.microsoft.com/office/drawing/2014/main" id="{27836006-C919-F948-7E37-F6D53D4E2D10}"/>
              </a:ext>
            </a:extLst>
          </p:cNvPr>
          <p:cNvSpPr/>
          <p:nvPr/>
        </p:nvSpPr>
        <p:spPr>
          <a:xfrm>
            <a:off x="295466" y="2634089"/>
            <a:ext cx="3185815" cy="945773"/>
          </a:xfrm>
          <a:custGeom>
            <a:avLst/>
            <a:gdLst>
              <a:gd name="connsiteX0" fmla="*/ 0 w 3185815"/>
              <a:gd name="connsiteY0" fmla="*/ 945773 h 945773"/>
              <a:gd name="connsiteX1" fmla="*/ 544406 w 3185815"/>
              <a:gd name="connsiteY1" fmla="*/ 0 h 945773"/>
              <a:gd name="connsiteX2" fmla="*/ 2641409 w 3185815"/>
              <a:gd name="connsiteY2" fmla="*/ 0 h 945773"/>
              <a:gd name="connsiteX3" fmla="*/ 3185815 w 3185815"/>
              <a:gd name="connsiteY3" fmla="*/ 945773 h 945773"/>
              <a:gd name="connsiteX4" fmla="*/ 0 w 3185815"/>
              <a:gd name="connsiteY4" fmla="*/ 945773 h 945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5815" h="945773" fill="none" extrusionOk="0">
                <a:moveTo>
                  <a:pt x="0" y="945773"/>
                </a:moveTo>
                <a:cubicBezTo>
                  <a:pt x="155815" y="616260"/>
                  <a:pt x="415184" y="252712"/>
                  <a:pt x="544406" y="0"/>
                </a:cubicBezTo>
                <a:cubicBezTo>
                  <a:pt x="1521729" y="93983"/>
                  <a:pt x="2402254" y="35"/>
                  <a:pt x="2641409" y="0"/>
                </a:cubicBezTo>
                <a:cubicBezTo>
                  <a:pt x="2688109" y="168420"/>
                  <a:pt x="2920347" y="667316"/>
                  <a:pt x="3185815" y="945773"/>
                </a:cubicBezTo>
                <a:cubicBezTo>
                  <a:pt x="2495824" y="1066320"/>
                  <a:pt x="1106774" y="1029462"/>
                  <a:pt x="0" y="945773"/>
                </a:cubicBezTo>
                <a:close/>
              </a:path>
              <a:path w="3185815" h="945773" stroke="0" extrusionOk="0">
                <a:moveTo>
                  <a:pt x="0" y="945773"/>
                </a:moveTo>
                <a:cubicBezTo>
                  <a:pt x="106173" y="586144"/>
                  <a:pt x="314717" y="233928"/>
                  <a:pt x="544406" y="0"/>
                </a:cubicBezTo>
                <a:cubicBezTo>
                  <a:pt x="1421036" y="-111246"/>
                  <a:pt x="2120409" y="16419"/>
                  <a:pt x="2641409" y="0"/>
                </a:cubicBezTo>
                <a:cubicBezTo>
                  <a:pt x="2936392" y="450891"/>
                  <a:pt x="3115386" y="682264"/>
                  <a:pt x="3185815" y="945773"/>
                </a:cubicBezTo>
                <a:cubicBezTo>
                  <a:pt x="2861281" y="794097"/>
                  <a:pt x="1063589" y="997866"/>
                  <a:pt x="0" y="945773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15797">
                  <a:prstGeom prst="trapezoid">
                    <a:avLst>
                      <a:gd name="adj" fmla="val 5756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6D3BE42-61CA-80F8-4960-DBB7243AC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86" y="7779"/>
            <a:ext cx="1345633" cy="910623"/>
          </a:xfrm>
          <a:prstGeom prst="rect">
            <a:avLst/>
          </a:prstGeom>
        </p:spPr>
      </p:pic>
      <p:sp>
        <p:nvSpPr>
          <p:cNvPr id="11" name="Google Shape;88;p1">
            <a:extLst>
              <a:ext uri="{FF2B5EF4-FFF2-40B4-BE49-F238E27FC236}">
                <a16:creationId xmlns:a16="http://schemas.microsoft.com/office/drawing/2014/main" id="{2666FF07-8045-59FD-BD0D-F024E4C5B19D}"/>
              </a:ext>
            </a:extLst>
          </p:cNvPr>
          <p:cNvSpPr txBox="1"/>
          <p:nvPr/>
        </p:nvSpPr>
        <p:spPr>
          <a:xfrm>
            <a:off x="341423" y="955395"/>
            <a:ext cx="1588500" cy="4311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90E33AD-EA86-A71F-27E5-82295C9B4BC5}"/>
              </a:ext>
            </a:extLst>
          </p:cNvPr>
          <p:cNvSpPr txBox="1"/>
          <p:nvPr/>
        </p:nvSpPr>
        <p:spPr>
          <a:xfrm>
            <a:off x="112157" y="1526411"/>
            <a:ext cx="3552432" cy="360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50" dirty="0">
                <a:latin typeface="Arial Nova Light" panose="020B0304020202020204" pitchFamily="34" charset="0"/>
              </a:rPr>
              <a:t>Demanda de órganos y tejidos</a:t>
            </a:r>
          </a:p>
          <a:p>
            <a:pPr algn="ctr"/>
            <a:endParaRPr lang="es-ES" sz="1450" dirty="0">
              <a:latin typeface="Arial Nova Light" panose="020B0304020202020204" pitchFamily="34" charset="0"/>
            </a:endParaRPr>
          </a:p>
          <a:p>
            <a:pPr algn="ctr"/>
            <a:r>
              <a:rPr lang="es-ES" sz="1450" dirty="0">
                <a:latin typeface="Arial Nova Light" panose="020B0304020202020204" pitchFamily="34" charset="0"/>
              </a:rPr>
              <a:t>donación en 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asistolia controlada </a:t>
            </a:r>
            <a:r>
              <a:rPr lang="es-ES" sz="1450" dirty="0">
                <a:latin typeface="Arial Nova Light" panose="020B0304020202020204" pitchFamily="34" charset="0"/>
              </a:rPr>
              <a:t> y la donación de tejidos</a:t>
            </a:r>
          </a:p>
          <a:p>
            <a:pPr algn="ctr"/>
            <a:endParaRPr lang="es-ES" sz="1450" dirty="0">
              <a:latin typeface="Arial Nova Light" panose="020B0304020202020204" pitchFamily="34" charset="0"/>
            </a:endParaRPr>
          </a:p>
          <a:p>
            <a:pPr algn="ctr"/>
            <a:r>
              <a:rPr lang="es-ES" sz="14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Pandemia</a:t>
            </a:r>
          </a:p>
          <a:p>
            <a:pPr algn="ctr"/>
            <a:r>
              <a:rPr lang="es-ES" sz="1450" b="1" dirty="0">
                <a:solidFill>
                  <a:srgbClr val="00B050"/>
                </a:solidFill>
                <a:latin typeface="Arial Nova Light" panose="020B0304020202020204" pitchFamily="34" charset="0"/>
              </a:rPr>
              <a:t>Creación de las </a:t>
            </a:r>
            <a:r>
              <a:rPr lang="es-ES" sz="15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cs typeface="Arial" panose="020B0604020202020204" pitchFamily="34" charset="0"/>
              </a:rPr>
              <a:t>UCRIs</a:t>
            </a:r>
            <a:endParaRPr lang="es-ES" sz="15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Light" panose="020B03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 Nova Light" panose="020B0304020202020204" pitchFamily="34" charset="0"/>
              </a:rPr>
              <a:t>Pacientes respiratorios </a:t>
            </a:r>
          </a:p>
          <a:p>
            <a:pPr algn="ctr"/>
            <a:r>
              <a:rPr lang="es-ES" sz="1200" dirty="0">
                <a:latin typeface="Arial Nova Light" panose="020B0304020202020204" pitchFamily="34" charset="0"/>
              </a:rPr>
              <a:t>críticos y </a:t>
            </a:r>
            <a:r>
              <a:rPr lang="es-ES" sz="1200" dirty="0" err="1">
                <a:latin typeface="Arial Nova Light" panose="020B0304020202020204" pitchFamily="34" charset="0"/>
              </a:rPr>
              <a:t>semicríticos</a:t>
            </a:r>
            <a:endParaRPr lang="es-ES" sz="1200" dirty="0">
              <a:latin typeface="Arial Nova Light" panose="020B0304020202020204" pitchFamily="34" charset="0"/>
            </a:endParaRPr>
          </a:p>
          <a:p>
            <a:pPr algn="ctr"/>
            <a:endParaRPr lang="es-ES" sz="1450" dirty="0">
              <a:latin typeface="Arial Nova Light" panose="020B0304020202020204" pitchFamily="34" charset="0"/>
            </a:endParaRPr>
          </a:p>
          <a:p>
            <a:pPr algn="ctr"/>
            <a:r>
              <a:rPr lang="es-ES" sz="1450" dirty="0">
                <a:latin typeface="Arial Nova Light" panose="020B0304020202020204" pitchFamily="34" charset="0"/>
              </a:rPr>
              <a:t>Potencial para integrar los </a:t>
            </a:r>
          </a:p>
          <a:p>
            <a:pPr algn="ctr"/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Cuidados Orientados a la Donación</a:t>
            </a:r>
            <a:endParaRPr lang="es-ES" sz="1450" dirty="0">
              <a:latin typeface="Arial Nova Light" panose="020B0304020202020204" pitchFamily="34" charset="0"/>
            </a:endParaRPr>
          </a:p>
          <a:p>
            <a:endParaRPr lang="es-ES" sz="1450" dirty="0">
              <a:latin typeface="Arial Nova Light" panose="020B0304020202020204" pitchFamily="34" charset="0"/>
            </a:endParaRPr>
          </a:p>
          <a:p>
            <a:pPr algn="just"/>
            <a:r>
              <a:rPr lang="es-ES" sz="1400" b="1" dirty="0">
                <a:latin typeface="Arial Nova Light" panose="020B0304020202020204" pitchFamily="34" charset="0"/>
              </a:rPr>
              <a:t>Evaluar el impacto de una </a:t>
            </a:r>
            <a:r>
              <a:rPr lang="es-ES" sz="1400" b="1" dirty="0">
                <a:highlight>
                  <a:srgbClr val="FFFF00"/>
                </a:highlight>
                <a:latin typeface="Arial Nova Light" panose="020B0304020202020204" pitchFamily="34" charset="0"/>
              </a:rPr>
              <a:t>formación</a:t>
            </a:r>
            <a:r>
              <a:rPr lang="es-ES" sz="1400" b="1" dirty="0">
                <a:latin typeface="Arial Nova Light" panose="020B0304020202020204" pitchFamily="34" charset="0"/>
              </a:rPr>
              <a:t> y capacitación del </a:t>
            </a:r>
            <a:r>
              <a:rPr lang="es-ES" sz="1400" b="1" dirty="0">
                <a:highlight>
                  <a:srgbClr val="FFFF00"/>
                </a:highlight>
                <a:latin typeface="Arial Nova Light" panose="020B0304020202020204" pitchFamily="34" charset="0"/>
              </a:rPr>
              <a:t>personal de la UCRI </a:t>
            </a:r>
            <a:r>
              <a:rPr lang="es-ES" sz="1400" b="1" dirty="0">
                <a:latin typeface="Arial Nova Light" panose="020B0304020202020204" pitchFamily="34" charset="0"/>
              </a:rPr>
              <a:t>en la </a:t>
            </a:r>
            <a:r>
              <a:rPr lang="es-ES" sz="1400" b="1" dirty="0">
                <a:highlight>
                  <a:srgbClr val="FFFF00"/>
                </a:highlight>
                <a:latin typeface="Arial Nova Light" panose="020B0304020202020204" pitchFamily="34" charset="0"/>
              </a:rPr>
              <a:t>identificación de donantes en AC y tejidos</a:t>
            </a:r>
            <a:r>
              <a:rPr lang="es-ES" sz="1400" b="1" dirty="0">
                <a:latin typeface="Arial Nova Light" panose="020B0304020202020204" pitchFamily="34" charset="0"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4810F6D-FC93-09CA-2CFF-7732CFEF00E2}"/>
              </a:ext>
            </a:extLst>
          </p:cNvPr>
          <p:cNvSpPr txBox="1"/>
          <p:nvPr/>
        </p:nvSpPr>
        <p:spPr>
          <a:xfrm>
            <a:off x="3820282" y="1527279"/>
            <a:ext cx="53237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575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Prospectivo observacional descriptivo</a:t>
            </a:r>
            <a:r>
              <a:rPr lang="es-ES" sz="1450" dirty="0">
                <a:latin typeface="Arial Nova Light" panose="020B0304020202020204" pitchFamily="34" charset="0"/>
              </a:rPr>
              <a:t>. </a:t>
            </a:r>
            <a:r>
              <a:rPr lang="es-ES" sz="1100" dirty="0">
                <a:latin typeface="Arial Nova Light" panose="020B0304020202020204" pitchFamily="34" charset="0"/>
              </a:rPr>
              <a:t>(ene/2024 – nov/2024.)</a:t>
            </a:r>
          </a:p>
          <a:p>
            <a:pPr indent="-28575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Sesiones formativas </a:t>
            </a:r>
            <a:r>
              <a:rPr lang="es-ES" sz="1450" dirty="0">
                <a:latin typeface="Arial Nova Light" panose="020B0304020202020204" pitchFamily="34" charset="0"/>
              </a:rPr>
              <a:t>para personal médico y de enfermería. </a:t>
            </a:r>
          </a:p>
          <a:p>
            <a:pPr indent="-28575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s-ES" sz="1450" dirty="0">
                <a:latin typeface="Arial Nova Light" panose="020B0304020202020204" pitchFamily="34" charset="0"/>
              </a:rPr>
              <a:t>Implementación de un </a:t>
            </a:r>
            <a:r>
              <a:rPr lang="es-E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protocolo</a:t>
            </a:r>
            <a:r>
              <a:rPr lang="es-ES" sz="1450" dirty="0">
                <a:latin typeface="Arial Nova Light" panose="020B0304020202020204" pitchFamily="34" charset="0"/>
              </a:rPr>
              <a:t> de detección de donantes. </a:t>
            </a:r>
          </a:p>
          <a:p>
            <a:endParaRPr lang="es-ES" sz="1450" dirty="0">
              <a:latin typeface="Arial Nova Light" panose="020B0304020202020204" pitchFamily="34" charset="0"/>
            </a:endParaRPr>
          </a:p>
          <a:p>
            <a:pPr indent="-285750">
              <a:buClr>
                <a:srgbClr val="00B050"/>
              </a:buClr>
              <a:buSzPct val="212000"/>
              <a:buFont typeface="Wingdings" panose="05000000000000000000" pitchFamily="2" charset="2"/>
              <a:buChar char="ü"/>
            </a:pPr>
            <a:r>
              <a:rPr lang="es-ES" sz="1450" dirty="0">
                <a:highlight>
                  <a:srgbClr val="00FFFF"/>
                </a:highlight>
                <a:latin typeface="Arial Nova Light" panose="020B0304020202020204" pitchFamily="34" charset="0"/>
              </a:rPr>
              <a:t>&gt;18 años + LET en UCRI + NO criterios de exclusión</a:t>
            </a:r>
            <a:r>
              <a:rPr lang="es-ES" sz="1450" dirty="0">
                <a:latin typeface="Arial Nova Light" panose="020B0304020202020204" pitchFamily="34" charset="0"/>
              </a:rPr>
              <a:t>.</a:t>
            </a:r>
          </a:p>
          <a:p>
            <a:endParaRPr lang="es-ES" sz="1450" dirty="0">
              <a:latin typeface="Arial Nova Light" panose="020B0304020202020204" pitchFamily="34" charset="0"/>
            </a:endParaRPr>
          </a:p>
          <a:p>
            <a:pPr indent="-285750">
              <a:buFont typeface="Wingdings" panose="05000000000000000000" pitchFamily="2" charset="2"/>
              <a:buChar char="q"/>
            </a:pPr>
            <a:r>
              <a:rPr lang="es-ES" sz="1450" dirty="0">
                <a:latin typeface="Arial Nova Light" panose="020B0304020202020204" pitchFamily="34" charset="0"/>
              </a:rPr>
              <a:t>Número de donantes identificados</a:t>
            </a:r>
          </a:p>
          <a:p>
            <a:pPr indent="-285750">
              <a:buFont typeface="Wingdings" panose="05000000000000000000" pitchFamily="2" charset="2"/>
              <a:buChar char="q"/>
            </a:pPr>
            <a:r>
              <a:rPr lang="es-ES" sz="1450" dirty="0">
                <a:latin typeface="Arial Nova Light" panose="020B0304020202020204" pitchFamily="34" charset="0"/>
              </a:rPr>
              <a:t>Tasa de conversión de donantes posibles a efectivos </a:t>
            </a:r>
          </a:p>
          <a:p>
            <a:pPr indent="-285750">
              <a:buFont typeface="Wingdings" panose="05000000000000000000" pitchFamily="2" charset="2"/>
              <a:buChar char="q"/>
            </a:pPr>
            <a:r>
              <a:rPr lang="es-ES" sz="1450" dirty="0">
                <a:latin typeface="Arial Nova Light" panose="020B0304020202020204" pitchFamily="34" charset="0"/>
              </a:rPr>
              <a:t>Características clínicas</a:t>
            </a:r>
          </a:p>
        </p:txBody>
      </p:sp>
      <p:sp>
        <p:nvSpPr>
          <p:cNvPr id="19" name="Flecha: hacia arriba 18">
            <a:extLst>
              <a:ext uri="{FF2B5EF4-FFF2-40B4-BE49-F238E27FC236}">
                <a16:creationId xmlns:a16="http://schemas.microsoft.com/office/drawing/2014/main" id="{D9A8FD20-04CF-C2C0-961E-692F36B32E60}"/>
              </a:ext>
            </a:extLst>
          </p:cNvPr>
          <p:cNvSpPr/>
          <p:nvPr/>
        </p:nvSpPr>
        <p:spPr>
          <a:xfrm>
            <a:off x="347868" y="1517829"/>
            <a:ext cx="314209" cy="368792"/>
          </a:xfrm>
          <a:prstGeom prst="upArrow">
            <a:avLst>
              <a:gd name="adj1" fmla="val 29572"/>
              <a:gd name="adj2" fmla="val 6043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1" name="Gráfico 20" descr="Corazón con pulso con relleno sólido">
            <a:extLst>
              <a:ext uri="{FF2B5EF4-FFF2-40B4-BE49-F238E27FC236}">
                <a16:creationId xmlns:a16="http://schemas.microsoft.com/office/drawing/2014/main" id="{B654CD22-283D-BDD8-F625-97BDCD15A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2315" y="2165099"/>
            <a:ext cx="507225" cy="507225"/>
          </a:xfrm>
          <a:prstGeom prst="rect">
            <a:avLst/>
          </a:prstGeom>
        </p:spPr>
      </p:pic>
      <p:pic>
        <p:nvPicPr>
          <p:cNvPr id="23" name="Gráfico 22" descr="Pulmones con virus con relleno sólido">
            <a:extLst>
              <a:ext uri="{FF2B5EF4-FFF2-40B4-BE49-F238E27FC236}">
                <a16:creationId xmlns:a16="http://schemas.microsoft.com/office/drawing/2014/main" id="{EB431F46-BB56-D6D0-E188-833FFD260E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837143">
            <a:off x="1068421" y="2537858"/>
            <a:ext cx="410344" cy="410344"/>
          </a:xfrm>
          <a:prstGeom prst="rect">
            <a:avLst/>
          </a:prstGeom>
        </p:spPr>
      </p:pic>
      <p:pic>
        <p:nvPicPr>
          <p:cNvPr id="25" name="Gráfico 24" descr="Impaciente con relleno sólido">
            <a:extLst>
              <a:ext uri="{FF2B5EF4-FFF2-40B4-BE49-F238E27FC236}">
                <a16:creationId xmlns:a16="http://schemas.microsoft.com/office/drawing/2014/main" id="{C471D4DE-4D40-2D77-69B1-68FAF10AB0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20688" y="2907959"/>
            <a:ext cx="677557" cy="677557"/>
          </a:xfrm>
          <a:prstGeom prst="rect">
            <a:avLst/>
          </a:prstGeom>
        </p:spPr>
      </p:pic>
      <p:pic>
        <p:nvPicPr>
          <p:cNvPr id="27" name="Gráfico 26" descr="Riñones con relleno sólido">
            <a:extLst>
              <a:ext uri="{FF2B5EF4-FFF2-40B4-BE49-F238E27FC236}">
                <a16:creationId xmlns:a16="http://schemas.microsoft.com/office/drawing/2014/main" id="{24240D11-A7B1-4FD4-7122-C952437042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924233">
            <a:off x="153264" y="3508248"/>
            <a:ext cx="562434" cy="562434"/>
          </a:xfrm>
          <a:prstGeom prst="rect">
            <a:avLst/>
          </a:prstGeom>
        </p:spPr>
      </p:pic>
      <p:pic>
        <p:nvPicPr>
          <p:cNvPr id="29" name="Gráfico 28" descr="Médico con relleno sólido">
            <a:extLst>
              <a:ext uri="{FF2B5EF4-FFF2-40B4-BE49-F238E27FC236}">
                <a16:creationId xmlns:a16="http://schemas.microsoft.com/office/drawing/2014/main" id="{45C85F88-7BD5-B37F-8A59-AEFDE4771A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91808" y="3639630"/>
            <a:ext cx="495647" cy="495647"/>
          </a:xfrm>
          <a:prstGeom prst="rect">
            <a:avLst/>
          </a:prstGeom>
        </p:spPr>
      </p:pic>
      <p:pic>
        <p:nvPicPr>
          <p:cNvPr id="31" name="Gráfico 30" descr="Doctora con relleno sólido">
            <a:extLst>
              <a:ext uri="{FF2B5EF4-FFF2-40B4-BE49-F238E27FC236}">
                <a16:creationId xmlns:a16="http://schemas.microsoft.com/office/drawing/2014/main" id="{9830CDD0-013E-DE24-3901-97B97232F0D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5162" y="3006474"/>
            <a:ext cx="533133" cy="533133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AF815043-5D63-5894-07EC-0CE13013888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60698" y="3812574"/>
            <a:ext cx="1779311" cy="118743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632CD4F-7B65-48B1-3F03-2972FD61916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52798" y="3962264"/>
            <a:ext cx="1176724" cy="994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3" grpId="0" animBg="1"/>
      <p:bldP spid="18" grpId="0" animBg="1"/>
      <p:bldP spid="32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8CCE8A72-DEDA-DACA-E49F-433258316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3" y="1291249"/>
            <a:ext cx="5233157" cy="3617551"/>
          </a:xfrm>
          <a:prstGeom prst="rect">
            <a:avLst/>
          </a:prstGeom>
        </p:spPr>
      </p:pic>
      <p:pic>
        <p:nvPicPr>
          <p:cNvPr id="7" name="Imagen 6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83DC60C1-E1A9-DDA4-60CC-D062CAD15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8" y="1464734"/>
            <a:ext cx="5306343" cy="322006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2340E509-41B7-7E6A-5D16-8B6C4438DA24}"/>
              </a:ext>
            </a:extLst>
          </p:cNvPr>
          <p:cNvSpPr/>
          <p:nvPr/>
        </p:nvSpPr>
        <p:spPr>
          <a:xfrm>
            <a:off x="-1" y="2048"/>
            <a:ext cx="1832185" cy="1238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Google Shape;113;g2094308c073_0_30">
            <a:extLst>
              <a:ext uri="{FF2B5EF4-FFF2-40B4-BE49-F238E27FC236}">
                <a16:creationId xmlns:a16="http://schemas.microsoft.com/office/drawing/2014/main" id="{5D30D4CF-C32B-455B-B9D8-3EC056776D61}"/>
              </a:ext>
            </a:extLst>
          </p:cNvPr>
          <p:cNvSpPr/>
          <p:nvPr/>
        </p:nvSpPr>
        <p:spPr>
          <a:xfrm>
            <a:off x="1878554" y="123479"/>
            <a:ext cx="6941919" cy="91723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0" name="Google Shape;103;p2">
            <a:extLst>
              <a:ext uri="{FF2B5EF4-FFF2-40B4-BE49-F238E27FC236}">
                <a16:creationId xmlns:a16="http://schemas.microsoft.com/office/drawing/2014/main" id="{104B5D45-2E06-ED5B-6A33-209030D027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6188466"/>
              </p:ext>
            </p:extLst>
          </p:nvPr>
        </p:nvGraphicFramePr>
        <p:xfrm>
          <a:off x="5595369" y="1347614"/>
          <a:ext cx="3225104" cy="134525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933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1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21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VARIABLE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TOTAL (N=12)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1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Edad, media (DE)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69,75± 8,65</a:t>
                      </a:r>
                      <a:endParaRPr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1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Sexo varón, (%)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75%</a:t>
                      </a:r>
                      <a:endParaRPr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1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I. </a:t>
                      </a:r>
                      <a:r>
                        <a:rPr lang="es-ES" sz="14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Charlson</a:t>
                      </a: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(media)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  <a:sym typeface="Calibri"/>
                        </a:rPr>
                        <a:t>5,25 ± 1,3</a:t>
                      </a:r>
                      <a:endParaRPr sz="1400" b="1" dirty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52415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Detectado </a:t>
                      </a: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Calibri"/>
                          <a:sym typeface="Wingdings" panose="05000000000000000000" pitchFamily="2" charset="2"/>
                        </a:rPr>
                        <a:t> eficaz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rgbClr val="38761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42%</a:t>
                      </a:r>
                      <a:endParaRPr sz="1400" b="1" dirty="0">
                        <a:solidFill>
                          <a:srgbClr val="38761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Google Shape;88;p1">
            <a:extLst>
              <a:ext uri="{FF2B5EF4-FFF2-40B4-BE49-F238E27FC236}">
                <a16:creationId xmlns:a16="http://schemas.microsoft.com/office/drawing/2014/main" id="{FF6175A3-C9A7-6256-1DFC-404C612A7934}"/>
              </a:ext>
            </a:extLst>
          </p:cNvPr>
          <p:cNvSpPr txBox="1"/>
          <p:nvPr/>
        </p:nvSpPr>
        <p:spPr>
          <a:xfrm>
            <a:off x="6609610" y="809213"/>
            <a:ext cx="1588500" cy="4311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CONCLUSIÓN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23B10F29-A4FF-27D6-CC69-B9D083B12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86" y="7779"/>
            <a:ext cx="1345633" cy="91062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7C45433-4C57-BB83-0B30-2D4F012A0809}"/>
              </a:ext>
            </a:extLst>
          </p:cNvPr>
          <p:cNvSpPr txBox="1"/>
          <p:nvPr/>
        </p:nvSpPr>
        <p:spPr>
          <a:xfrm>
            <a:off x="1993145" y="163546"/>
            <a:ext cx="694191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>
                <a:latin typeface="Arial Nova Light" panose="020B0304020202020204" pitchFamily="34" charset="0"/>
              </a:rPr>
              <a:t>La elaboración de un protocolo y una intervención formativa en la UCRI </a:t>
            </a:r>
            <a:r>
              <a:rPr lang="es-E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</a:rPr>
              <a:t>aumenta significativamente la detección de posibles donantes</a:t>
            </a:r>
            <a:r>
              <a:rPr lang="es-ES" sz="1700" dirty="0">
                <a:latin typeface="Arial Nova Light" panose="020B0304020202020204" pitchFamily="34" charset="0"/>
              </a:rPr>
              <a:t> y la tasa de donantes eficaces.</a:t>
            </a:r>
          </a:p>
        </p:txBody>
      </p:sp>
      <p:graphicFrame>
        <p:nvGraphicFramePr>
          <p:cNvPr id="14" name="Google Shape;103;p2">
            <a:extLst>
              <a:ext uri="{FF2B5EF4-FFF2-40B4-BE49-F238E27FC236}">
                <a16:creationId xmlns:a16="http://schemas.microsoft.com/office/drawing/2014/main" id="{CE12FD74-EC40-3D26-AE52-C79A3C53BA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288377"/>
              </p:ext>
            </p:extLst>
          </p:nvPr>
        </p:nvGraphicFramePr>
        <p:xfrm>
          <a:off x="5482255" y="3715727"/>
          <a:ext cx="2902144" cy="1288607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739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21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CAUSA NO DONACIÓN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TOTAL (N=7)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1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Negativa </a:t>
                      </a:r>
                      <a:r>
                        <a:rPr lang="es-ES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(paciente/familia)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42%</a:t>
                      </a:r>
                      <a:endParaRPr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1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Infección diseminada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42%</a:t>
                      </a:r>
                      <a:endParaRPr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1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Exitus precoz</a:t>
                      </a:r>
                      <a:endParaRPr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16%</a:t>
                      </a:r>
                      <a:endParaRPr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52415428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040A6C6C-29A8-E8F4-1B33-2776C9B85D78}"/>
              </a:ext>
            </a:extLst>
          </p:cNvPr>
          <p:cNvSpPr txBox="1"/>
          <p:nvPr/>
        </p:nvSpPr>
        <p:spPr>
          <a:xfrm>
            <a:off x="5886549" y="2859782"/>
            <a:ext cx="320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1100%           400%              200%</a:t>
            </a:r>
          </a:p>
        </p:txBody>
      </p:sp>
      <p:sp>
        <p:nvSpPr>
          <p:cNvPr id="16" name="Flecha: hacia arriba 15">
            <a:extLst>
              <a:ext uri="{FF2B5EF4-FFF2-40B4-BE49-F238E27FC236}">
                <a16:creationId xmlns:a16="http://schemas.microsoft.com/office/drawing/2014/main" id="{6BDFDF6C-6284-4274-3AB2-26C335495C8C}"/>
              </a:ext>
            </a:extLst>
          </p:cNvPr>
          <p:cNvSpPr/>
          <p:nvPr/>
        </p:nvSpPr>
        <p:spPr>
          <a:xfrm>
            <a:off x="5652120" y="2859782"/>
            <a:ext cx="265247" cy="279005"/>
          </a:xfrm>
          <a:prstGeom prst="upArrow">
            <a:avLst>
              <a:gd name="adj1" fmla="val 29572"/>
              <a:gd name="adj2" fmla="val 60435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Flecha: hacia arriba 16">
            <a:extLst>
              <a:ext uri="{FF2B5EF4-FFF2-40B4-BE49-F238E27FC236}">
                <a16:creationId xmlns:a16="http://schemas.microsoft.com/office/drawing/2014/main" id="{B931CF21-EC04-F9FF-4C3B-6AE0DBED6710}"/>
              </a:ext>
            </a:extLst>
          </p:cNvPr>
          <p:cNvSpPr/>
          <p:nvPr/>
        </p:nvSpPr>
        <p:spPr>
          <a:xfrm>
            <a:off x="6870227" y="2859782"/>
            <a:ext cx="265247" cy="279005"/>
          </a:xfrm>
          <a:prstGeom prst="upArrow">
            <a:avLst>
              <a:gd name="adj1" fmla="val 29572"/>
              <a:gd name="adj2" fmla="val 60435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Flecha: hacia arriba 17">
            <a:extLst>
              <a:ext uri="{FF2B5EF4-FFF2-40B4-BE49-F238E27FC236}">
                <a16:creationId xmlns:a16="http://schemas.microsoft.com/office/drawing/2014/main" id="{97C1F4D8-72C7-45FC-1612-DA9D1468D48C}"/>
              </a:ext>
            </a:extLst>
          </p:cNvPr>
          <p:cNvSpPr/>
          <p:nvPr/>
        </p:nvSpPr>
        <p:spPr>
          <a:xfrm>
            <a:off x="8119152" y="2859782"/>
            <a:ext cx="265247" cy="279005"/>
          </a:xfrm>
          <a:prstGeom prst="upArrow">
            <a:avLst>
              <a:gd name="adj1" fmla="val 29572"/>
              <a:gd name="adj2" fmla="val 60435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0" name="Gráfico 19" descr="Ojo con relleno sólido">
            <a:extLst>
              <a:ext uri="{FF2B5EF4-FFF2-40B4-BE49-F238E27FC236}">
                <a16:creationId xmlns:a16="http://schemas.microsoft.com/office/drawing/2014/main" id="{65F27B39-70E8-60B6-8FDF-6C62C3A30F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00256" y="3100025"/>
            <a:ext cx="404062" cy="404062"/>
          </a:xfrm>
          <a:prstGeom prst="rect">
            <a:avLst/>
          </a:prstGeom>
        </p:spPr>
      </p:pic>
      <p:pic>
        <p:nvPicPr>
          <p:cNvPr id="22" name="Gráfico 21" descr="Riñones con relleno sólido">
            <a:extLst>
              <a:ext uri="{FF2B5EF4-FFF2-40B4-BE49-F238E27FC236}">
                <a16:creationId xmlns:a16="http://schemas.microsoft.com/office/drawing/2014/main" id="{D213EDA8-A66E-93B0-3BED-DC04C3C7A1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7948" y="3074767"/>
            <a:ext cx="404062" cy="404062"/>
          </a:xfrm>
          <a:prstGeom prst="rect">
            <a:avLst/>
          </a:prstGeom>
        </p:spPr>
      </p:pic>
      <p:pic>
        <p:nvPicPr>
          <p:cNvPr id="24" name="Gráfico 23" descr="Lupa con relleno sólido">
            <a:extLst>
              <a:ext uri="{FF2B5EF4-FFF2-40B4-BE49-F238E27FC236}">
                <a16:creationId xmlns:a16="http://schemas.microsoft.com/office/drawing/2014/main" id="{8FA75D75-B273-0214-F915-A39F5EB51E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54237" y="3100025"/>
            <a:ext cx="404062" cy="404062"/>
          </a:xfrm>
          <a:prstGeom prst="rect">
            <a:avLst/>
          </a:prstGeom>
        </p:spPr>
      </p:pic>
      <p:sp>
        <p:nvSpPr>
          <p:cNvPr id="25" name="Elipse 24">
            <a:extLst>
              <a:ext uri="{FF2B5EF4-FFF2-40B4-BE49-F238E27FC236}">
                <a16:creationId xmlns:a16="http://schemas.microsoft.com/office/drawing/2014/main" id="{5BB4349C-EBEE-5F6D-7262-A66561F14DD3}"/>
              </a:ext>
            </a:extLst>
          </p:cNvPr>
          <p:cNvSpPr/>
          <p:nvPr/>
        </p:nvSpPr>
        <p:spPr>
          <a:xfrm>
            <a:off x="5504647" y="2724497"/>
            <a:ext cx="1252384" cy="828580"/>
          </a:xfrm>
          <a:custGeom>
            <a:avLst/>
            <a:gdLst>
              <a:gd name="connsiteX0" fmla="*/ 0 w 1252384"/>
              <a:gd name="connsiteY0" fmla="*/ 414290 h 828580"/>
              <a:gd name="connsiteX1" fmla="*/ 626192 w 1252384"/>
              <a:gd name="connsiteY1" fmla="*/ 0 h 828580"/>
              <a:gd name="connsiteX2" fmla="*/ 1252384 w 1252384"/>
              <a:gd name="connsiteY2" fmla="*/ 414290 h 828580"/>
              <a:gd name="connsiteX3" fmla="*/ 626192 w 1252384"/>
              <a:gd name="connsiteY3" fmla="*/ 828580 h 828580"/>
              <a:gd name="connsiteX4" fmla="*/ 0 w 1252384"/>
              <a:gd name="connsiteY4" fmla="*/ 414290 h 82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384" h="828580" extrusionOk="0">
                <a:moveTo>
                  <a:pt x="0" y="414290"/>
                </a:moveTo>
                <a:cubicBezTo>
                  <a:pt x="7852" y="235716"/>
                  <a:pt x="287200" y="-2472"/>
                  <a:pt x="626192" y="0"/>
                </a:cubicBezTo>
                <a:cubicBezTo>
                  <a:pt x="972536" y="-27320"/>
                  <a:pt x="1244036" y="170226"/>
                  <a:pt x="1252384" y="414290"/>
                </a:cubicBezTo>
                <a:cubicBezTo>
                  <a:pt x="1252678" y="647156"/>
                  <a:pt x="986901" y="795323"/>
                  <a:pt x="626192" y="828580"/>
                </a:cubicBezTo>
                <a:cubicBezTo>
                  <a:pt x="289951" y="803084"/>
                  <a:pt x="-17604" y="622801"/>
                  <a:pt x="0" y="41429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4780105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A47BA837-DDD3-5076-D4AC-80819FE6D9BE}"/>
              </a:ext>
            </a:extLst>
          </p:cNvPr>
          <p:cNvSpPr/>
          <p:nvPr/>
        </p:nvSpPr>
        <p:spPr>
          <a:xfrm>
            <a:off x="6648617" y="2751862"/>
            <a:ext cx="1252384" cy="828580"/>
          </a:xfrm>
          <a:custGeom>
            <a:avLst/>
            <a:gdLst>
              <a:gd name="connsiteX0" fmla="*/ 0 w 1252384"/>
              <a:gd name="connsiteY0" fmla="*/ 414290 h 828580"/>
              <a:gd name="connsiteX1" fmla="*/ 626192 w 1252384"/>
              <a:gd name="connsiteY1" fmla="*/ 0 h 828580"/>
              <a:gd name="connsiteX2" fmla="*/ 1252384 w 1252384"/>
              <a:gd name="connsiteY2" fmla="*/ 414290 h 828580"/>
              <a:gd name="connsiteX3" fmla="*/ 626192 w 1252384"/>
              <a:gd name="connsiteY3" fmla="*/ 828580 h 828580"/>
              <a:gd name="connsiteX4" fmla="*/ 0 w 1252384"/>
              <a:gd name="connsiteY4" fmla="*/ 414290 h 82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384" h="828580" extrusionOk="0">
                <a:moveTo>
                  <a:pt x="0" y="414290"/>
                </a:moveTo>
                <a:cubicBezTo>
                  <a:pt x="7852" y="235716"/>
                  <a:pt x="287200" y="-2472"/>
                  <a:pt x="626192" y="0"/>
                </a:cubicBezTo>
                <a:cubicBezTo>
                  <a:pt x="972536" y="-27320"/>
                  <a:pt x="1244036" y="170226"/>
                  <a:pt x="1252384" y="414290"/>
                </a:cubicBezTo>
                <a:cubicBezTo>
                  <a:pt x="1252678" y="647156"/>
                  <a:pt x="986901" y="795323"/>
                  <a:pt x="626192" y="828580"/>
                </a:cubicBezTo>
                <a:cubicBezTo>
                  <a:pt x="289951" y="803084"/>
                  <a:pt x="-17604" y="622801"/>
                  <a:pt x="0" y="41429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4780105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F65A7748-96E9-9AD2-3D23-6A197FD2989C}"/>
              </a:ext>
            </a:extLst>
          </p:cNvPr>
          <p:cNvSpPr/>
          <p:nvPr/>
        </p:nvSpPr>
        <p:spPr>
          <a:xfrm>
            <a:off x="7814606" y="2751862"/>
            <a:ext cx="1252384" cy="828580"/>
          </a:xfrm>
          <a:custGeom>
            <a:avLst/>
            <a:gdLst>
              <a:gd name="connsiteX0" fmla="*/ 0 w 1252384"/>
              <a:gd name="connsiteY0" fmla="*/ 414290 h 828580"/>
              <a:gd name="connsiteX1" fmla="*/ 626192 w 1252384"/>
              <a:gd name="connsiteY1" fmla="*/ 0 h 828580"/>
              <a:gd name="connsiteX2" fmla="*/ 1252384 w 1252384"/>
              <a:gd name="connsiteY2" fmla="*/ 414290 h 828580"/>
              <a:gd name="connsiteX3" fmla="*/ 626192 w 1252384"/>
              <a:gd name="connsiteY3" fmla="*/ 828580 h 828580"/>
              <a:gd name="connsiteX4" fmla="*/ 0 w 1252384"/>
              <a:gd name="connsiteY4" fmla="*/ 414290 h 82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384" h="828580" extrusionOk="0">
                <a:moveTo>
                  <a:pt x="0" y="414290"/>
                </a:moveTo>
                <a:cubicBezTo>
                  <a:pt x="7852" y="235716"/>
                  <a:pt x="287200" y="-2472"/>
                  <a:pt x="626192" y="0"/>
                </a:cubicBezTo>
                <a:cubicBezTo>
                  <a:pt x="972536" y="-27320"/>
                  <a:pt x="1244036" y="170226"/>
                  <a:pt x="1252384" y="414290"/>
                </a:cubicBezTo>
                <a:cubicBezTo>
                  <a:pt x="1252678" y="647156"/>
                  <a:pt x="986901" y="795323"/>
                  <a:pt x="626192" y="828580"/>
                </a:cubicBezTo>
                <a:cubicBezTo>
                  <a:pt x="289951" y="803084"/>
                  <a:pt x="-17604" y="622801"/>
                  <a:pt x="0" y="414290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24780105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Google Shape;88;p1">
            <a:extLst>
              <a:ext uri="{FF2B5EF4-FFF2-40B4-BE49-F238E27FC236}">
                <a16:creationId xmlns:a16="http://schemas.microsoft.com/office/drawing/2014/main" id="{D39B731C-A54E-CD8E-2BDE-422BBACC6BE9}"/>
              </a:ext>
            </a:extLst>
          </p:cNvPr>
          <p:cNvSpPr txBox="1"/>
          <p:nvPr/>
        </p:nvSpPr>
        <p:spPr>
          <a:xfrm>
            <a:off x="3841783" y="1199143"/>
            <a:ext cx="1588500" cy="4311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 animBg="1"/>
      <p:bldP spid="17" grpId="0" animBg="1"/>
      <p:bldP spid="18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283</Words>
  <Application>Microsoft Office PowerPoint</Application>
  <PresentationFormat>Presentación en pantalla (16:9)</PresentationFormat>
  <Paragraphs>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Nova Light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Romero Linares</cp:lastModifiedBy>
  <cp:revision>2</cp:revision>
  <dcterms:created xsi:type="dcterms:W3CDTF">2024-02-05T13:08:18Z</dcterms:created>
  <dcterms:modified xsi:type="dcterms:W3CDTF">2025-03-03T22:36:03Z</dcterms:modified>
</cp:coreProperties>
</file>