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99"/>
    <a:srgbClr val="FFF2CC"/>
    <a:srgbClr val="C3FBFD"/>
    <a:srgbClr val="5990FF"/>
    <a:srgbClr val="E3D0F1"/>
    <a:srgbClr val="C7A2E3"/>
    <a:srgbClr val="E9F5DC"/>
    <a:srgbClr val="FFBFBF"/>
    <a:srgbClr val="FFCCCC"/>
    <a:srgbClr val="ACC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040A81-A121-9504-7B9C-77065154ACC6}" v="8" dt="2025-03-02T18:12:02.1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IDA FABIOLA DONOSO CORREA" userId="S::zaidafabiola.donoso@salud-juntaex.es::4bd55418-0207-4a51-9300-31ad7e02fefb" providerId="AD" clId="Web-{154320F4-2F85-9821-5FDB-A5A79C56868C}"/>
    <pc:docChg chg="addSld delSld modSld sldOrd">
      <pc:chgData name="ZAIDA FABIOLA DONOSO CORREA" userId="S::zaidafabiola.donoso@salud-juntaex.es::4bd55418-0207-4a51-9300-31ad7e02fefb" providerId="AD" clId="Web-{154320F4-2F85-9821-5FDB-A5A79C56868C}" dt="2025-02-10T13:02:32.236" v="1669" actId="20577"/>
      <pc:docMkLst>
        <pc:docMk/>
      </pc:docMkLst>
      <pc:sldChg chg="addSp delSp modSp ord">
        <pc:chgData name="ZAIDA FABIOLA DONOSO CORREA" userId="S::zaidafabiola.donoso@salud-juntaex.es::4bd55418-0207-4a51-9300-31ad7e02fefb" providerId="AD" clId="Web-{154320F4-2F85-9821-5FDB-A5A79C56868C}" dt="2025-02-10T12:57:46.044" v="1484" actId="1076"/>
        <pc:sldMkLst>
          <pc:docMk/>
          <pc:sldMk cId="0" sldId="256"/>
        </pc:sldMkLst>
        <pc:spChg chg="mod">
          <ac:chgData name="ZAIDA FABIOLA DONOSO CORREA" userId="S::zaidafabiola.donoso@salud-juntaex.es::4bd55418-0207-4a51-9300-31ad7e02fefb" providerId="AD" clId="Web-{154320F4-2F85-9821-5FDB-A5A79C56868C}" dt="2025-02-10T12:57:13.543" v="1478"/>
          <ac:spMkLst>
            <pc:docMk/>
            <pc:sldMk cId="0" sldId="256"/>
            <ac:spMk id="2" creationId="{00000000-0000-0000-0000-000000000000}"/>
          </ac:spMkLst>
        </pc:spChg>
        <pc:spChg chg="mod">
          <ac:chgData name="ZAIDA FABIOLA DONOSO CORREA" userId="S::zaidafabiola.donoso@salud-juntaex.es::4bd55418-0207-4a51-9300-31ad7e02fefb" providerId="AD" clId="Web-{154320F4-2F85-9821-5FDB-A5A79C56868C}" dt="2025-02-10T12:57:25.168" v="1481" actId="1076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ZAIDA FABIOLA DONOSO CORREA" userId="S::zaidafabiola.donoso@salud-juntaex.es::4bd55418-0207-4a51-9300-31ad7e02fefb" providerId="AD" clId="Web-{154320F4-2F85-9821-5FDB-A5A79C56868C}" dt="2025-02-10T12:57:46.044" v="1484" actId="1076"/>
          <ac:spMkLst>
            <pc:docMk/>
            <pc:sldMk cId="0" sldId="256"/>
            <ac:spMk id="7" creationId="{F8A59CF0-DCED-9494-0155-38E9129493FD}"/>
          </ac:spMkLst>
        </pc:spChg>
      </pc:sldChg>
      <pc:sldChg chg="addSp delSp modSp ord">
        <pc:chgData name="ZAIDA FABIOLA DONOSO CORREA" userId="S::zaidafabiola.donoso@salud-juntaex.es::4bd55418-0207-4a51-9300-31ad7e02fefb" providerId="AD" clId="Web-{154320F4-2F85-9821-5FDB-A5A79C56868C}" dt="2025-02-10T13:02:32.236" v="1669" actId="20577"/>
        <pc:sldMkLst>
          <pc:docMk/>
          <pc:sldMk cId="0" sldId="257"/>
        </pc:sldMkLst>
        <pc:graphicFrameChg chg="add del mod modGraphic">
          <ac:chgData name="ZAIDA FABIOLA DONOSO CORREA" userId="S::zaidafabiola.donoso@salud-juntaex.es::4bd55418-0207-4a51-9300-31ad7e02fefb" providerId="AD" clId="Web-{154320F4-2F85-9821-5FDB-A5A79C56868C}" dt="2025-02-10T13:02:22.204" v="1667" actId="1076"/>
          <ac:graphicFrameMkLst>
            <pc:docMk/>
            <pc:sldMk cId="0" sldId="257"/>
            <ac:graphicFrameMk id="3" creationId="{46C3F37E-7FF9-B7CE-6553-1F889B7E4C11}"/>
          </ac:graphicFrameMkLst>
        </pc:graphicFrameChg>
        <pc:graphicFrameChg chg="add mod modGraphic">
          <ac:chgData name="ZAIDA FABIOLA DONOSO CORREA" userId="S::zaidafabiola.donoso@salud-juntaex.es::4bd55418-0207-4a51-9300-31ad7e02fefb" providerId="AD" clId="Web-{154320F4-2F85-9821-5FDB-A5A79C56868C}" dt="2025-02-10T13:00:01.233" v="1569"/>
          <ac:graphicFrameMkLst>
            <pc:docMk/>
            <pc:sldMk cId="0" sldId="257"/>
            <ac:graphicFrameMk id="4" creationId="{CDB577B7-6F1C-7E86-ADB1-2F38D27D4AFA}"/>
          </ac:graphicFrameMkLst>
        </pc:graphicFrameChg>
      </pc:sldChg>
      <pc:sldChg chg="addSp delSp modSp new del">
        <pc:chgData name="ZAIDA FABIOLA DONOSO CORREA" userId="S::zaidafabiola.donoso@salud-juntaex.es::4bd55418-0207-4a51-9300-31ad7e02fefb" providerId="AD" clId="Web-{154320F4-2F85-9821-5FDB-A5A79C56868C}" dt="2025-02-10T12:16:19.397" v="269"/>
        <pc:sldMkLst>
          <pc:docMk/>
          <pc:sldMk cId="1251144060" sldId="258"/>
        </pc:sldMkLst>
      </pc:sldChg>
    </pc:docChg>
  </pc:docChgLst>
  <pc:docChgLst>
    <pc:chgData name="ZAIDA FABIOLA DONOSO CORREA" userId="S::zaidafabiola.donoso@salud-juntaex.es::4bd55418-0207-4a51-9300-31ad7e02fefb" providerId="AD" clId="Web-{23040A81-A121-9504-7B9C-77065154ACC6}"/>
    <pc:docChg chg="modSld">
      <pc:chgData name="ZAIDA FABIOLA DONOSO CORREA" userId="S::zaidafabiola.donoso@salud-juntaex.es::4bd55418-0207-4a51-9300-31ad7e02fefb" providerId="AD" clId="Web-{23040A81-A121-9504-7B9C-77065154ACC6}" dt="2025-03-02T18:12:02.190" v="3"/>
      <pc:docMkLst>
        <pc:docMk/>
      </pc:docMkLst>
      <pc:sldChg chg="modSp">
        <pc:chgData name="ZAIDA FABIOLA DONOSO CORREA" userId="S::zaidafabiola.donoso@salud-juntaex.es::4bd55418-0207-4a51-9300-31ad7e02fefb" providerId="AD" clId="Web-{23040A81-A121-9504-7B9C-77065154ACC6}" dt="2025-03-02T18:12:02.190" v="3"/>
        <pc:sldMkLst>
          <pc:docMk/>
          <pc:sldMk cId="0" sldId="257"/>
        </pc:sldMkLst>
        <pc:graphicFrameChg chg="modGraphic">
          <ac:chgData name="ZAIDA FABIOLA DONOSO CORREA" userId="S::zaidafabiola.donoso@salud-juntaex.es::4bd55418-0207-4a51-9300-31ad7e02fefb" providerId="AD" clId="Web-{23040A81-A121-9504-7B9C-77065154ACC6}" dt="2025-03-02T18:11:55.596" v="2"/>
          <ac:graphicFrameMkLst>
            <pc:docMk/>
            <pc:sldMk cId="0" sldId="257"/>
            <ac:graphicFrameMk id="3" creationId="{46C3F37E-7FF9-B7CE-6553-1F889B7E4C11}"/>
          </ac:graphicFrameMkLst>
        </pc:graphicFrameChg>
        <pc:graphicFrameChg chg="modGraphic">
          <ac:chgData name="ZAIDA FABIOLA DONOSO CORREA" userId="S::zaidafabiola.donoso@salud-juntaex.es::4bd55418-0207-4a51-9300-31ad7e02fefb" providerId="AD" clId="Web-{23040A81-A121-9504-7B9C-77065154ACC6}" dt="2025-03-02T18:12:02.190" v="3"/>
          <ac:graphicFrameMkLst>
            <pc:docMk/>
            <pc:sldMk cId="0" sldId="257"/>
            <ac:graphicFrameMk id="4" creationId="{CDB577B7-6F1C-7E86-ADB1-2F38D27D4AFA}"/>
          </ac:graphicFrameMkLst>
        </pc:graphicFrameChg>
      </pc:sldChg>
    </pc:docChg>
  </pc:docChgLst>
  <pc:docChgLst>
    <pc:chgData name="ZAIDA FABIOLA DONOSO CORREA" userId="4bd55418-0207-4a51-9300-31ad7e02fefb" providerId="ADAL" clId="{CB53C52E-B54F-2E45-BEE5-08BFE7BDCC85}"/>
    <pc:docChg chg="undo custSel addSld modSld">
      <pc:chgData name="ZAIDA FABIOLA DONOSO CORREA" userId="4bd55418-0207-4a51-9300-31ad7e02fefb" providerId="ADAL" clId="{CB53C52E-B54F-2E45-BEE5-08BFE7BDCC85}" dt="2025-02-28T19:07:42.354" v="282" actId="20577"/>
      <pc:docMkLst>
        <pc:docMk/>
      </pc:docMkLst>
      <pc:sldChg chg="modSp">
        <pc:chgData name="ZAIDA FABIOLA DONOSO CORREA" userId="4bd55418-0207-4a51-9300-31ad7e02fefb" providerId="ADAL" clId="{CB53C52E-B54F-2E45-BEE5-08BFE7BDCC85}" dt="2025-02-28T19:06:56.471" v="274" actId="13900"/>
        <pc:sldMkLst>
          <pc:docMk/>
          <pc:sldMk cId="0" sldId="256"/>
        </pc:sldMkLst>
        <pc:spChg chg="mod">
          <ac:chgData name="ZAIDA FABIOLA DONOSO CORREA" userId="4bd55418-0207-4a51-9300-31ad7e02fefb" providerId="ADAL" clId="{CB53C52E-B54F-2E45-BEE5-08BFE7BDCC85}" dt="2025-02-28T19:06:46.654" v="273" actId="13900"/>
          <ac:spMkLst>
            <pc:docMk/>
            <pc:sldMk cId="0" sldId="256"/>
            <ac:spMk id="4" creationId="{F30A3BF7-72A6-1C80-39A4-DE51F6123EEE}"/>
          </ac:spMkLst>
        </pc:spChg>
        <pc:spChg chg="mod">
          <ac:chgData name="ZAIDA FABIOLA DONOSO CORREA" userId="4bd55418-0207-4a51-9300-31ad7e02fefb" providerId="ADAL" clId="{CB53C52E-B54F-2E45-BEE5-08BFE7BDCC85}" dt="2025-02-28T19:06:56.471" v="274" actId="13900"/>
          <ac:spMkLst>
            <pc:docMk/>
            <pc:sldMk cId="0" sldId="256"/>
            <ac:spMk id="7" creationId="{F8A59CF0-DCED-9494-0155-38E9129493FD}"/>
          </ac:spMkLst>
        </pc:spChg>
        <pc:spChg chg="mod">
          <ac:chgData name="ZAIDA FABIOLA DONOSO CORREA" userId="4bd55418-0207-4a51-9300-31ad7e02fefb" providerId="ADAL" clId="{CB53C52E-B54F-2E45-BEE5-08BFE7BDCC85}" dt="2025-02-28T19:06:34.693" v="271" actId="13900"/>
          <ac:spMkLst>
            <pc:docMk/>
            <pc:sldMk cId="0" sldId="256"/>
            <ac:spMk id="11" creationId="{EF3A2C94-5430-2CF1-F549-92AE7F37C297}"/>
          </ac:spMkLst>
        </pc:spChg>
      </pc:sldChg>
      <pc:sldChg chg="addSp delSp modSp">
        <pc:chgData name="ZAIDA FABIOLA DONOSO CORREA" userId="4bd55418-0207-4a51-9300-31ad7e02fefb" providerId="ADAL" clId="{CB53C52E-B54F-2E45-BEE5-08BFE7BDCC85}" dt="2025-02-28T19:07:42.354" v="282" actId="20577"/>
        <pc:sldMkLst>
          <pc:docMk/>
          <pc:sldMk cId="0" sldId="257"/>
        </pc:sldMkLst>
        <pc:spChg chg="add mod">
          <ac:chgData name="ZAIDA FABIOLA DONOSO CORREA" userId="4bd55418-0207-4a51-9300-31ad7e02fefb" providerId="ADAL" clId="{CB53C52E-B54F-2E45-BEE5-08BFE7BDCC85}" dt="2025-02-28T19:07:23.938" v="277" actId="20577"/>
          <ac:spMkLst>
            <pc:docMk/>
            <pc:sldMk cId="0" sldId="257"/>
            <ac:spMk id="7" creationId="{6604B5FE-CE98-73D8-5AAA-4373A4DC7746}"/>
          </ac:spMkLst>
        </pc:spChg>
        <pc:graphicFrameChg chg="mod modGraphic">
          <ac:chgData name="ZAIDA FABIOLA DONOSO CORREA" userId="4bd55418-0207-4a51-9300-31ad7e02fefb" providerId="ADAL" clId="{CB53C52E-B54F-2E45-BEE5-08BFE7BDCC85}" dt="2025-02-28T17:51:18.664" v="265" actId="113"/>
          <ac:graphicFrameMkLst>
            <pc:docMk/>
            <pc:sldMk cId="0" sldId="257"/>
            <ac:graphicFrameMk id="3" creationId="{46C3F37E-7FF9-B7CE-6553-1F889B7E4C11}"/>
          </ac:graphicFrameMkLst>
        </pc:graphicFrameChg>
        <pc:graphicFrameChg chg="mod modGraphic">
          <ac:chgData name="ZAIDA FABIOLA DONOSO CORREA" userId="4bd55418-0207-4a51-9300-31ad7e02fefb" providerId="ADAL" clId="{CB53C52E-B54F-2E45-BEE5-08BFE7BDCC85}" dt="2025-02-28T19:07:42.354" v="282" actId="20577"/>
          <ac:graphicFrameMkLst>
            <pc:docMk/>
            <pc:sldMk cId="0" sldId="257"/>
            <ac:graphicFrameMk id="4" creationId="{CDB577B7-6F1C-7E86-ADB1-2F38D27D4AFA}"/>
          </ac:graphicFrameMkLst>
        </pc:graphicFrameChg>
      </pc:sldChg>
      <pc:sldChg chg="addSp delSp modSp new">
        <pc:chgData name="ZAIDA FABIOLA DONOSO CORREA" userId="4bd55418-0207-4a51-9300-31ad7e02fefb" providerId="ADAL" clId="{CB53C52E-B54F-2E45-BEE5-08BFE7BDCC85}" dt="2025-02-25T16:02:33.016" v="192" actId="1076"/>
        <pc:sldMkLst>
          <pc:docMk/>
          <pc:sldMk cId="1289543018" sldId="258"/>
        </pc:sldMkLst>
      </pc:sldChg>
    </pc:docChg>
  </pc:docChgLst>
  <pc:docChgLst>
    <pc:chgData name="ZAIDA FABIOLA DONOSO CORREA" userId="S::zaidafabiola.donoso@salud-juntaex.es::4bd55418-0207-4a51-9300-31ad7e02fefb" providerId="AD" clId="Web-{695C7871-63C4-945F-20E2-BEEC4DE1CE0E}"/>
    <pc:docChg chg="modSld">
      <pc:chgData name="ZAIDA FABIOLA DONOSO CORREA" userId="S::zaidafabiola.donoso@salud-juntaex.es::4bd55418-0207-4a51-9300-31ad7e02fefb" providerId="AD" clId="Web-{695C7871-63C4-945F-20E2-BEEC4DE1CE0E}" dt="2025-02-19T23:58:03.870" v="4" actId="14100"/>
      <pc:docMkLst>
        <pc:docMk/>
      </pc:docMkLst>
      <pc:sldChg chg="modSp">
        <pc:chgData name="ZAIDA FABIOLA DONOSO CORREA" userId="S::zaidafabiola.donoso@salud-juntaex.es::4bd55418-0207-4a51-9300-31ad7e02fefb" providerId="AD" clId="Web-{695C7871-63C4-945F-20E2-BEEC4DE1CE0E}" dt="2025-02-19T23:58:03.870" v="4" actId="14100"/>
        <pc:sldMkLst>
          <pc:docMk/>
          <pc:sldMk cId="0" sldId="257"/>
        </pc:sldMkLst>
        <pc:graphicFrameChg chg="mod modGraphic">
          <ac:chgData name="ZAIDA FABIOLA DONOSO CORREA" userId="S::zaidafabiola.donoso@salud-juntaex.es::4bd55418-0207-4a51-9300-31ad7e02fefb" providerId="AD" clId="Web-{695C7871-63C4-945F-20E2-BEEC4DE1CE0E}" dt="2025-02-19T23:57:53.744" v="3"/>
          <ac:graphicFrameMkLst>
            <pc:docMk/>
            <pc:sldMk cId="0" sldId="257"/>
            <ac:graphicFrameMk id="4" creationId="{CDB577B7-6F1C-7E86-ADB1-2F38D27D4AFA}"/>
          </ac:graphicFrameMkLst>
        </pc:graphicFrameChg>
      </pc:sldChg>
    </pc:docChg>
  </pc:docChgLst>
  <pc:docChgLst>
    <pc:chgData name="ZAIDA FABIOLA DONOSO CORREA" userId="S::zaidafabiola.donoso@salud-juntaex.es::4bd55418-0207-4a51-9300-31ad7e02fefb" providerId="AD" clId="Web-{6697F813-0DA7-561A-3A02-44F1F4A6C63E}"/>
    <pc:docChg chg="modSld">
      <pc:chgData name="ZAIDA FABIOLA DONOSO CORREA" userId="S::zaidafabiola.donoso@salud-juntaex.es::4bd55418-0207-4a51-9300-31ad7e02fefb" providerId="AD" clId="Web-{6697F813-0DA7-561A-3A02-44F1F4A6C63E}" dt="2025-02-23T17:21:49.690" v="214"/>
      <pc:docMkLst>
        <pc:docMk/>
      </pc:docMkLst>
      <pc:sldChg chg="addSp delSp modSp">
        <pc:chgData name="ZAIDA FABIOLA DONOSO CORREA" userId="S::zaidafabiola.donoso@salud-juntaex.es::4bd55418-0207-4a51-9300-31ad7e02fefb" providerId="AD" clId="Web-{6697F813-0DA7-561A-3A02-44F1F4A6C63E}" dt="2025-02-23T17:18:00.587" v="194"/>
        <pc:sldMkLst>
          <pc:docMk/>
          <pc:sldMk cId="0" sldId="256"/>
        </pc:sldMkLst>
        <pc:spChg chg="mod">
          <ac:chgData name="ZAIDA FABIOLA DONOSO CORREA" userId="S::zaidafabiola.donoso@salud-juntaex.es::4bd55418-0207-4a51-9300-31ad7e02fefb" providerId="AD" clId="Web-{6697F813-0DA7-561A-3A02-44F1F4A6C63E}" dt="2025-02-23T17:16:21.225" v="176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ZAIDA FABIOLA DONOSO CORREA" userId="S::zaidafabiola.donoso@salud-juntaex.es::4bd55418-0207-4a51-9300-31ad7e02fefb" providerId="AD" clId="Web-{6697F813-0DA7-561A-3A02-44F1F4A6C63E}" dt="2025-02-23T17:16:32.319" v="181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ZAIDA FABIOLA DONOSO CORREA" userId="S::zaidafabiola.donoso@salud-juntaex.es::4bd55418-0207-4a51-9300-31ad7e02fefb" providerId="AD" clId="Web-{6697F813-0DA7-561A-3A02-44F1F4A6C63E}" dt="2025-02-23T17:18:00.587" v="194"/>
          <ac:spMkLst>
            <pc:docMk/>
            <pc:sldMk cId="0" sldId="256"/>
            <ac:spMk id="7" creationId="{F8A59CF0-DCED-9494-0155-38E9129493FD}"/>
          </ac:spMkLst>
        </pc:spChg>
        <pc:spChg chg="add mod">
          <ac:chgData name="ZAIDA FABIOLA DONOSO CORREA" userId="S::zaidafabiola.donoso@salud-juntaex.es::4bd55418-0207-4a51-9300-31ad7e02fefb" providerId="AD" clId="Web-{6697F813-0DA7-561A-3A02-44F1F4A6C63E}" dt="2025-02-23T17:16:08.459" v="171" actId="20577"/>
          <ac:spMkLst>
            <pc:docMk/>
            <pc:sldMk cId="0" sldId="256"/>
            <ac:spMk id="11" creationId="{EF3A2C94-5430-2CF1-F549-92AE7F37C297}"/>
          </ac:spMkLst>
        </pc:spChg>
      </pc:sldChg>
      <pc:sldChg chg="modSp">
        <pc:chgData name="ZAIDA FABIOLA DONOSO CORREA" userId="S::zaidafabiola.donoso@salud-juntaex.es::4bd55418-0207-4a51-9300-31ad7e02fefb" providerId="AD" clId="Web-{6697F813-0DA7-561A-3A02-44F1F4A6C63E}" dt="2025-02-23T17:11:32.638" v="85" actId="1076"/>
        <pc:sldMkLst>
          <pc:docMk/>
          <pc:sldMk cId="0" sldId="257"/>
        </pc:sldMkLst>
      </pc:sldChg>
      <pc:sldChg chg="addSp delSp modSp">
        <pc:chgData name="ZAIDA FABIOLA DONOSO CORREA" userId="S::zaidafabiola.donoso@salud-juntaex.es::4bd55418-0207-4a51-9300-31ad7e02fefb" providerId="AD" clId="Web-{6697F813-0DA7-561A-3A02-44F1F4A6C63E}" dt="2025-02-23T17:21:49.690" v="214"/>
        <pc:sldMkLst>
          <pc:docMk/>
          <pc:sldMk cId="1289543018" sldId="258"/>
        </pc:sldMkLst>
      </pc:sldChg>
    </pc:docChg>
  </pc:docChgLst>
  <pc:docChgLst>
    <pc:chgData name="ZAIDA FABIOLA DONOSO CORREA" userId="S::zaidafabiola.donoso@salud-juntaex.es::4bd55418-0207-4a51-9300-31ad7e02fefb" providerId="AD" clId="Web-{8167E421-CF4D-B16D-B6ED-C75F93511185}"/>
    <pc:docChg chg="modSld">
      <pc:chgData name="ZAIDA FABIOLA DONOSO CORREA" userId="S::zaidafabiola.donoso@salud-juntaex.es::4bd55418-0207-4a51-9300-31ad7e02fefb" providerId="AD" clId="Web-{8167E421-CF4D-B16D-B6ED-C75F93511185}" dt="2025-02-09T09:34:02.826" v="18" actId="14100"/>
      <pc:docMkLst>
        <pc:docMk/>
      </pc:docMkLst>
      <pc:sldChg chg="modSp">
        <pc:chgData name="ZAIDA FABIOLA DONOSO CORREA" userId="S::zaidafabiola.donoso@salud-juntaex.es::4bd55418-0207-4a51-9300-31ad7e02fefb" providerId="AD" clId="Web-{8167E421-CF4D-B16D-B6ED-C75F93511185}" dt="2025-02-09T09:34:02.826" v="18" actId="14100"/>
        <pc:sldMkLst>
          <pc:docMk/>
          <pc:sldMk cId="0" sldId="256"/>
        </pc:sldMkLst>
        <pc:spChg chg="mod">
          <ac:chgData name="ZAIDA FABIOLA DONOSO CORREA" userId="S::zaidafabiola.donoso@salud-juntaex.es::4bd55418-0207-4a51-9300-31ad7e02fefb" providerId="AD" clId="Web-{8167E421-CF4D-B16D-B6ED-C75F93511185}" dt="2025-02-09T09:34:02.826" v="18" actId="14100"/>
          <ac:spMkLst>
            <pc:docMk/>
            <pc:sldMk cId="0" sldId="256"/>
            <ac:spMk id="2" creationId="{00000000-0000-0000-0000-000000000000}"/>
          </ac:spMkLst>
        </pc:spChg>
      </pc:sldChg>
    </pc:docChg>
  </pc:docChgLst>
  <pc:docChgLst>
    <pc:chgData clId="Web-{695C7871-63C4-945F-20E2-BEEC4DE1CE0E}"/>
    <pc:docChg chg="modSld">
      <pc:chgData name="" userId="" providerId="" clId="Web-{695C7871-63C4-945F-20E2-BEEC4DE1CE0E}" dt="2025-02-19T23:57:39.338" v="0"/>
      <pc:docMkLst>
        <pc:docMk/>
      </pc:docMkLst>
      <pc:sldChg chg="modSp">
        <pc:chgData name="" userId="" providerId="" clId="Web-{695C7871-63C4-945F-20E2-BEEC4DE1CE0E}" dt="2025-02-19T23:57:39.338" v="0"/>
        <pc:sldMkLst>
          <pc:docMk/>
          <pc:sldMk cId="0" sldId="257"/>
        </pc:sldMkLst>
        <pc:graphicFrameChg chg="mod modGraphic">
          <ac:chgData name="" userId="" providerId="" clId="Web-{695C7871-63C4-945F-20E2-BEEC4DE1CE0E}" dt="2025-02-19T23:57:39.338" v="0"/>
          <ac:graphicFrameMkLst>
            <pc:docMk/>
            <pc:sldMk cId="0" sldId="257"/>
            <ac:graphicFrameMk id="4" creationId="{CDB577B7-6F1C-7E86-ADB1-2F38D27D4AFA}"/>
          </ac:graphicFrameMkLst>
        </pc:graphicFrameChg>
      </pc:sldChg>
    </pc:docChg>
  </pc:docChgLst>
  <pc:docChgLst>
    <pc:chgData name="ZAIDA FABIOLA DONOSO CORREA" userId="S::zaidafabiola.donoso@salud-juntaex.es::4bd55418-0207-4a51-9300-31ad7e02fefb" providerId="AD" clId="Web-{7EFE7121-67D3-1FC2-A775-4909A7E4580A}"/>
    <pc:docChg chg="delSld modSld">
      <pc:chgData name="ZAIDA FABIOLA DONOSO CORREA" userId="S::zaidafabiola.donoso@salud-juntaex.es::4bd55418-0207-4a51-9300-31ad7e02fefb" providerId="AD" clId="Web-{7EFE7121-67D3-1FC2-A775-4909A7E4580A}" dt="2025-02-26T16:42:04.053" v="328"/>
      <pc:docMkLst>
        <pc:docMk/>
      </pc:docMkLst>
      <pc:sldChg chg="addSp delSp modSp">
        <pc:chgData name="ZAIDA FABIOLA DONOSO CORREA" userId="S::zaidafabiola.donoso@salud-juntaex.es::4bd55418-0207-4a51-9300-31ad7e02fefb" providerId="AD" clId="Web-{7EFE7121-67D3-1FC2-A775-4909A7E4580A}" dt="2025-02-26T16:42:04.053" v="328"/>
        <pc:sldMkLst>
          <pc:docMk/>
          <pc:sldMk cId="0" sldId="257"/>
        </pc:sldMkLst>
        <pc:spChg chg="mod">
          <ac:chgData name="ZAIDA FABIOLA DONOSO CORREA" userId="S::zaidafabiola.donoso@salud-juntaex.es::4bd55418-0207-4a51-9300-31ad7e02fefb" providerId="AD" clId="Web-{7EFE7121-67D3-1FC2-A775-4909A7E4580A}" dt="2025-02-26T16:37:19.229" v="285" actId="1076"/>
          <ac:spMkLst>
            <pc:docMk/>
            <pc:sldMk cId="0" sldId="257"/>
            <ac:spMk id="7" creationId="{6604B5FE-CE98-73D8-5AAA-4373A4DC7746}"/>
          </ac:spMkLst>
        </pc:spChg>
        <pc:graphicFrameChg chg="mod modGraphic">
          <ac:chgData name="ZAIDA FABIOLA DONOSO CORREA" userId="S::zaidafabiola.donoso@salud-juntaex.es::4bd55418-0207-4a51-9300-31ad7e02fefb" providerId="AD" clId="Web-{7EFE7121-67D3-1FC2-A775-4909A7E4580A}" dt="2025-02-26T16:42:04.053" v="328"/>
          <ac:graphicFrameMkLst>
            <pc:docMk/>
            <pc:sldMk cId="0" sldId="257"/>
            <ac:graphicFrameMk id="3" creationId="{46C3F37E-7FF9-B7CE-6553-1F889B7E4C11}"/>
          </ac:graphicFrameMkLst>
        </pc:graphicFrameChg>
        <pc:graphicFrameChg chg="mod modGraphic">
          <ac:chgData name="ZAIDA FABIOLA DONOSO CORREA" userId="S::zaidafabiola.donoso@salud-juntaex.es::4bd55418-0207-4a51-9300-31ad7e02fefb" providerId="AD" clId="Web-{7EFE7121-67D3-1FC2-A775-4909A7E4580A}" dt="2025-02-26T16:41:37.583" v="324" actId="1076"/>
          <ac:graphicFrameMkLst>
            <pc:docMk/>
            <pc:sldMk cId="0" sldId="257"/>
            <ac:graphicFrameMk id="4" creationId="{CDB577B7-6F1C-7E86-ADB1-2F38D27D4AFA}"/>
          </ac:graphicFrameMkLst>
        </pc:graphicFrameChg>
      </pc:sldChg>
      <pc:sldChg chg="del">
        <pc:chgData name="ZAIDA FABIOLA DONOSO CORREA" userId="S::zaidafabiola.donoso@salud-juntaex.es::4bd55418-0207-4a51-9300-31ad7e02fefb" providerId="AD" clId="Web-{7EFE7121-67D3-1FC2-A775-4909A7E4580A}" dt="2025-02-26T16:25:48.781" v="261"/>
        <pc:sldMkLst>
          <pc:docMk/>
          <pc:sldMk cId="1289543018" sldId="258"/>
        </pc:sldMkLst>
      </pc:sldChg>
    </pc:docChg>
  </pc:docChgLst>
  <pc:docChgLst>
    <pc:chgData clId="Web-{82BE3072-9F6D-6739-A165-3B475523D246}"/>
    <pc:docChg chg="modSld">
      <pc:chgData name="" userId="" providerId="" clId="Web-{82BE3072-9F6D-6739-A165-3B475523D246}" dt="2025-02-08T18:20:24.187" v="0" actId="20577"/>
      <pc:docMkLst>
        <pc:docMk/>
      </pc:docMkLst>
      <pc:sldChg chg="modSp">
        <pc:chgData name="" userId="" providerId="" clId="Web-{82BE3072-9F6D-6739-A165-3B475523D246}" dt="2025-02-08T18:20:24.187" v="0" actId="20577"/>
        <pc:sldMkLst>
          <pc:docMk/>
          <pc:sldMk cId="0" sldId="256"/>
        </pc:sldMkLst>
        <pc:spChg chg="mod">
          <ac:chgData name="" userId="" providerId="" clId="Web-{82BE3072-9F6D-6739-A165-3B475523D246}" dt="2025-02-08T18:20:24.187" v="0" actId="20577"/>
          <ac:spMkLst>
            <pc:docMk/>
            <pc:sldMk cId="0" sldId="256"/>
            <ac:spMk id="2" creationId="{00000000-0000-0000-0000-000000000000}"/>
          </ac:spMkLst>
        </pc:spChg>
      </pc:sldChg>
    </pc:docChg>
  </pc:docChgLst>
  <pc:docChgLst>
    <pc:chgData clId="Web-{7EFE7121-67D3-1FC2-A775-4909A7E4580A}"/>
    <pc:docChg chg="modSld">
      <pc:chgData name="" userId="" providerId="" clId="Web-{7EFE7121-67D3-1FC2-A775-4909A7E4580A}" dt="2025-02-26T16:21:45.694" v="1"/>
      <pc:docMkLst>
        <pc:docMk/>
      </pc:docMkLst>
      <pc:sldChg chg="modSp">
        <pc:chgData name="" userId="" providerId="" clId="Web-{7EFE7121-67D3-1FC2-A775-4909A7E4580A}" dt="2025-02-26T16:21:45.694" v="1"/>
        <pc:sldMkLst>
          <pc:docMk/>
          <pc:sldMk cId="0" sldId="257"/>
        </pc:sldMkLst>
        <pc:graphicFrameChg chg="mod modGraphic">
          <ac:chgData name="" userId="" providerId="" clId="Web-{7EFE7121-67D3-1FC2-A775-4909A7E4580A}" dt="2025-02-26T16:21:45.694" v="1"/>
          <ac:graphicFrameMkLst>
            <pc:docMk/>
            <pc:sldMk cId="0" sldId="257"/>
            <ac:graphicFrameMk id="3" creationId="{46C3F37E-7FF9-B7CE-6553-1F889B7E4C11}"/>
          </ac:graphicFrameMkLst>
        </pc:graphicFrameChg>
      </pc:sldChg>
    </pc:docChg>
  </pc:docChgLst>
  <pc:docChgLst>
    <pc:chgData name="ZAIDA FABIOLA DONOSO CORREA" userId="S::zaidafabiola.donoso@salud-juntaex.es::4bd55418-0207-4a51-9300-31ad7e02fefb" providerId="AD" clId="Web-{2291DDC3-E8E6-D49F-BE76-D74C0F8D119F}"/>
    <pc:docChg chg="modSld">
      <pc:chgData name="ZAIDA FABIOLA DONOSO CORREA" userId="S::zaidafabiola.donoso@salud-juntaex.es::4bd55418-0207-4a51-9300-31ad7e02fefb" providerId="AD" clId="Web-{2291DDC3-E8E6-D49F-BE76-D74C0F8D119F}" dt="2025-02-25T12:21:06.215" v="1" actId="1076"/>
      <pc:docMkLst>
        <pc:docMk/>
      </pc:docMkLst>
      <pc:sldChg chg="modSp">
        <pc:chgData name="ZAIDA FABIOLA DONOSO CORREA" userId="S::zaidafabiola.donoso@salud-juntaex.es::4bd55418-0207-4a51-9300-31ad7e02fefb" providerId="AD" clId="Web-{2291DDC3-E8E6-D49F-BE76-D74C0F8D119F}" dt="2025-02-25T12:21:06.215" v="1" actId="1076"/>
        <pc:sldMkLst>
          <pc:docMk/>
          <pc:sldMk cId="1289543018" sldId="258"/>
        </pc:sldMkLst>
      </pc:sldChg>
    </pc:docChg>
  </pc:docChgLst>
  <pc:docChgLst>
    <pc:chgData name="ZAIDA FABIOLA DONOSO CORREA" userId="S::zaidafabiola.donoso@salud-juntaex.es::4bd55418-0207-4a51-9300-31ad7e02fefb" providerId="AD" clId="Web-{6FD265EC-B8E2-8A0D-3F61-15357CA77E46}"/>
    <pc:docChg chg="modSld">
      <pc:chgData name="ZAIDA FABIOLA DONOSO CORREA" userId="S::zaidafabiola.donoso@salud-juntaex.es::4bd55418-0207-4a51-9300-31ad7e02fefb" providerId="AD" clId="Web-{6FD265EC-B8E2-8A0D-3F61-15357CA77E46}" dt="2025-02-28T13:27:45.132" v="54"/>
      <pc:docMkLst>
        <pc:docMk/>
      </pc:docMkLst>
      <pc:sldChg chg="addSp delSp modSp">
        <pc:chgData name="ZAIDA FABIOLA DONOSO CORREA" userId="S::zaidafabiola.donoso@salud-juntaex.es::4bd55418-0207-4a51-9300-31ad7e02fefb" providerId="AD" clId="Web-{6FD265EC-B8E2-8A0D-3F61-15357CA77E46}" dt="2025-02-28T13:27:45.132" v="54"/>
        <pc:sldMkLst>
          <pc:docMk/>
          <pc:sldMk cId="0" sldId="257"/>
        </pc:sldMkLst>
        <pc:spChg chg="add mod">
          <ac:chgData name="ZAIDA FABIOLA DONOSO CORREA" userId="S::zaidafabiola.donoso@salud-juntaex.es::4bd55418-0207-4a51-9300-31ad7e02fefb" providerId="AD" clId="Web-{6FD265EC-B8E2-8A0D-3F61-15357CA77E46}" dt="2025-02-28T13:27:26.913" v="48"/>
          <ac:spMkLst>
            <pc:docMk/>
            <pc:sldMk cId="0" sldId="257"/>
            <ac:spMk id="2" creationId="{78F64074-7A6F-D62B-DEC3-6A57C1542251}"/>
          </ac:spMkLst>
        </pc:spChg>
        <pc:spChg chg="del mod">
          <ac:chgData name="ZAIDA FABIOLA DONOSO CORREA" userId="S::zaidafabiola.donoso@salud-juntaex.es::4bd55418-0207-4a51-9300-31ad7e02fefb" providerId="AD" clId="Web-{6FD265EC-B8E2-8A0D-3F61-15357CA77E46}" dt="2025-02-28T13:19:07.416" v="13"/>
          <ac:spMkLst>
            <pc:docMk/>
            <pc:sldMk cId="0" sldId="257"/>
            <ac:spMk id="5" creationId="{151F77E3-D26A-B23B-6175-E9E9938AD70F}"/>
          </ac:spMkLst>
        </pc:spChg>
        <pc:graphicFrameChg chg="mod modGraphic">
          <ac:chgData name="ZAIDA FABIOLA DONOSO CORREA" userId="S::zaidafabiola.donoso@salud-juntaex.es::4bd55418-0207-4a51-9300-31ad7e02fefb" providerId="AD" clId="Web-{6FD265EC-B8E2-8A0D-3F61-15357CA77E46}" dt="2025-02-28T13:27:45.132" v="54"/>
          <ac:graphicFrameMkLst>
            <pc:docMk/>
            <pc:sldMk cId="0" sldId="257"/>
            <ac:graphicFrameMk id="3" creationId="{46C3F37E-7FF9-B7CE-6553-1F889B7E4C11}"/>
          </ac:graphicFrameMkLst>
        </pc:graphicFrameChg>
        <pc:graphicFrameChg chg="mod modGraphic">
          <ac:chgData name="ZAIDA FABIOLA DONOSO CORREA" userId="S::zaidafabiola.donoso@salud-juntaex.es::4bd55418-0207-4a51-9300-31ad7e02fefb" providerId="AD" clId="Web-{6FD265EC-B8E2-8A0D-3F61-15357CA77E46}" dt="2025-02-28T13:20:21.011" v="41" actId="1076"/>
          <ac:graphicFrameMkLst>
            <pc:docMk/>
            <pc:sldMk cId="0" sldId="257"/>
            <ac:graphicFrameMk id="4" creationId="{CDB577B7-6F1C-7E86-ADB1-2F38D27D4AFA}"/>
          </ac:graphicFrameMkLst>
        </pc:graphicFrameChg>
      </pc:sldChg>
    </pc:docChg>
  </pc:docChgLst>
  <pc:docChgLst>
    <pc:chgData name="ZAIDA FABIOLA DONOSO CORREA" userId="S::zaidafabiola.donoso@salud-juntaex.es::4bd55418-0207-4a51-9300-31ad7e02fefb" providerId="AD" clId="Web-{82BE3072-9F6D-6739-A165-3B475523D246}"/>
    <pc:docChg chg="modSld">
      <pc:chgData name="ZAIDA FABIOLA DONOSO CORREA" userId="S::zaidafabiola.donoso@salud-juntaex.es::4bd55418-0207-4a51-9300-31ad7e02fefb" providerId="AD" clId="Web-{82BE3072-9F6D-6739-A165-3B475523D246}" dt="2025-02-08T18:48:30.634" v="225" actId="20577"/>
      <pc:docMkLst>
        <pc:docMk/>
      </pc:docMkLst>
      <pc:sldChg chg="modSp">
        <pc:chgData name="ZAIDA FABIOLA DONOSO CORREA" userId="S::zaidafabiola.donoso@salud-juntaex.es::4bd55418-0207-4a51-9300-31ad7e02fefb" providerId="AD" clId="Web-{82BE3072-9F6D-6739-A165-3B475523D246}" dt="2025-02-08T18:23:01.317" v="24" actId="20577"/>
        <pc:sldMkLst>
          <pc:docMk/>
          <pc:sldMk cId="0" sldId="256"/>
        </pc:sldMkLst>
        <pc:spChg chg="mod">
          <ac:chgData name="ZAIDA FABIOLA DONOSO CORREA" userId="S::zaidafabiola.donoso@salud-juntaex.es::4bd55418-0207-4a51-9300-31ad7e02fefb" providerId="AD" clId="Web-{82BE3072-9F6D-6739-A165-3B475523D246}" dt="2025-02-08T18:23:01.317" v="24" actId="20577"/>
          <ac:spMkLst>
            <pc:docMk/>
            <pc:sldMk cId="0" sldId="256"/>
            <ac:spMk id="2" creationId="{00000000-0000-0000-0000-000000000000}"/>
          </ac:spMkLst>
        </pc:spChg>
      </pc:sldChg>
      <pc:sldChg chg="addSp delSp modSp">
        <pc:chgData name="ZAIDA FABIOLA DONOSO CORREA" userId="S::zaidafabiola.donoso@salud-juntaex.es::4bd55418-0207-4a51-9300-31ad7e02fefb" providerId="AD" clId="Web-{82BE3072-9F6D-6739-A165-3B475523D246}" dt="2025-02-08T18:48:30.634" v="225" actId="20577"/>
        <pc:sldMkLst>
          <pc:docMk/>
          <pc:sldMk cId="0" sldId="257"/>
        </pc:sldMkLst>
      </pc:sldChg>
    </pc:docChg>
  </pc:docChgLst>
  <pc:docChgLst>
    <pc:chgData name="ZAIDA FABIOLA DONOSO CORREA" userId="S::zaidafabiola.donoso@salud-juntaex.es::4bd55418-0207-4a51-9300-31ad7e02fefb" providerId="AD" clId="Web-{CCFB30D9-A347-26D1-DD0F-5B956493F6A8}"/>
    <pc:docChg chg="modSld">
      <pc:chgData name="ZAIDA FABIOLA DONOSO CORREA" userId="S::zaidafabiola.donoso@salud-juntaex.es::4bd55418-0207-4a51-9300-31ad7e02fefb" providerId="AD" clId="Web-{CCFB30D9-A347-26D1-DD0F-5B956493F6A8}" dt="2025-02-23T17:32:47.240" v="154"/>
      <pc:docMkLst>
        <pc:docMk/>
      </pc:docMkLst>
      <pc:sldChg chg="addSp modSp">
        <pc:chgData name="ZAIDA FABIOLA DONOSO CORREA" userId="S::zaidafabiola.donoso@salud-juntaex.es::4bd55418-0207-4a51-9300-31ad7e02fefb" providerId="AD" clId="Web-{CCFB30D9-A347-26D1-DD0F-5B956493F6A8}" dt="2025-02-23T17:32:47.240" v="154"/>
        <pc:sldMkLst>
          <pc:docMk/>
          <pc:sldMk cId="0" sldId="256"/>
        </pc:sldMkLst>
        <pc:spChg chg="mod">
          <ac:chgData name="ZAIDA FABIOLA DONOSO CORREA" userId="S::zaidafabiola.donoso@salud-juntaex.es::4bd55418-0207-4a51-9300-31ad7e02fefb" providerId="AD" clId="Web-{CCFB30D9-A347-26D1-DD0F-5B956493F6A8}" dt="2025-02-23T17:32:47.240" v="154"/>
          <ac:spMkLst>
            <pc:docMk/>
            <pc:sldMk cId="0" sldId="256"/>
            <ac:spMk id="2" creationId="{00000000-0000-0000-0000-000000000000}"/>
          </ac:spMkLst>
        </pc:spChg>
        <pc:spChg chg="mod">
          <ac:chgData name="ZAIDA FABIOLA DONOSO CORREA" userId="S::zaidafabiola.donoso@salud-juntaex.es::4bd55418-0207-4a51-9300-31ad7e02fefb" providerId="AD" clId="Web-{CCFB30D9-A347-26D1-DD0F-5B956493F6A8}" dt="2025-02-23T17:32:12.566" v="147" actId="1076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ZAIDA FABIOLA DONOSO CORREA" userId="S::zaidafabiola.donoso@salud-juntaex.es::4bd55418-0207-4a51-9300-31ad7e02fefb" providerId="AD" clId="Web-{CCFB30D9-A347-26D1-DD0F-5B956493F6A8}" dt="2025-02-23T17:32:43.709" v="152"/>
          <ac:spMkLst>
            <pc:docMk/>
            <pc:sldMk cId="0" sldId="256"/>
            <ac:spMk id="4" creationId="{F30A3BF7-72A6-1C80-39A4-DE51F6123EEE}"/>
          </ac:spMkLst>
        </pc:spChg>
        <pc:spChg chg="mod">
          <ac:chgData name="ZAIDA FABIOLA DONOSO CORREA" userId="S::zaidafabiola.donoso@salud-juntaex.es::4bd55418-0207-4a51-9300-31ad7e02fefb" providerId="AD" clId="Web-{CCFB30D9-A347-26D1-DD0F-5B956493F6A8}" dt="2025-02-23T17:32:45.568" v="153"/>
          <ac:spMkLst>
            <pc:docMk/>
            <pc:sldMk cId="0" sldId="256"/>
            <ac:spMk id="7" creationId="{F8A59CF0-DCED-9494-0155-38E9129493FD}"/>
          </ac:spMkLst>
        </pc:spChg>
        <pc:spChg chg="mod">
          <ac:chgData name="ZAIDA FABIOLA DONOSO CORREA" userId="S::zaidafabiola.donoso@salud-juntaex.es::4bd55418-0207-4a51-9300-31ad7e02fefb" providerId="AD" clId="Web-{CCFB30D9-A347-26D1-DD0F-5B956493F6A8}" dt="2025-02-23T17:32:41.959" v="151"/>
          <ac:spMkLst>
            <pc:docMk/>
            <pc:sldMk cId="0" sldId="256"/>
            <ac:spMk id="11" creationId="{EF3A2C94-5430-2CF1-F549-92AE7F37C297}"/>
          </ac:spMkLst>
        </pc:spChg>
      </pc:sldChg>
      <pc:sldChg chg="modSp">
        <pc:chgData name="ZAIDA FABIOLA DONOSO CORREA" userId="S::zaidafabiola.donoso@salud-juntaex.es::4bd55418-0207-4a51-9300-31ad7e02fefb" providerId="AD" clId="Web-{CCFB30D9-A347-26D1-DD0F-5B956493F6A8}" dt="2025-02-23T17:32:38.552" v="150"/>
        <pc:sldMkLst>
          <pc:docMk/>
          <pc:sldMk cId="1289543018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68056" y="-2576"/>
            <a:ext cx="6859266" cy="1102519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s-ES" sz="2000">
                <a:latin typeface="Arial"/>
                <a:ea typeface="Calibri"/>
                <a:cs typeface="Calibri"/>
              </a:rPr>
              <a:t>CARACTERIZACIÓN CLÍNICA DE PACIENTES CON ESCLEROSIS LATERAL AMNIOTRÓFICA (ELA) EN EL SERVICIO DE NEUMOLOGÍA 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618438" y="1104312"/>
            <a:ext cx="7220778" cy="5690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1000">
                <a:solidFill>
                  <a:schemeClr val="tx1"/>
                </a:solidFill>
                <a:latin typeface="Arial"/>
                <a:ea typeface="+mn-lt"/>
                <a:cs typeface="+mn-lt"/>
              </a:rPr>
              <a:t>Z.F. Donoso Correa. C.P. Batres </a:t>
            </a:r>
            <a:r>
              <a:rPr lang="es-ES" sz="1000" err="1">
                <a:solidFill>
                  <a:schemeClr val="tx1"/>
                </a:solidFill>
                <a:latin typeface="Arial"/>
                <a:ea typeface="+mn-lt"/>
                <a:cs typeface="+mn-lt"/>
              </a:rPr>
              <a:t>Erazo.N</a:t>
            </a:r>
            <a:r>
              <a:rPr lang="es-ES" sz="1000">
                <a:solidFill>
                  <a:schemeClr val="tx1"/>
                </a:solidFill>
                <a:latin typeface="Arial"/>
                <a:ea typeface="+mn-lt"/>
                <a:cs typeface="+mn-lt"/>
              </a:rPr>
              <a:t>. Vega </a:t>
            </a:r>
            <a:r>
              <a:rPr lang="es-ES" sz="1000" err="1">
                <a:solidFill>
                  <a:schemeClr val="tx1"/>
                </a:solidFill>
                <a:latin typeface="Arial"/>
                <a:ea typeface="+mn-lt"/>
                <a:cs typeface="+mn-lt"/>
              </a:rPr>
              <a:t>Dombidau</a:t>
            </a:r>
            <a:r>
              <a:rPr lang="es-ES" sz="1000">
                <a:solidFill>
                  <a:schemeClr val="tx1"/>
                </a:solidFill>
                <a:latin typeface="Arial"/>
                <a:ea typeface="+mn-lt"/>
                <a:cs typeface="+mn-lt"/>
              </a:rPr>
              <a:t>. L. </a:t>
            </a:r>
            <a:r>
              <a:rPr lang="es-ES" sz="1000" err="1">
                <a:solidFill>
                  <a:schemeClr val="tx1"/>
                </a:solidFill>
                <a:latin typeface="Arial"/>
                <a:ea typeface="+mn-lt"/>
                <a:cs typeface="+mn-lt"/>
              </a:rPr>
              <a:t>Simon</a:t>
            </a:r>
            <a:r>
              <a:rPr lang="es-ES" sz="1000">
                <a:solidFill>
                  <a:schemeClr val="tx1"/>
                </a:solidFill>
                <a:latin typeface="Arial"/>
                <a:ea typeface="+mn-lt"/>
                <a:cs typeface="+mn-lt"/>
              </a:rPr>
              <a:t> Alonso. M. Sanz Flores. I. </a:t>
            </a:r>
            <a:r>
              <a:rPr lang="es-ES" sz="1000" err="1">
                <a:solidFill>
                  <a:schemeClr val="tx1"/>
                </a:solidFill>
                <a:latin typeface="Arial"/>
                <a:ea typeface="+mn-lt"/>
                <a:cs typeface="+mn-lt"/>
              </a:rPr>
              <a:t>Utrabo</a:t>
            </a:r>
            <a:r>
              <a:rPr lang="es-ES" sz="1000">
                <a:solidFill>
                  <a:schemeClr val="tx1"/>
                </a:solidFill>
                <a:latin typeface="Arial"/>
                <a:ea typeface="+mn-lt"/>
                <a:cs typeface="+mn-lt"/>
              </a:rPr>
              <a:t> Delgado. </a:t>
            </a:r>
            <a:endParaRPr lang="en-US" sz="1000">
              <a:solidFill>
                <a:schemeClr val="tx1"/>
              </a:solidFill>
              <a:latin typeface="Arial"/>
              <a:ea typeface="+mn-lt"/>
              <a:cs typeface="+mn-lt"/>
            </a:endParaRPr>
          </a:p>
          <a:p>
            <a:r>
              <a:rPr lang="es-ES" sz="10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Servicio de Neumología. </a:t>
            </a:r>
            <a:r>
              <a:rPr lang="es-ES" sz="1000">
                <a:solidFill>
                  <a:schemeClr val="tx1"/>
                </a:solidFill>
                <a:latin typeface="Arial"/>
                <a:ea typeface="+mn-lt"/>
                <a:cs typeface="+mn-lt"/>
              </a:rPr>
              <a:t>Cáceres - Hospital San Pedro de Alcántara.</a:t>
            </a:r>
            <a:endParaRPr lang="es-ES" sz="1000">
              <a:solidFill>
                <a:schemeClr val="tx1"/>
              </a:solidFill>
              <a:latin typeface="Arial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A59CF0-DCED-9494-0155-38E9129493FD}"/>
              </a:ext>
            </a:extLst>
          </p:cNvPr>
          <p:cNvSpPr txBox="1"/>
          <p:nvPr/>
        </p:nvSpPr>
        <p:spPr>
          <a:xfrm>
            <a:off x="1464" y="3819635"/>
            <a:ext cx="8483845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 dirty="0" err="1">
                <a:latin typeface="Arial"/>
                <a:ea typeface="Calibri"/>
                <a:cs typeface="Calibri"/>
              </a:rPr>
              <a:t>METODOLOGÍA</a:t>
            </a:r>
            <a:r>
              <a:rPr lang="en-US" sz="1600" dirty="0">
                <a:latin typeface="Arial"/>
                <a:ea typeface="Calibri"/>
                <a:cs typeface="Calibri"/>
              </a:rPr>
              <a:t>::</a:t>
            </a:r>
          </a:p>
          <a:p>
            <a:pPr algn="just"/>
            <a:r>
              <a:rPr lang="en-US" sz="1600" dirty="0" err="1">
                <a:latin typeface="Arial"/>
                <a:ea typeface="+mn-lt"/>
                <a:cs typeface="+mn-lt"/>
              </a:rPr>
              <a:t>Análisis</a:t>
            </a:r>
            <a:r>
              <a:rPr lang="en-US" sz="1600" dirty="0">
                <a:latin typeface="Arial"/>
                <a:ea typeface="+mn-lt"/>
                <a:cs typeface="+mn-lt"/>
              </a:rPr>
              <a:t> </a:t>
            </a:r>
            <a:r>
              <a:rPr lang="en-US" sz="1600" dirty="0" err="1">
                <a:latin typeface="Arial"/>
                <a:ea typeface="+mn-lt"/>
                <a:cs typeface="+mn-lt"/>
              </a:rPr>
              <a:t>descriptivo</a:t>
            </a:r>
            <a:r>
              <a:rPr lang="en-US" sz="1600" dirty="0">
                <a:latin typeface="Arial"/>
                <a:ea typeface="+mn-lt"/>
                <a:cs typeface="+mn-lt"/>
              </a:rPr>
              <a:t> </a:t>
            </a:r>
            <a:r>
              <a:rPr lang="en-US" sz="1600" dirty="0" err="1">
                <a:latin typeface="Arial"/>
                <a:ea typeface="+mn-lt"/>
                <a:cs typeface="+mn-lt"/>
              </a:rPr>
              <a:t>retrospectivo</a:t>
            </a:r>
            <a:r>
              <a:rPr lang="en-US" sz="1600" dirty="0">
                <a:latin typeface="Arial"/>
                <a:ea typeface="+mn-lt"/>
                <a:cs typeface="+mn-lt"/>
              </a:rPr>
              <a:t> de 38 </a:t>
            </a:r>
            <a:r>
              <a:rPr lang="en-US" sz="1600" dirty="0" err="1">
                <a:latin typeface="Arial"/>
                <a:ea typeface="+mn-lt"/>
                <a:cs typeface="+mn-lt"/>
              </a:rPr>
              <a:t>pacientes</a:t>
            </a:r>
            <a:r>
              <a:rPr lang="en-US" sz="1600" dirty="0">
                <a:latin typeface="Arial"/>
                <a:ea typeface="+mn-lt"/>
                <a:cs typeface="+mn-lt"/>
              </a:rPr>
              <a:t> </a:t>
            </a:r>
            <a:r>
              <a:rPr lang="en-US" sz="1600" dirty="0" err="1">
                <a:latin typeface="Arial"/>
                <a:ea typeface="+mn-lt"/>
                <a:cs typeface="+mn-lt"/>
              </a:rPr>
              <a:t>diagnosticados</a:t>
            </a:r>
            <a:r>
              <a:rPr lang="en-US" sz="1600" dirty="0">
                <a:latin typeface="Arial"/>
                <a:ea typeface="+mn-lt"/>
                <a:cs typeface="+mn-lt"/>
              </a:rPr>
              <a:t> con ELA. Se </a:t>
            </a:r>
            <a:r>
              <a:rPr lang="en-US" sz="1600" dirty="0" err="1">
                <a:latin typeface="Arial"/>
                <a:ea typeface="+mn-lt"/>
                <a:cs typeface="+mn-lt"/>
              </a:rPr>
              <a:t>recopilaron</a:t>
            </a:r>
            <a:r>
              <a:rPr lang="en-US" sz="1600" dirty="0">
                <a:latin typeface="Arial"/>
                <a:ea typeface="+mn-lt"/>
                <a:cs typeface="+mn-lt"/>
              </a:rPr>
              <a:t> </a:t>
            </a:r>
            <a:r>
              <a:rPr lang="en-US" sz="1600" dirty="0" err="1">
                <a:latin typeface="Arial"/>
                <a:ea typeface="+mn-lt"/>
                <a:cs typeface="+mn-lt"/>
              </a:rPr>
              <a:t>datos</a:t>
            </a:r>
            <a:r>
              <a:rPr lang="en-US" sz="1600" dirty="0">
                <a:latin typeface="Arial"/>
                <a:ea typeface="+mn-lt"/>
                <a:cs typeface="+mn-lt"/>
              </a:rPr>
              <a:t> </a:t>
            </a:r>
            <a:r>
              <a:rPr lang="en-US" sz="1600" dirty="0" err="1">
                <a:latin typeface="Arial"/>
                <a:ea typeface="+mn-lt"/>
                <a:cs typeface="+mn-lt"/>
              </a:rPr>
              <a:t>demográficos</a:t>
            </a:r>
            <a:r>
              <a:rPr lang="en-US" sz="1600" dirty="0">
                <a:latin typeface="Arial"/>
                <a:ea typeface="+mn-lt"/>
                <a:cs typeface="+mn-lt"/>
              </a:rPr>
              <a:t>, </a:t>
            </a:r>
            <a:r>
              <a:rPr lang="en-US" sz="1600" dirty="0" err="1">
                <a:latin typeface="Arial"/>
                <a:ea typeface="+mn-lt"/>
                <a:cs typeface="+mn-lt"/>
              </a:rPr>
              <a:t>ubicación</a:t>
            </a:r>
            <a:r>
              <a:rPr lang="en-US" sz="1600" dirty="0">
                <a:latin typeface="Arial"/>
                <a:ea typeface="+mn-lt"/>
                <a:cs typeface="+mn-lt"/>
              </a:rPr>
              <a:t> </a:t>
            </a:r>
            <a:r>
              <a:rPr lang="en-US" sz="1600" dirty="0" err="1">
                <a:latin typeface="Arial"/>
                <a:ea typeface="+mn-lt"/>
                <a:cs typeface="+mn-lt"/>
              </a:rPr>
              <a:t>geográfica</a:t>
            </a:r>
            <a:r>
              <a:rPr lang="en-US" sz="1600" dirty="0">
                <a:latin typeface="Arial"/>
                <a:ea typeface="+mn-lt"/>
                <a:cs typeface="+mn-lt"/>
              </a:rPr>
              <a:t>, </a:t>
            </a:r>
            <a:r>
              <a:rPr lang="en-US" sz="1600" dirty="0" err="1">
                <a:latin typeface="Arial"/>
                <a:ea typeface="+mn-lt"/>
                <a:cs typeface="+mn-lt"/>
              </a:rPr>
              <a:t>tiempo</a:t>
            </a:r>
            <a:r>
              <a:rPr lang="en-US" sz="1600" dirty="0">
                <a:latin typeface="Arial"/>
                <a:ea typeface="+mn-lt"/>
                <a:cs typeface="+mn-lt"/>
              </a:rPr>
              <a:t> de </a:t>
            </a:r>
            <a:r>
              <a:rPr lang="en-US" sz="1600" dirty="0" err="1">
                <a:latin typeface="Arial"/>
                <a:ea typeface="+mn-lt"/>
                <a:cs typeface="+mn-lt"/>
              </a:rPr>
              <a:t>evolución</a:t>
            </a:r>
            <a:r>
              <a:rPr lang="en-US" sz="1600" dirty="0">
                <a:latin typeface="Arial"/>
                <a:ea typeface="+mn-lt"/>
                <a:cs typeface="+mn-lt"/>
              </a:rPr>
              <a:t> de los </a:t>
            </a:r>
            <a:r>
              <a:rPr lang="en-US" sz="1600" dirty="0" err="1">
                <a:latin typeface="Arial"/>
                <a:ea typeface="+mn-lt"/>
                <a:cs typeface="+mn-lt"/>
              </a:rPr>
              <a:t>síntomas</a:t>
            </a:r>
            <a:r>
              <a:rPr lang="en-US" sz="1600" dirty="0">
                <a:latin typeface="Arial"/>
                <a:ea typeface="+mn-lt"/>
                <a:cs typeface="+mn-lt"/>
              </a:rPr>
              <a:t> hasta el </a:t>
            </a:r>
            <a:r>
              <a:rPr lang="en-US" sz="1600" dirty="0" err="1">
                <a:latin typeface="Arial"/>
                <a:ea typeface="+mn-lt"/>
                <a:cs typeface="+mn-lt"/>
              </a:rPr>
              <a:t>diagnóstico</a:t>
            </a:r>
            <a:r>
              <a:rPr lang="en-US" sz="1600" dirty="0">
                <a:latin typeface="Arial"/>
                <a:ea typeface="+mn-lt"/>
                <a:cs typeface="+mn-lt"/>
              </a:rPr>
              <a:t>, </a:t>
            </a:r>
            <a:r>
              <a:rPr lang="en-US" sz="1600" dirty="0" err="1">
                <a:latin typeface="Arial"/>
                <a:ea typeface="+mn-lt"/>
                <a:cs typeface="+mn-lt"/>
              </a:rPr>
              <a:t>fenotipo</a:t>
            </a:r>
            <a:r>
              <a:rPr lang="en-US" sz="1600" dirty="0">
                <a:latin typeface="Arial"/>
                <a:ea typeface="+mn-lt"/>
                <a:cs typeface="+mn-lt"/>
              </a:rPr>
              <a:t> de ELA, </a:t>
            </a:r>
            <a:r>
              <a:rPr lang="en-US" sz="1600" dirty="0" err="1">
                <a:latin typeface="Arial"/>
                <a:ea typeface="+mn-lt"/>
                <a:cs typeface="+mn-lt"/>
              </a:rPr>
              <a:t>uso</a:t>
            </a:r>
            <a:r>
              <a:rPr lang="en-US" sz="1600" dirty="0">
                <a:latin typeface="Arial"/>
                <a:ea typeface="+mn-lt"/>
                <a:cs typeface="+mn-lt"/>
              </a:rPr>
              <a:t> de </a:t>
            </a:r>
            <a:r>
              <a:rPr lang="en-US" sz="1600" dirty="0" err="1">
                <a:latin typeface="Arial"/>
                <a:ea typeface="+mn-lt"/>
                <a:cs typeface="+mn-lt"/>
              </a:rPr>
              <a:t>soporte</a:t>
            </a:r>
            <a:r>
              <a:rPr lang="en-US" sz="1600" dirty="0">
                <a:latin typeface="Arial"/>
                <a:ea typeface="+mn-lt"/>
                <a:cs typeface="+mn-lt"/>
              </a:rPr>
              <a:t> </a:t>
            </a:r>
            <a:r>
              <a:rPr lang="en-US" sz="1600" dirty="0" err="1">
                <a:latin typeface="Arial"/>
                <a:ea typeface="+mn-lt"/>
                <a:cs typeface="+mn-lt"/>
              </a:rPr>
              <a:t>ventilatorio</a:t>
            </a:r>
            <a:r>
              <a:rPr lang="en-US" sz="1600" dirty="0">
                <a:latin typeface="Arial"/>
                <a:ea typeface="+mn-lt"/>
                <a:cs typeface="+mn-lt"/>
              </a:rPr>
              <a:t> y </a:t>
            </a:r>
            <a:r>
              <a:rPr lang="en-US" sz="1600" dirty="0" err="1">
                <a:latin typeface="Arial"/>
                <a:ea typeface="+mn-lt"/>
                <a:cs typeface="+mn-lt"/>
              </a:rPr>
              <a:t>terapias</a:t>
            </a:r>
            <a:r>
              <a:rPr lang="en-US" sz="1600" dirty="0">
                <a:latin typeface="Arial"/>
                <a:ea typeface="+mn-lt"/>
                <a:cs typeface="+mn-lt"/>
              </a:rPr>
              <a:t> </a:t>
            </a:r>
            <a:r>
              <a:rPr lang="en-US" sz="1600" dirty="0" err="1">
                <a:latin typeface="Arial"/>
                <a:ea typeface="+mn-lt"/>
                <a:cs typeface="+mn-lt"/>
              </a:rPr>
              <a:t>complementarias</a:t>
            </a:r>
            <a:r>
              <a:rPr lang="en-US" sz="1600" dirty="0">
                <a:latin typeface="Arial"/>
                <a:ea typeface="+mn-lt"/>
                <a:cs typeface="+mn-lt"/>
              </a:rPr>
              <a:t>, </a:t>
            </a:r>
            <a:r>
              <a:rPr lang="en-US" sz="1600" dirty="0" err="1">
                <a:latin typeface="Arial"/>
                <a:ea typeface="+mn-lt"/>
                <a:cs typeface="+mn-lt"/>
              </a:rPr>
              <a:t>así</a:t>
            </a:r>
            <a:r>
              <a:rPr lang="en-US" sz="1600" dirty="0">
                <a:latin typeface="Arial"/>
                <a:ea typeface="+mn-lt"/>
                <a:cs typeface="+mn-lt"/>
              </a:rPr>
              <a:t> </a:t>
            </a:r>
            <a:r>
              <a:rPr lang="en-US" sz="1600" dirty="0" err="1">
                <a:latin typeface="Arial"/>
                <a:ea typeface="+mn-lt"/>
                <a:cs typeface="+mn-lt"/>
              </a:rPr>
              <a:t>como</a:t>
            </a:r>
            <a:r>
              <a:rPr lang="en-US" sz="1600" dirty="0">
                <a:latin typeface="Arial"/>
                <a:ea typeface="+mn-lt"/>
                <a:cs typeface="+mn-lt"/>
              </a:rPr>
              <a:t> las </a:t>
            </a:r>
            <a:r>
              <a:rPr lang="en-US" sz="1600" dirty="0" err="1">
                <a:latin typeface="Arial"/>
                <a:ea typeface="+mn-lt"/>
                <a:cs typeface="+mn-lt"/>
              </a:rPr>
              <a:t>causas</a:t>
            </a:r>
            <a:r>
              <a:rPr lang="en-US" sz="1600" dirty="0">
                <a:latin typeface="Arial"/>
                <a:ea typeface="+mn-lt"/>
                <a:cs typeface="+mn-lt"/>
              </a:rPr>
              <a:t> de </a:t>
            </a:r>
            <a:r>
              <a:rPr lang="en-US" sz="1600" dirty="0" err="1">
                <a:latin typeface="Arial"/>
                <a:ea typeface="+mn-lt"/>
                <a:cs typeface="+mn-lt"/>
              </a:rPr>
              <a:t>mortalidad</a:t>
            </a:r>
            <a:r>
              <a:rPr lang="en-US" sz="1600" dirty="0">
                <a:latin typeface="Arial"/>
                <a:ea typeface="+mn-lt"/>
                <a:cs typeface="+mn-lt"/>
              </a:rPr>
              <a:t>.</a:t>
            </a:r>
            <a:endParaRPr lang="en-US" sz="1600" dirty="0">
              <a:latin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3A2C94-5430-2CF1-F549-92AE7F37C297}"/>
              </a:ext>
            </a:extLst>
          </p:cNvPr>
          <p:cNvSpPr txBox="1"/>
          <p:nvPr/>
        </p:nvSpPr>
        <p:spPr>
          <a:xfrm>
            <a:off x="0" y="1653821"/>
            <a:ext cx="8483057" cy="1077218"/>
          </a:xfrm>
          <a:prstGeom prst="rect">
            <a:avLst/>
          </a:prstGeom>
          <a:solidFill>
            <a:srgbClr val="FFF2CC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 dirty="0" err="1">
                <a:latin typeface="Arial"/>
                <a:ea typeface="Calibri"/>
                <a:cs typeface="Calibri"/>
              </a:rPr>
              <a:t>INTRODUCCIÓN</a:t>
            </a:r>
            <a:r>
              <a:rPr lang="en-US" sz="1600" dirty="0">
                <a:latin typeface="Arial"/>
                <a:ea typeface="Calibri"/>
                <a:cs typeface="Calibri"/>
              </a:rPr>
              <a:t>:</a:t>
            </a:r>
            <a:endParaRPr lang="en-US" sz="1600" dirty="0">
              <a:latin typeface="Arial"/>
              <a:cs typeface="Arial"/>
            </a:endParaRPr>
          </a:p>
          <a:p>
            <a:pPr algn="just"/>
            <a:r>
              <a:rPr lang="en-US" sz="1600" dirty="0">
                <a:latin typeface="Arial"/>
                <a:ea typeface="Calibri"/>
                <a:cs typeface="Calibri"/>
              </a:rPr>
              <a:t>La ELA es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una</a:t>
            </a:r>
            <a:r>
              <a:rPr lang="en-US" sz="1600" dirty="0">
                <a:latin typeface="Arial"/>
                <a:ea typeface="Calibri"/>
                <a:cs typeface="Calibri"/>
              </a:rPr>
              <a:t>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enfermedad</a:t>
            </a:r>
            <a:r>
              <a:rPr lang="en-US" sz="1600" dirty="0">
                <a:latin typeface="Arial"/>
                <a:ea typeface="Calibri"/>
                <a:cs typeface="Calibri"/>
              </a:rPr>
              <a:t>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neurodegenerativa</a:t>
            </a:r>
            <a:r>
              <a:rPr lang="en-US" sz="1600" dirty="0">
                <a:latin typeface="Arial"/>
                <a:ea typeface="Calibri"/>
                <a:cs typeface="Calibri"/>
              </a:rPr>
              <a:t>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progresiva</a:t>
            </a:r>
            <a:r>
              <a:rPr lang="en-US" sz="1600" dirty="0">
                <a:latin typeface="Arial"/>
                <a:ea typeface="Calibri"/>
                <a:cs typeface="Calibri"/>
              </a:rPr>
              <a:t>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que</a:t>
            </a:r>
            <a:r>
              <a:rPr lang="en-US" sz="1600" dirty="0">
                <a:latin typeface="Arial"/>
                <a:ea typeface="Calibri"/>
                <a:cs typeface="Calibri"/>
              </a:rPr>
              <a:t>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causa</a:t>
            </a:r>
            <a:r>
              <a:rPr lang="en-US" sz="1600" dirty="0">
                <a:latin typeface="Arial"/>
                <a:ea typeface="Calibri"/>
                <a:cs typeface="Calibri"/>
              </a:rPr>
              <a:t>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debilidad</a:t>
            </a:r>
            <a:r>
              <a:rPr lang="en-US" sz="1600" dirty="0">
                <a:latin typeface="Arial"/>
                <a:ea typeface="Calibri"/>
                <a:cs typeface="Calibri"/>
              </a:rPr>
              <a:t> muscular y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falla</a:t>
            </a:r>
            <a:r>
              <a:rPr lang="en-US" sz="1600" dirty="0">
                <a:latin typeface="Arial"/>
                <a:ea typeface="Calibri"/>
                <a:cs typeface="Calibri"/>
              </a:rPr>
              <a:t>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respiratoria</a:t>
            </a:r>
            <a:r>
              <a:rPr lang="en-US" sz="1600" dirty="0">
                <a:latin typeface="Arial"/>
                <a:ea typeface="Calibri"/>
                <a:cs typeface="Calibri"/>
              </a:rPr>
              <a:t>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como</a:t>
            </a:r>
            <a:r>
              <a:rPr lang="en-US" sz="1600" dirty="0">
                <a:latin typeface="Arial"/>
                <a:ea typeface="Calibri"/>
                <a:cs typeface="Calibri"/>
              </a:rPr>
              <a:t> principal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causa</a:t>
            </a:r>
            <a:r>
              <a:rPr lang="en-US" sz="1600" dirty="0">
                <a:latin typeface="Arial"/>
                <a:ea typeface="Calibri"/>
                <a:cs typeface="Calibri"/>
              </a:rPr>
              <a:t> de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muerte</a:t>
            </a:r>
            <a:r>
              <a:rPr lang="en-US" sz="1600" dirty="0">
                <a:latin typeface="Arial"/>
                <a:ea typeface="Calibri"/>
                <a:cs typeface="Calibri"/>
              </a:rPr>
              <a:t>. El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neumólogo</a:t>
            </a:r>
            <a:r>
              <a:rPr lang="en-US" sz="1600" dirty="0">
                <a:latin typeface="Arial"/>
                <a:ea typeface="Calibri"/>
                <a:cs typeface="Calibri"/>
              </a:rPr>
              <a:t> es clave en la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detección</a:t>
            </a:r>
            <a:r>
              <a:rPr lang="en-US" sz="1600" dirty="0">
                <a:latin typeface="Arial"/>
                <a:ea typeface="Calibri"/>
                <a:cs typeface="Calibri"/>
              </a:rPr>
              <a:t>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precoz</a:t>
            </a:r>
            <a:r>
              <a:rPr lang="en-US" sz="1600" dirty="0">
                <a:latin typeface="Arial"/>
                <a:ea typeface="Calibri"/>
                <a:cs typeface="Calibri"/>
              </a:rPr>
              <a:t>, el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uso</a:t>
            </a:r>
            <a:r>
              <a:rPr lang="en-US" sz="1600" dirty="0">
                <a:latin typeface="Arial"/>
                <a:ea typeface="Calibri"/>
                <a:cs typeface="Calibri"/>
              </a:rPr>
              <a:t> de VMNI,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manejo</a:t>
            </a:r>
            <a:r>
              <a:rPr lang="en-US" sz="1600" dirty="0">
                <a:latin typeface="Arial"/>
                <a:ea typeface="Calibri"/>
                <a:cs typeface="Calibri"/>
              </a:rPr>
              <a:t> de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secreciones</a:t>
            </a:r>
            <a:r>
              <a:rPr lang="en-US" sz="1600" dirty="0">
                <a:latin typeface="Arial"/>
                <a:ea typeface="Calibri"/>
                <a:cs typeface="Calibri"/>
              </a:rPr>
              <a:t>,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mejorando</a:t>
            </a:r>
            <a:r>
              <a:rPr lang="en-US" sz="1600" dirty="0">
                <a:latin typeface="Arial"/>
                <a:ea typeface="Calibri"/>
                <a:cs typeface="Calibri"/>
              </a:rPr>
              <a:t> la </a:t>
            </a:r>
            <a:r>
              <a:rPr lang="en-US" sz="1600" dirty="0" err="1">
                <a:latin typeface="Arial"/>
                <a:ea typeface="Calibri"/>
                <a:cs typeface="Calibri"/>
              </a:rPr>
              <a:t>calidad</a:t>
            </a:r>
            <a:r>
              <a:rPr lang="en-US" sz="1600" dirty="0">
                <a:latin typeface="Arial"/>
                <a:ea typeface="Calibri"/>
                <a:cs typeface="Calibri"/>
              </a:rPr>
              <a:t> y esperanza de vida.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0A3BF7-72A6-1C80-39A4-DE51F6123EEE}"/>
              </a:ext>
            </a:extLst>
          </p:cNvPr>
          <p:cNvSpPr txBox="1"/>
          <p:nvPr/>
        </p:nvSpPr>
        <p:spPr>
          <a:xfrm>
            <a:off x="0" y="2825979"/>
            <a:ext cx="8486522" cy="861774"/>
          </a:xfrm>
          <a:prstGeom prst="rect">
            <a:avLst/>
          </a:prstGeom>
          <a:solidFill>
            <a:srgbClr val="E3D0F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 dirty="0" err="1">
                <a:latin typeface="Arial"/>
                <a:ea typeface="Calibri"/>
                <a:cs typeface="Calibri"/>
              </a:rPr>
              <a:t>OBJETIVO</a:t>
            </a:r>
            <a:r>
              <a:rPr lang="en-US" sz="1600" dirty="0">
                <a:latin typeface="Arial"/>
                <a:ea typeface="Calibri"/>
                <a:cs typeface="Calibri"/>
              </a:rPr>
              <a:t>:</a:t>
            </a:r>
          </a:p>
          <a:p>
            <a:pPr algn="just"/>
            <a:r>
              <a:rPr lang="es-ES" sz="1600" dirty="0">
                <a:solidFill>
                  <a:srgbClr val="111111"/>
                </a:solidFill>
                <a:latin typeface="Arial"/>
                <a:ea typeface="Calibri"/>
                <a:cs typeface="Calibri"/>
              </a:rPr>
              <a:t>Describir las características demográficas, clínicas, y el manejo terapéutico de los pacientes diagnosticados con ELA atendidos en el servicio de Neumología.</a:t>
            </a:r>
            <a:endParaRPr lang="en-US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6C3F37E-7FF9-B7CE-6553-1F889B7E4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908213"/>
              </p:ext>
            </p:extLst>
          </p:nvPr>
        </p:nvGraphicFramePr>
        <p:xfrm>
          <a:off x="4013947" y="369793"/>
          <a:ext cx="5128821" cy="2993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243">
                  <a:extLst>
                    <a:ext uri="{9D8B030D-6E8A-4147-A177-3AD203B41FA5}">
                      <a16:colId xmlns:a16="http://schemas.microsoft.com/office/drawing/2014/main" val="519492835"/>
                    </a:ext>
                  </a:extLst>
                </a:gridCol>
                <a:gridCol w="3356578">
                  <a:extLst>
                    <a:ext uri="{9D8B030D-6E8A-4147-A177-3AD203B41FA5}">
                      <a16:colId xmlns:a16="http://schemas.microsoft.com/office/drawing/2014/main" val="935736524"/>
                    </a:ext>
                  </a:extLst>
                </a:gridCol>
              </a:tblGrid>
              <a:tr h="341312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Arial"/>
                        </a:rPr>
                        <a:t>VARIABLES</a:t>
                      </a:r>
                      <a:r>
                        <a:rPr lang="en-US" sz="1600" dirty="0">
                          <a:latin typeface="Arial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Arial"/>
                        </a:rPr>
                        <a:t># 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277975"/>
                  </a:ext>
                </a:extLst>
              </a:tr>
              <a:tr h="4043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>
                          <a:latin typeface="Arial"/>
                        </a:rPr>
                        <a:t>VMNI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/>
                        </a:rPr>
                        <a:t>SI</a:t>
                      </a:r>
                      <a:r>
                        <a:rPr lang="es-419" sz="1600" dirty="0">
                          <a:latin typeface="Arial"/>
                        </a:rPr>
                        <a:t> (39%)</a:t>
                      </a:r>
                      <a:endParaRPr lang="en-US" sz="1600" dirty="0">
                        <a:latin typeface="Arial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459096"/>
                  </a:ext>
                </a:extLst>
              </a:tr>
              <a:tr h="4043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 err="1">
                          <a:latin typeface="Arial"/>
                        </a:rPr>
                        <a:t>Traqueostomía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419" sz="1600" dirty="0">
                          <a:latin typeface="Arial"/>
                        </a:rPr>
                        <a:t>SI (11%)</a:t>
                      </a:r>
                      <a:endParaRPr lang="en-US" sz="1600" dirty="0">
                        <a:latin typeface="Arial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831231"/>
                  </a:ext>
                </a:extLst>
              </a:tr>
              <a:tr h="4043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 err="1">
                          <a:latin typeface="Arial"/>
                        </a:rPr>
                        <a:t>Asistente</a:t>
                      </a:r>
                      <a:r>
                        <a:rPr lang="en-US" sz="1600" dirty="0">
                          <a:latin typeface="Arial"/>
                        </a:rPr>
                        <a:t> de </a:t>
                      </a:r>
                      <a:r>
                        <a:rPr lang="en-US" sz="1600" dirty="0" err="1">
                          <a:latin typeface="Arial"/>
                        </a:rPr>
                        <a:t>tos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419" sz="1600" dirty="0">
                          <a:latin typeface="Arial"/>
                        </a:rPr>
                        <a:t>SI (53%)</a:t>
                      </a:r>
                      <a:endParaRPr lang="en-US" sz="1600" dirty="0">
                        <a:latin typeface="Arial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83905"/>
                  </a:ext>
                </a:extLst>
              </a:tr>
              <a:tr h="4043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419" sz="1600" dirty="0">
                          <a:latin typeface="Arial"/>
                        </a:rPr>
                        <a:t>Gastrostomía </a:t>
                      </a:r>
                      <a:endParaRPr lang="en-US" sz="1600" dirty="0">
                        <a:latin typeface="Arial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419" sz="1600" dirty="0">
                          <a:latin typeface="Arial"/>
                        </a:rPr>
                        <a:t>SI (44.9%)</a:t>
                      </a:r>
                      <a:endParaRPr lang="en-US" sz="1600" dirty="0">
                        <a:latin typeface="Arial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31640"/>
                  </a:ext>
                </a:extLst>
              </a:tr>
              <a:tr h="4043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>
                          <a:latin typeface="Arial"/>
                        </a:rPr>
                        <a:t>Mortalidad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419" sz="1600" dirty="0">
                          <a:latin typeface="Arial"/>
                        </a:rPr>
                        <a:t>(10=26%) </a:t>
                      </a:r>
                      <a:endParaRPr lang="en-US" sz="1600" dirty="0">
                        <a:latin typeface="Arial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771133"/>
                  </a:ext>
                </a:extLst>
              </a:tr>
              <a:tr h="63081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>
                          <a:latin typeface="Arial"/>
                        </a:rPr>
                        <a:t>Causas de </a:t>
                      </a:r>
                      <a:r>
                        <a:rPr lang="en-US" sz="1600" dirty="0" err="1">
                          <a:latin typeface="Arial"/>
                        </a:rPr>
                        <a:t>mortalidad</a:t>
                      </a:r>
                      <a:endParaRPr lang="en-US" sz="1600" dirty="0">
                        <a:latin typeface="Arial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419" sz="1600" dirty="0">
                          <a:latin typeface="Arial"/>
                        </a:rPr>
                        <a:t>Insuficiencia respiratoria (3=30%)</a:t>
                      </a:r>
                    </a:p>
                    <a:p>
                      <a:pPr lvl="0">
                        <a:buNone/>
                      </a:pPr>
                      <a:r>
                        <a:rPr lang="es-419" sz="1600" dirty="0">
                          <a:latin typeface="Arial"/>
                        </a:rPr>
                        <a:t>Neumonía aspirativa (2=20%)</a:t>
                      </a:r>
                      <a:endParaRPr lang="en-US" sz="1600" dirty="0">
                        <a:latin typeface="Arial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9362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DB577B7-6F1C-7E86-ADB1-2F38D27D4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547614"/>
              </p:ext>
            </p:extLst>
          </p:nvPr>
        </p:nvGraphicFramePr>
        <p:xfrm>
          <a:off x="0" y="371347"/>
          <a:ext cx="4012716" cy="3005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8658">
                  <a:extLst>
                    <a:ext uri="{9D8B030D-6E8A-4147-A177-3AD203B41FA5}">
                      <a16:colId xmlns:a16="http://schemas.microsoft.com/office/drawing/2014/main" val="2020953350"/>
                    </a:ext>
                  </a:extLst>
                </a:gridCol>
                <a:gridCol w="2354058">
                  <a:extLst>
                    <a:ext uri="{9D8B030D-6E8A-4147-A177-3AD203B41FA5}">
                      <a16:colId xmlns:a16="http://schemas.microsoft.com/office/drawing/2014/main" val="342393671"/>
                    </a:ext>
                  </a:extLst>
                </a:gridCol>
              </a:tblGrid>
              <a:tr h="34131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FFFFFF"/>
                          </a:solidFill>
                          <a:latin typeface="Arial"/>
                        </a:rPr>
                        <a:t>VARIABLES</a:t>
                      </a:r>
                      <a:r>
                        <a:rPr lang="en-US" sz="1600" b="1" i="0" u="none" strike="noStrike" noProof="0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Arial"/>
                        </a:rPr>
                        <a:t># 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14138"/>
                  </a:ext>
                </a:extLst>
              </a:tr>
              <a:tr h="8690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 err="1">
                          <a:latin typeface="Arial"/>
                        </a:rPr>
                        <a:t>Sexo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Hombres (26=68%)</a:t>
                      </a:r>
                    </a:p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Mujeres (12=32%)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801579"/>
                  </a:ext>
                </a:extLst>
              </a:tr>
              <a:tr h="38986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 err="1">
                          <a:latin typeface="Arial"/>
                        </a:rPr>
                        <a:t>Edad</a:t>
                      </a:r>
                      <a:r>
                        <a:rPr lang="en-US" sz="1600" dirty="0">
                          <a:latin typeface="Arial"/>
                        </a:rPr>
                        <a:t> </a:t>
                      </a:r>
                      <a:r>
                        <a:rPr lang="en-US" sz="1600" dirty="0" err="1">
                          <a:latin typeface="Arial"/>
                        </a:rPr>
                        <a:t>promedio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69 </a:t>
                      </a:r>
                      <a:r>
                        <a:rPr lang="en-US" sz="16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años</a:t>
                      </a: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n-US" sz="1600" dirty="0">
                        <a:latin typeface="Arial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400"/>
                  </a:ext>
                </a:extLst>
              </a:tr>
              <a:tr h="64165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err="1">
                          <a:latin typeface="Arial"/>
                        </a:rPr>
                        <a:t>Localidad</a:t>
                      </a:r>
                      <a:r>
                        <a:rPr lang="en-US" sz="1600" dirty="0">
                          <a:latin typeface="Arial"/>
                        </a:rPr>
                        <a:t> 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/>
                        </a:rPr>
                        <a:t>Cáceres (27=71%)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125220"/>
                  </a:ext>
                </a:extLst>
              </a:tr>
              <a:tr h="38174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Demora en </a:t>
                      </a:r>
                      <a:r>
                        <a:rPr lang="es-419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Dx</a:t>
                      </a:r>
                      <a:endParaRPr lang="en-US" sz="1600" dirty="0">
                        <a:latin typeface="Arial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latin typeface="Arial"/>
                        </a:rPr>
                        <a:t> &gt; 1 </a:t>
                      </a:r>
                      <a:r>
                        <a:rPr lang="en-US" sz="1600" err="1">
                          <a:latin typeface="Arial"/>
                        </a:rPr>
                        <a:t>año</a:t>
                      </a:r>
                      <a:r>
                        <a:rPr lang="en-US" sz="1600" dirty="0">
                          <a:latin typeface="Arial"/>
                        </a:rPr>
                        <a:t> (24=63%)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015445"/>
                  </a:ext>
                </a:extLst>
              </a:tr>
              <a:tr h="38174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>
                          <a:latin typeface="Arial"/>
                        </a:rPr>
                        <a:t>Tipo de ELA 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>
                          <a:latin typeface="Arial"/>
                        </a:rPr>
                        <a:t>Espinal (29=76%)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500123"/>
                  </a:ext>
                </a:extLst>
              </a:tr>
            </a:tbl>
          </a:graphicData>
        </a:graphic>
      </p:graphicFrame>
      <p:sp>
        <p:nvSpPr>
          <p:cNvPr id="7" name="TextBox 7">
            <a:extLst>
              <a:ext uri="{FF2B5EF4-FFF2-40B4-BE49-F238E27FC236}">
                <a16:creationId xmlns:a16="http://schemas.microsoft.com/office/drawing/2014/main" id="{6604B5FE-CE98-73D8-5AAA-4373A4DC7746}"/>
              </a:ext>
            </a:extLst>
          </p:cNvPr>
          <p:cNvSpPr txBox="1"/>
          <p:nvPr/>
        </p:nvSpPr>
        <p:spPr>
          <a:xfrm>
            <a:off x="65925" y="3705761"/>
            <a:ext cx="8368759" cy="13234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 dirty="0">
                <a:latin typeface="Arial"/>
                <a:cs typeface="Arial"/>
              </a:rPr>
              <a:t>CONCLUSIONES: </a:t>
            </a:r>
            <a:endParaRPr lang="en-US" sz="1600" dirty="0">
              <a:latin typeface="Arial"/>
              <a:cs typeface="Arial"/>
            </a:endParaRPr>
          </a:p>
          <a:p>
            <a:pPr algn="just"/>
            <a:r>
              <a:rPr lang="es-ES" sz="1600" dirty="0">
                <a:latin typeface="Arial"/>
                <a:cs typeface="Arial"/>
              </a:rPr>
              <a:t>-Predominio de hombres mayores, con ELA espinal. </a:t>
            </a:r>
            <a:endParaRPr lang="en-US" sz="1600" dirty="0">
              <a:latin typeface="Arial"/>
              <a:cs typeface="Arial"/>
            </a:endParaRPr>
          </a:p>
          <a:p>
            <a:pPr algn="just"/>
            <a:r>
              <a:rPr lang="es-ES" sz="1600" dirty="0">
                <a:latin typeface="Arial"/>
                <a:cs typeface="Arial"/>
              </a:rPr>
              <a:t>-Alta necesidad de VMNI y soporte nutricional</a:t>
            </a:r>
            <a:r>
              <a:rPr lang="es-419" sz="1600" dirty="0">
                <a:latin typeface="Arial"/>
                <a:cs typeface="Arial"/>
              </a:rPr>
              <a:t> avanzado. </a:t>
            </a:r>
            <a:endParaRPr lang="en-US" sz="1600" dirty="0">
              <a:latin typeface="Arial"/>
              <a:cs typeface="Arial"/>
            </a:endParaRPr>
          </a:p>
          <a:p>
            <a:pPr algn="just"/>
            <a:r>
              <a:rPr lang="es-ES" sz="1600" dirty="0">
                <a:latin typeface="Arial"/>
                <a:cs typeface="Arial"/>
              </a:rPr>
              <a:t>-Mortalidad a los 5 años inferior a la descrita en la literatura</a:t>
            </a:r>
            <a:r>
              <a:rPr lang="es-419" sz="1600" dirty="0">
                <a:latin typeface="Arial"/>
                <a:cs typeface="Arial"/>
              </a:rPr>
              <a:t>.</a:t>
            </a:r>
            <a:endParaRPr lang="en-US" sz="1600" dirty="0">
              <a:latin typeface="Arial"/>
              <a:cs typeface="Arial"/>
            </a:endParaRPr>
          </a:p>
          <a:p>
            <a:pPr algn="just"/>
            <a:r>
              <a:rPr lang="es-ES" sz="1600" dirty="0">
                <a:latin typeface="Arial"/>
                <a:cs typeface="Arial"/>
              </a:rPr>
              <a:t>-Atención multidisciplinar temprana  para mejorar supervivencia y calidad de vida.</a:t>
            </a:r>
            <a:endParaRPr lang="en-US" sz="16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8F64074-7A6F-D62B-DEC3-6A57C1542251}"/>
              </a:ext>
            </a:extLst>
          </p:cNvPr>
          <p:cNvSpPr txBox="1"/>
          <p:nvPr/>
        </p:nvSpPr>
        <p:spPr>
          <a:xfrm>
            <a:off x="0" y="-1"/>
            <a:ext cx="914399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>
                <a:ea typeface="Calibri"/>
                <a:cs typeface="Calibri"/>
              </a:rPr>
              <a:t>RESULTADOS: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Presentación en pantalla (16:9)</PresentationFormat>
  <Slides>2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CARACTERIZACIÓN CLÍNICA DE PACIENTES CON ESCLEROSIS LATERAL AMNIOTRÓFICA (ELA) EN EL SERVICIO DE NEUMOLOGÍA 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ZAIDA FABIOLA DONOSO CORREA</cp:lastModifiedBy>
  <cp:revision>86</cp:revision>
  <dcterms:created xsi:type="dcterms:W3CDTF">2024-02-05T13:08:18Z</dcterms:created>
  <dcterms:modified xsi:type="dcterms:W3CDTF">2025-03-02T18:12:07Z</dcterms:modified>
</cp:coreProperties>
</file>