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3b9a50f67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3b9a50f67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7775" y="-55325"/>
            <a:ext cx="9321999" cy="519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6275"/>
            <a:ext cx="9143998" cy="5167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