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DA37A-8852-455A-AA1C-8FA92A67E49A}" v="513" dt="2024-02-22T17:14:09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Andrés" userId="b5293f8884a0dbf1" providerId="LiveId" clId="{2D1DA37A-8852-455A-AA1C-8FA92A67E49A}"/>
    <pc:docChg chg="undo custSel modSld">
      <pc:chgData name="Raquel Andrés" userId="b5293f8884a0dbf1" providerId="LiveId" clId="{2D1DA37A-8852-455A-AA1C-8FA92A67E49A}" dt="2024-02-22T17:36:27.608" v="921" actId="1076"/>
      <pc:docMkLst>
        <pc:docMk/>
      </pc:docMkLst>
      <pc:sldChg chg="addSp delSp modSp mod">
        <pc:chgData name="Raquel Andrés" userId="b5293f8884a0dbf1" providerId="LiveId" clId="{2D1DA37A-8852-455A-AA1C-8FA92A67E49A}" dt="2024-02-22T17:36:27.608" v="921" actId="1076"/>
        <pc:sldMkLst>
          <pc:docMk/>
          <pc:sldMk cId="0" sldId="256"/>
        </pc:sldMkLst>
        <pc:spChg chg="mod">
          <ac:chgData name="Raquel Andrés" userId="b5293f8884a0dbf1" providerId="LiveId" clId="{2D1DA37A-8852-455A-AA1C-8FA92A67E49A}" dt="2024-02-22T17:25:55.118" v="820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Raquel Andrés" userId="b5293f8884a0dbf1" providerId="LiveId" clId="{2D1DA37A-8852-455A-AA1C-8FA92A67E49A}" dt="2024-02-22T17:26:20.299" v="827" actId="14100"/>
          <ac:spMkLst>
            <pc:docMk/>
            <pc:sldMk cId="0" sldId="256"/>
            <ac:spMk id="3" creationId="{00000000-0000-0000-0000-000000000000}"/>
          </ac:spMkLst>
        </pc:spChg>
        <pc:spChg chg="add del mod">
          <ac:chgData name="Raquel Andrés" userId="b5293f8884a0dbf1" providerId="LiveId" clId="{2D1DA37A-8852-455A-AA1C-8FA92A67E49A}" dt="2024-02-22T16:46:26.152" v="441" actId="478"/>
          <ac:spMkLst>
            <pc:docMk/>
            <pc:sldMk cId="0" sldId="256"/>
            <ac:spMk id="4" creationId="{66DAEB34-AE3C-F3E6-C991-56A2C268AD14}"/>
          </ac:spMkLst>
        </pc:spChg>
        <pc:spChg chg="add del mod">
          <ac:chgData name="Raquel Andrés" userId="b5293f8884a0dbf1" providerId="LiveId" clId="{2D1DA37A-8852-455A-AA1C-8FA92A67E49A}" dt="2024-02-22T16:02:36.174" v="180" actId="478"/>
          <ac:spMkLst>
            <pc:docMk/>
            <pc:sldMk cId="0" sldId="256"/>
            <ac:spMk id="5" creationId="{7BF36FC7-72EE-9E42-0352-698B650375C2}"/>
          </ac:spMkLst>
        </pc:spChg>
        <pc:spChg chg="add mod">
          <ac:chgData name="Raquel Andrés" userId="b5293f8884a0dbf1" providerId="LiveId" clId="{2D1DA37A-8852-455A-AA1C-8FA92A67E49A}" dt="2024-02-22T17:26:25.311" v="828" actId="1076"/>
          <ac:spMkLst>
            <pc:docMk/>
            <pc:sldMk cId="0" sldId="256"/>
            <ac:spMk id="8" creationId="{EEC8CFAF-CBA7-40B4-536F-EB19379E1DD5}"/>
          </ac:spMkLst>
        </pc:spChg>
        <pc:spChg chg="add mod">
          <ac:chgData name="Raquel Andrés" userId="b5293f8884a0dbf1" providerId="LiveId" clId="{2D1DA37A-8852-455A-AA1C-8FA92A67E49A}" dt="2024-02-22T17:26:31.477" v="829" actId="1076"/>
          <ac:spMkLst>
            <pc:docMk/>
            <pc:sldMk cId="0" sldId="256"/>
            <ac:spMk id="9" creationId="{44E2A088-9BDE-87FD-FB1F-B85F587691CB}"/>
          </ac:spMkLst>
        </pc:spChg>
        <pc:spChg chg="add mod">
          <ac:chgData name="Raquel Andrés" userId="b5293f8884a0dbf1" providerId="LiveId" clId="{2D1DA37A-8852-455A-AA1C-8FA92A67E49A}" dt="2024-02-22T17:34:23.510" v="899" actId="1076"/>
          <ac:spMkLst>
            <pc:docMk/>
            <pc:sldMk cId="0" sldId="256"/>
            <ac:spMk id="11" creationId="{73790CE8-318D-874F-AA34-9BAF88626A06}"/>
          </ac:spMkLst>
        </pc:spChg>
        <pc:spChg chg="add mod">
          <ac:chgData name="Raquel Andrés" userId="b5293f8884a0dbf1" providerId="LiveId" clId="{2D1DA37A-8852-455A-AA1C-8FA92A67E49A}" dt="2024-02-22T17:34:36.487" v="901" actId="14100"/>
          <ac:spMkLst>
            <pc:docMk/>
            <pc:sldMk cId="0" sldId="256"/>
            <ac:spMk id="12" creationId="{9D80D7C6-035E-B8A3-F984-DC13CE7452E0}"/>
          </ac:spMkLst>
        </pc:spChg>
        <pc:spChg chg="add mod">
          <ac:chgData name="Raquel Andrés" userId="b5293f8884a0dbf1" providerId="LiveId" clId="{2D1DA37A-8852-455A-AA1C-8FA92A67E49A}" dt="2024-02-22T17:35:36.514" v="911" actId="1076"/>
          <ac:spMkLst>
            <pc:docMk/>
            <pc:sldMk cId="0" sldId="256"/>
            <ac:spMk id="13" creationId="{ED09AE46-C494-21C8-EE16-1C13B1481210}"/>
          </ac:spMkLst>
        </pc:spChg>
        <pc:spChg chg="add mod">
          <ac:chgData name="Raquel Andrés" userId="b5293f8884a0dbf1" providerId="LiveId" clId="{2D1DA37A-8852-455A-AA1C-8FA92A67E49A}" dt="2024-02-22T17:36:12.200" v="918" actId="14100"/>
          <ac:spMkLst>
            <pc:docMk/>
            <pc:sldMk cId="0" sldId="256"/>
            <ac:spMk id="14" creationId="{53836F66-E775-B41C-6906-EA9F1127DC80}"/>
          </ac:spMkLst>
        </pc:spChg>
        <pc:spChg chg="add mod">
          <ac:chgData name="Raquel Andrés" userId="b5293f8884a0dbf1" providerId="LiveId" clId="{2D1DA37A-8852-455A-AA1C-8FA92A67E49A}" dt="2024-02-22T17:36:27.608" v="921" actId="1076"/>
          <ac:spMkLst>
            <pc:docMk/>
            <pc:sldMk cId="0" sldId="256"/>
            <ac:spMk id="15" creationId="{5B25CE5E-425E-6A32-5E14-DDA4332555E8}"/>
          </ac:spMkLst>
        </pc:spChg>
        <pc:spChg chg="add mod">
          <ac:chgData name="Raquel Andrés" userId="b5293f8884a0dbf1" providerId="LiveId" clId="{2D1DA37A-8852-455A-AA1C-8FA92A67E49A}" dt="2024-02-22T17:35:40.505" v="912" actId="14100"/>
          <ac:spMkLst>
            <pc:docMk/>
            <pc:sldMk cId="0" sldId="256"/>
            <ac:spMk id="16" creationId="{397FE219-1BD7-DA3F-F5AD-BD073473420A}"/>
          </ac:spMkLst>
        </pc:spChg>
        <pc:spChg chg="add mod">
          <ac:chgData name="Raquel Andrés" userId="b5293f8884a0dbf1" providerId="LiveId" clId="{2D1DA37A-8852-455A-AA1C-8FA92A67E49A}" dt="2024-02-22T17:34:44.979" v="902" actId="1076"/>
          <ac:spMkLst>
            <pc:docMk/>
            <pc:sldMk cId="0" sldId="256"/>
            <ac:spMk id="17" creationId="{8C9C5E90-1672-7EA4-3A03-27204A4AB840}"/>
          </ac:spMkLst>
        </pc:spChg>
        <pc:spChg chg="add mod">
          <ac:chgData name="Raquel Andrés" userId="b5293f8884a0dbf1" providerId="LiveId" clId="{2D1DA37A-8852-455A-AA1C-8FA92A67E49A}" dt="2024-02-22T17:35:50.632" v="913" actId="1076"/>
          <ac:spMkLst>
            <pc:docMk/>
            <pc:sldMk cId="0" sldId="256"/>
            <ac:spMk id="18" creationId="{B396E9D2-21F5-7B4E-6168-7BE40CF534A7}"/>
          </ac:spMkLst>
        </pc:spChg>
        <pc:graphicFrameChg chg="add del mod modGraphic">
          <ac:chgData name="Raquel Andrés" userId="b5293f8884a0dbf1" providerId="LiveId" clId="{2D1DA37A-8852-455A-AA1C-8FA92A67E49A}" dt="2024-02-22T16:12:09.463" v="240" actId="478"/>
          <ac:graphicFrameMkLst>
            <pc:docMk/>
            <pc:sldMk cId="0" sldId="256"/>
            <ac:graphicFrameMk id="6" creationId="{45E5E9F3-BAD5-E2D7-444D-F6E942628CFC}"/>
          </ac:graphicFrameMkLst>
        </pc:graphicFrameChg>
        <pc:graphicFrameChg chg="add mod modGraphic">
          <ac:chgData name="Raquel Andrés" userId="b5293f8884a0dbf1" providerId="LiveId" clId="{2D1DA37A-8852-455A-AA1C-8FA92A67E49A}" dt="2024-02-22T17:34:18.543" v="898" actId="1076"/>
          <ac:graphicFrameMkLst>
            <pc:docMk/>
            <pc:sldMk cId="0" sldId="256"/>
            <ac:graphicFrameMk id="7" creationId="{2D70C551-B53B-61FE-6C87-041347E26D4E}"/>
          </ac:graphicFrameMkLst>
        </pc:graphicFrameChg>
        <pc:graphicFrameChg chg="add del mod modGraphic">
          <ac:chgData name="Raquel Andrés" userId="b5293f8884a0dbf1" providerId="LiveId" clId="{2D1DA37A-8852-455A-AA1C-8FA92A67E49A}" dt="2024-02-22T16:51:04.452" v="495" actId="478"/>
          <ac:graphicFrameMkLst>
            <pc:docMk/>
            <pc:sldMk cId="0" sldId="256"/>
            <ac:graphicFrameMk id="10" creationId="{09C91AB9-92B4-DE04-5F77-EC53C9138931}"/>
          </ac:graphicFrameMkLst>
        </pc:graphicFrameChg>
      </pc:sldChg>
      <pc:sldChg chg="addSp delSp modSp mod">
        <pc:chgData name="Raquel Andrés" userId="b5293f8884a0dbf1" providerId="LiveId" clId="{2D1DA37A-8852-455A-AA1C-8FA92A67E49A}" dt="2024-02-22T17:14:09.414" v="762" actId="208"/>
        <pc:sldMkLst>
          <pc:docMk/>
          <pc:sldMk cId="0" sldId="257"/>
        </pc:sldMkLst>
        <pc:spChg chg="del">
          <ac:chgData name="Raquel Andrés" userId="b5293f8884a0dbf1" providerId="LiveId" clId="{2D1DA37A-8852-455A-AA1C-8FA92A67E49A}" dt="2024-02-21T19:18:14.201" v="41" actId="478"/>
          <ac:spMkLst>
            <pc:docMk/>
            <pc:sldMk cId="0" sldId="257"/>
            <ac:spMk id="2" creationId="{00000000-0000-0000-0000-000000000000}"/>
          </ac:spMkLst>
        </pc:spChg>
        <pc:spChg chg="del">
          <ac:chgData name="Raquel Andrés" userId="b5293f8884a0dbf1" providerId="LiveId" clId="{2D1DA37A-8852-455A-AA1C-8FA92A67E49A}" dt="2024-02-21T19:18:16.092" v="42" actId="478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Raquel Andrés" userId="b5293f8884a0dbf1" providerId="LiveId" clId="{2D1DA37A-8852-455A-AA1C-8FA92A67E49A}" dt="2024-02-22T17:10:07.467" v="757" actId="1076"/>
          <ac:spMkLst>
            <pc:docMk/>
            <pc:sldMk cId="0" sldId="257"/>
            <ac:spMk id="3" creationId="{1A71FBBB-52C4-EC04-F7A4-7F891B255B96}"/>
          </ac:spMkLst>
        </pc:spChg>
        <pc:spChg chg="add mod">
          <ac:chgData name="Raquel Andrés" userId="b5293f8884a0dbf1" providerId="LiveId" clId="{2D1DA37A-8852-455A-AA1C-8FA92A67E49A}" dt="2024-02-22T17:09:40.066" v="755" actId="122"/>
          <ac:spMkLst>
            <pc:docMk/>
            <pc:sldMk cId="0" sldId="257"/>
            <ac:spMk id="4" creationId="{B476B6EA-1607-1EF5-4173-722EACFB6950}"/>
          </ac:spMkLst>
        </pc:spChg>
        <pc:spChg chg="add mod">
          <ac:chgData name="Raquel Andrés" userId="b5293f8884a0dbf1" providerId="LiveId" clId="{2D1DA37A-8852-455A-AA1C-8FA92A67E49A}" dt="2024-02-22T17:10:11.489" v="758" actId="1076"/>
          <ac:spMkLst>
            <pc:docMk/>
            <pc:sldMk cId="0" sldId="257"/>
            <ac:spMk id="5" creationId="{DE228011-5969-E734-2F28-0548052BE4CF}"/>
          </ac:spMkLst>
        </pc:spChg>
        <pc:spChg chg="add mod">
          <ac:chgData name="Raquel Andrés" userId="b5293f8884a0dbf1" providerId="LiveId" clId="{2D1DA37A-8852-455A-AA1C-8FA92A67E49A}" dt="2024-02-22T17:02:31.254" v="655"/>
          <ac:spMkLst>
            <pc:docMk/>
            <pc:sldMk cId="0" sldId="257"/>
            <ac:spMk id="6" creationId="{1FAD8639-57E5-C224-7724-48E3F9DE5B70}"/>
          </ac:spMkLst>
        </pc:spChg>
        <pc:spChg chg="add mod">
          <ac:chgData name="Raquel Andrés" userId="b5293f8884a0dbf1" providerId="LiveId" clId="{2D1DA37A-8852-455A-AA1C-8FA92A67E49A}" dt="2024-02-22T17:10:19.360" v="759" actId="1076"/>
          <ac:spMkLst>
            <pc:docMk/>
            <pc:sldMk cId="0" sldId="257"/>
            <ac:spMk id="7" creationId="{EF97E87F-E9FA-5044-8754-59B0EE062CD1}"/>
          </ac:spMkLst>
        </pc:spChg>
        <pc:spChg chg="add mod">
          <ac:chgData name="Raquel Andrés" userId="b5293f8884a0dbf1" providerId="LiveId" clId="{2D1DA37A-8852-455A-AA1C-8FA92A67E49A}" dt="2024-02-22T17:10:28.380" v="760" actId="1076"/>
          <ac:spMkLst>
            <pc:docMk/>
            <pc:sldMk cId="0" sldId="257"/>
            <ac:spMk id="8" creationId="{47CD6E67-66C8-3FC8-0A2A-C6CB267CF457}"/>
          </ac:spMkLst>
        </pc:spChg>
        <pc:graphicFrameChg chg="add mod modGraphic">
          <ac:chgData name="Raquel Andrés" userId="b5293f8884a0dbf1" providerId="LiveId" clId="{2D1DA37A-8852-455A-AA1C-8FA92A67E49A}" dt="2024-02-22T17:14:09.414" v="762" actId="208"/>
          <ac:graphicFrameMkLst>
            <pc:docMk/>
            <pc:sldMk cId="0" sldId="257"/>
            <ac:graphicFrameMk id="2" creationId="{77C50D77-43FE-C782-D90D-D1BB357D2A92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314A8B-4323-4385-89E2-BF504CE1AFE4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2786474-5561-412A-93F1-F12590F51F18}">
      <dgm:prSet phldrT="[Texto]" custT="1"/>
      <dgm:spPr/>
      <dgm:t>
        <a:bodyPr/>
        <a:lstStyle/>
        <a:p>
          <a:r>
            <a:rPr lang="es-ES" sz="1600" dirty="0"/>
            <a:t>Silicosis por aglomerados de sílice (AS)</a:t>
          </a:r>
        </a:p>
      </dgm:t>
    </dgm:pt>
    <dgm:pt modelId="{97B48D8C-AC13-428A-89EF-09D1DD00F6DA}" type="parTrans" cxnId="{2E430163-FE8C-4681-A5D5-788F4BEB3521}">
      <dgm:prSet/>
      <dgm:spPr/>
      <dgm:t>
        <a:bodyPr/>
        <a:lstStyle/>
        <a:p>
          <a:endParaRPr lang="es-ES"/>
        </a:p>
      </dgm:t>
    </dgm:pt>
    <dgm:pt modelId="{2A3305D8-E2EF-41B4-99AE-49AE8F377DFC}" type="sibTrans" cxnId="{2E430163-FE8C-4681-A5D5-788F4BEB3521}">
      <dgm:prSet/>
      <dgm:spPr/>
      <dgm:t>
        <a:bodyPr/>
        <a:lstStyle/>
        <a:p>
          <a:endParaRPr lang="es-ES"/>
        </a:p>
      </dgm:t>
    </dgm:pt>
    <dgm:pt modelId="{997DBF24-7CE8-4ECC-A606-EDD6B32ED94D}">
      <dgm:prSet phldrT="[Texto]" custT="1"/>
      <dgm:spPr/>
      <dgm:t>
        <a:bodyPr/>
        <a:lstStyle/>
        <a:p>
          <a:r>
            <a:rPr lang="es-ES" sz="1200" dirty="0"/>
            <a:t>Enfermedad emergente</a:t>
          </a:r>
        </a:p>
      </dgm:t>
    </dgm:pt>
    <dgm:pt modelId="{E57E1D68-3C8D-4AB4-A31A-5B2B04ACBDF1}" type="parTrans" cxnId="{D5892ECF-08A7-493B-9F9C-0DE5C7C3A374}">
      <dgm:prSet/>
      <dgm:spPr/>
      <dgm:t>
        <a:bodyPr/>
        <a:lstStyle/>
        <a:p>
          <a:endParaRPr lang="es-ES"/>
        </a:p>
      </dgm:t>
    </dgm:pt>
    <dgm:pt modelId="{9EC07B9A-14D9-49B0-93C8-02CCFD403F78}" type="sibTrans" cxnId="{D5892ECF-08A7-493B-9F9C-0DE5C7C3A374}">
      <dgm:prSet/>
      <dgm:spPr/>
      <dgm:t>
        <a:bodyPr/>
        <a:lstStyle/>
        <a:p>
          <a:endParaRPr lang="es-ES"/>
        </a:p>
      </dgm:t>
    </dgm:pt>
    <dgm:pt modelId="{EE9E3280-38F7-495D-A823-31FA741DB85C}">
      <dgm:prSet phldrT="[Texto]" custT="1"/>
      <dgm:spPr/>
      <dgm:t>
        <a:bodyPr/>
        <a:lstStyle/>
        <a:p>
          <a:r>
            <a:rPr lang="es-ES" sz="1200" dirty="0"/>
            <a:t>Más agresiva</a:t>
          </a:r>
        </a:p>
      </dgm:t>
    </dgm:pt>
    <dgm:pt modelId="{FDAB1AB7-0AF7-47DF-B227-180C17B3BA57}" type="parTrans" cxnId="{46974A4A-F726-412B-86BD-5C00862FDB0E}">
      <dgm:prSet/>
      <dgm:spPr/>
      <dgm:t>
        <a:bodyPr/>
        <a:lstStyle/>
        <a:p>
          <a:endParaRPr lang="es-ES"/>
        </a:p>
      </dgm:t>
    </dgm:pt>
    <dgm:pt modelId="{A8261B12-5828-4C2C-A3BB-93A09A30626B}" type="sibTrans" cxnId="{46974A4A-F726-412B-86BD-5C00862FDB0E}">
      <dgm:prSet/>
      <dgm:spPr/>
      <dgm:t>
        <a:bodyPr/>
        <a:lstStyle/>
        <a:p>
          <a:endParaRPr lang="es-ES"/>
        </a:p>
      </dgm:t>
    </dgm:pt>
    <dgm:pt modelId="{403F8B01-338B-4E4D-8682-ED13BD801D98}">
      <dgm:prSet phldrT="[Texto]" custT="1"/>
      <dgm:spPr/>
      <dgm:t>
        <a:bodyPr/>
        <a:lstStyle/>
        <a:p>
          <a:r>
            <a:rPr lang="es-ES" sz="1200" dirty="0"/>
            <a:t>Cuarzo (80%)</a:t>
          </a:r>
        </a:p>
        <a:p>
          <a:r>
            <a:rPr lang="es-ES" sz="1200" dirty="0"/>
            <a:t>Resinas sintéticas</a:t>
          </a:r>
        </a:p>
        <a:p>
          <a:r>
            <a:rPr lang="es-ES" sz="1200" dirty="0"/>
            <a:t>Ti, Al…</a:t>
          </a:r>
          <a:endParaRPr lang="es-ES" sz="800" dirty="0"/>
        </a:p>
      </dgm:t>
    </dgm:pt>
    <dgm:pt modelId="{8CD114C4-7FAF-41C4-B942-8210B1F0BAE3}" type="parTrans" cxnId="{54A474E2-868C-4AFA-AE6C-9B9DDE7C0AA3}">
      <dgm:prSet/>
      <dgm:spPr/>
      <dgm:t>
        <a:bodyPr/>
        <a:lstStyle/>
        <a:p>
          <a:endParaRPr lang="es-ES"/>
        </a:p>
      </dgm:t>
    </dgm:pt>
    <dgm:pt modelId="{186E1ACC-FF1C-4B2E-8E7C-E35794C65B61}" type="sibTrans" cxnId="{54A474E2-868C-4AFA-AE6C-9B9DDE7C0AA3}">
      <dgm:prSet/>
      <dgm:spPr/>
      <dgm:t>
        <a:bodyPr/>
        <a:lstStyle/>
        <a:p>
          <a:endParaRPr lang="es-ES"/>
        </a:p>
      </dgm:t>
    </dgm:pt>
    <dgm:pt modelId="{5C495B69-2BAA-431D-8E6A-1B54AE2C0981}">
      <dgm:prSet phldrT="[Texto]" custT="1"/>
      <dgm:spPr/>
      <dgm:t>
        <a:bodyPr/>
        <a:lstStyle/>
        <a:p>
          <a:r>
            <a:rPr lang="es-ES" sz="1200" dirty="0"/>
            <a:t>Epidemia laboral</a:t>
          </a:r>
        </a:p>
      </dgm:t>
    </dgm:pt>
    <dgm:pt modelId="{847CF394-68B9-4812-9784-83E82A99F9A4}" type="parTrans" cxnId="{1DE5810C-334F-4448-A0C3-7D7850A5AF2D}">
      <dgm:prSet/>
      <dgm:spPr/>
      <dgm:t>
        <a:bodyPr/>
        <a:lstStyle/>
        <a:p>
          <a:endParaRPr lang="es-ES"/>
        </a:p>
      </dgm:t>
    </dgm:pt>
    <dgm:pt modelId="{DEE32804-345C-460F-B48D-F061108AE8DA}" type="sibTrans" cxnId="{1DE5810C-334F-4448-A0C3-7D7850A5AF2D}">
      <dgm:prSet/>
      <dgm:spPr/>
      <dgm:t>
        <a:bodyPr/>
        <a:lstStyle/>
        <a:p>
          <a:endParaRPr lang="es-ES"/>
        </a:p>
      </dgm:t>
    </dgm:pt>
    <dgm:pt modelId="{A534912F-5F16-4DB3-A7BC-D4E508E3D13B}" type="pres">
      <dgm:prSet presAssocID="{0E314A8B-4323-4385-89E2-BF504CE1AFE4}" presName="composite" presStyleCnt="0">
        <dgm:presLayoutVars>
          <dgm:chMax val="1"/>
          <dgm:dir/>
          <dgm:resizeHandles val="exact"/>
        </dgm:presLayoutVars>
      </dgm:prSet>
      <dgm:spPr/>
    </dgm:pt>
    <dgm:pt modelId="{D5C98B0E-8809-47EA-8397-602E29C8EB4F}" type="pres">
      <dgm:prSet presAssocID="{0E314A8B-4323-4385-89E2-BF504CE1AFE4}" presName="radial" presStyleCnt="0">
        <dgm:presLayoutVars>
          <dgm:animLvl val="ctr"/>
        </dgm:presLayoutVars>
      </dgm:prSet>
      <dgm:spPr/>
    </dgm:pt>
    <dgm:pt modelId="{6CFF0D28-6610-44FB-B7B7-06FEDBE685EF}" type="pres">
      <dgm:prSet presAssocID="{42786474-5561-412A-93F1-F12590F51F18}" presName="centerShape" presStyleLbl="vennNode1" presStyleIdx="0" presStyleCnt="5" custScaleX="91770" custScaleY="82111"/>
      <dgm:spPr/>
    </dgm:pt>
    <dgm:pt modelId="{ABC9E08D-EF19-40B3-A412-0A2BAD027E67}" type="pres">
      <dgm:prSet presAssocID="{997DBF24-7CE8-4ECC-A606-EDD6B32ED94D}" presName="node" presStyleLbl="vennNode1" presStyleIdx="1" presStyleCnt="5" custScaleX="133484" custScaleY="99848" custRadScaleRad="81681" custRadScaleInc="755">
        <dgm:presLayoutVars>
          <dgm:bulletEnabled val="1"/>
        </dgm:presLayoutVars>
      </dgm:prSet>
      <dgm:spPr/>
    </dgm:pt>
    <dgm:pt modelId="{09803D51-DB0D-4DFD-ABEB-099CA398EC8B}" type="pres">
      <dgm:prSet presAssocID="{EE9E3280-38F7-495D-A823-31FA741DB85C}" presName="node" presStyleLbl="vennNode1" presStyleIdx="2" presStyleCnt="5" custScaleX="128321" custScaleY="117163">
        <dgm:presLayoutVars>
          <dgm:bulletEnabled val="1"/>
        </dgm:presLayoutVars>
      </dgm:prSet>
      <dgm:spPr/>
    </dgm:pt>
    <dgm:pt modelId="{40749D6A-839B-41FA-A8FF-40E80C897F83}" type="pres">
      <dgm:prSet presAssocID="{403F8B01-338B-4E4D-8682-ED13BD801D98}" presName="node" presStyleLbl="vennNode1" presStyleIdx="3" presStyleCnt="5" custScaleX="164329" custScaleY="147058">
        <dgm:presLayoutVars>
          <dgm:bulletEnabled val="1"/>
        </dgm:presLayoutVars>
      </dgm:prSet>
      <dgm:spPr/>
    </dgm:pt>
    <dgm:pt modelId="{501356CB-B4AD-4496-8493-8F39E6F8DE62}" type="pres">
      <dgm:prSet presAssocID="{5C495B69-2BAA-431D-8E6A-1B54AE2C0981}" presName="node" presStyleLbl="vennNode1" presStyleIdx="4" presStyleCnt="5" custScaleX="123272" custScaleY="117163">
        <dgm:presLayoutVars>
          <dgm:bulletEnabled val="1"/>
        </dgm:presLayoutVars>
      </dgm:prSet>
      <dgm:spPr/>
    </dgm:pt>
  </dgm:ptLst>
  <dgm:cxnLst>
    <dgm:cxn modelId="{DE75D504-C329-4BED-9599-A5A71F442FC1}" type="presOf" srcId="{0E314A8B-4323-4385-89E2-BF504CE1AFE4}" destId="{A534912F-5F16-4DB3-A7BC-D4E508E3D13B}" srcOrd="0" destOrd="0" presId="urn:microsoft.com/office/officeart/2005/8/layout/radial3"/>
    <dgm:cxn modelId="{1DE5810C-334F-4448-A0C3-7D7850A5AF2D}" srcId="{42786474-5561-412A-93F1-F12590F51F18}" destId="{5C495B69-2BAA-431D-8E6A-1B54AE2C0981}" srcOrd="3" destOrd="0" parTransId="{847CF394-68B9-4812-9784-83E82A99F9A4}" sibTransId="{DEE32804-345C-460F-B48D-F061108AE8DA}"/>
    <dgm:cxn modelId="{788D9517-480F-46B3-9DDA-231BC93C117A}" type="presOf" srcId="{403F8B01-338B-4E4D-8682-ED13BD801D98}" destId="{40749D6A-839B-41FA-A8FF-40E80C897F83}" srcOrd="0" destOrd="0" presId="urn:microsoft.com/office/officeart/2005/8/layout/radial3"/>
    <dgm:cxn modelId="{2E430163-FE8C-4681-A5D5-788F4BEB3521}" srcId="{0E314A8B-4323-4385-89E2-BF504CE1AFE4}" destId="{42786474-5561-412A-93F1-F12590F51F18}" srcOrd="0" destOrd="0" parTransId="{97B48D8C-AC13-428A-89EF-09D1DD00F6DA}" sibTransId="{2A3305D8-E2EF-41B4-99AE-49AE8F377DFC}"/>
    <dgm:cxn modelId="{46974A4A-F726-412B-86BD-5C00862FDB0E}" srcId="{42786474-5561-412A-93F1-F12590F51F18}" destId="{EE9E3280-38F7-495D-A823-31FA741DB85C}" srcOrd="1" destOrd="0" parTransId="{FDAB1AB7-0AF7-47DF-B227-180C17B3BA57}" sibTransId="{A8261B12-5828-4C2C-A3BB-93A09A30626B}"/>
    <dgm:cxn modelId="{3C010F70-5E5D-4436-8851-4D5FA23A584C}" type="presOf" srcId="{EE9E3280-38F7-495D-A823-31FA741DB85C}" destId="{09803D51-DB0D-4DFD-ABEB-099CA398EC8B}" srcOrd="0" destOrd="0" presId="urn:microsoft.com/office/officeart/2005/8/layout/radial3"/>
    <dgm:cxn modelId="{D55239BF-1600-4CCA-9111-F4513782E3CA}" type="presOf" srcId="{5C495B69-2BAA-431D-8E6A-1B54AE2C0981}" destId="{501356CB-B4AD-4496-8493-8F39E6F8DE62}" srcOrd="0" destOrd="0" presId="urn:microsoft.com/office/officeart/2005/8/layout/radial3"/>
    <dgm:cxn modelId="{D5892ECF-08A7-493B-9F9C-0DE5C7C3A374}" srcId="{42786474-5561-412A-93F1-F12590F51F18}" destId="{997DBF24-7CE8-4ECC-A606-EDD6B32ED94D}" srcOrd="0" destOrd="0" parTransId="{E57E1D68-3C8D-4AB4-A31A-5B2B04ACBDF1}" sibTransId="{9EC07B9A-14D9-49B0-93C8-02CCFD403F78}"/>
    <dgm:cxn modelId="{37A762DC-5C1B-4EC2-B38F-E3F51E4EF4A5}" type="presOf" srcId="{42786474-5561-412A-93F1-F12590F51F18}" destId="{6CFF0D28-6610-44FB-B7B7-06FEDBE685EF}" srcOrd="0" destOrd="0" presId="urn:microsoft.com/office/officeart/2005/8/layout/radial3"/>
    <dgm:cxn modelId="{E7DC3ADF-50BE-4928-B1AF-2399CD21077B}" type="presOf" srcId="{997DBF24-7CE8-4ECC-A606-EDD6B32ED94D}" destId="{ABC9E08D-EF19-40B3-A412-0A2BAD027E67}" srcOrd="0" destOrd="0" presId="urn:microsoft.com/office/officeart/2005/8/layout/radial3"/>
    <dgm:cxn modelId="{54A474E2-868C-4AFA-AE6C-9B9DDE7C0AA3}" srcId="{42786474-5561-412A-93F1-F12590F51F18}" destId="{403F8B01-338B-4E4D-8682-ED13BD801D98}" srcOrd="2" destOrd="0" parTransId="{8CD114C4-7FAF-41C4-B942-8210B1F0BAE3}" sibTransId="{186E1ACC-FF1C-4B2E-8E7C-E35794C65B61}"/>
    <dgm:cxn modelId="{813C326B-AF2E-4ACF-80BF-FB84DAAE87D9}" type="presParOf" srcId="{A534912F-5F16-4DB3-A7BC-D4E508E3D13B}" destId="{D5C98B0E-8809-47EA-8397-602E29C8EB4F}" srcOrd="0" destOrd="0" presId="urn:microsoft.com/office/officeart/2005/8/layout/radial3"/>
    <dgm:cxn modelId="{452DB6B9-E8AF-43FA-90D6-E71BF412A145}" type="presParOf" srcId="{D5C98B0E-8809-47EA-8397-602E29C8EB4F}" destId="{6CFF0D28-6610-44FB-B7B7-06FEDBE685EF}" srcOrd="0" destOrd="0" presId="urn:microsoft.com/office/officeart/2005/8/layout/radial3"/>
    <dgm:cxn modelId="{3545C682-5B63-4202-9B71-D2FCC1E3880A}" type="presParOf" srcId="{D5C98B0E-8809-47EA-8397-602E29C8EB4F}" destId="{ABC9E08D-EF19-40B3-A412-0A2BAD027E67}" srcOrd="1" destOrd="0" presId="urn:microsoft.com/office/officeart/2005/8/layout/radial3"/>
    <dgm:cxn modelId="{69E480DC-5882-47D6-8EBF-CBD08F96B29C}" type="presParOf" srcId="{D5C98B0E-8809-47EA-8397-602E29C8EB4F}" destId="{09803D51-DB0D-4DFD-ABEB-099CA398EC8B}" srcOrd="2" destOrd="0" presId="urn:microsoft.com/office/officeart/2005/8/layout/radial3"/>
    <dgm:cxn modelId="{A1F2C8EC-CBF0-4C43-85B9-B303AA8281EC}" type="presParOf" srcId="{D5C98B0E-8809-47EA-8397-602E29C8EB4F}" destId="{40749D6A-839B-41FA-A8FF-40E80C897F83}" srcOrd="3" destOrd="0" presId="urn:microsoft.com/office/officeart/2005/8/layout/radial3"/>
    <dgm:cxn modelId="{F81B6FAA-59BB-4794-A6D9-DFA36CEAB442}" type="presParOf" srcId="{D5C98B0E-8809-47EA-8397-602E29C8EB4F}" destId="{501356CB-B4AD-4496-8493-8F39E6F8DE62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90B11E-C510-4E41-9F61-EA7478F125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0941D0F-3579-4923-8DDF-310C69009D87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dirty="0"/>
            <a:t>A549 + U937 (activadas previamente)</a:t>
          </a:r>
        </a:p>
      </dgm:t>
    </dgm:pt>
    <dgm:pt modelId="{F45EC98F-C3E2-4828-B57F-F9770E5379D4}" type="parTrans" cxnId="{D251645A-2605-45EA-A815-0D65A5D55D96}">
      <dgm:prSet/>
      <dgm:spPr/>
      <dgm:t>
        <a:bodyPr/>
        <a:lstStyle/>
        <a:p>
          <a:endParaRPr lang="es-ES"/>
        </a:p>
      </dgm:t>
    </dgm:pt>
    <dgm:pt modelId="{90010166-CB88-4494-9C49-8225C4E2E9D3}" type="sibTrans" cxnId="{D251645A-2605-45EA-A815-0D65A5D55D96}">
      <dgm:prSet/>
      <dgm:spPr/>
      <dgm:t>
        <a:bodyPr/>
        <a:lstStyle/>
        <a:p>
          <a:endParaRPr lang="es-ES"/>
        </a:p>
      </dgm:t>
    </dgm:pt>
    <dgm:pt modelId="{FB101012-EF07-4E7F-9399-6F87F69FD60A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dirty="0"/>
            <a:t>Para M2, M5, M6 y M7</a:t>
          </a:r>
        </a:p>
      </dgm:t>
    </dgm:pt>
    <dgm:pt modelId="{5A78FEB0-0CA5-48C5-BE04-B9B6918110B2}" type="parTrans" cxnId="{F5D87067-90D1-4A39-B1DC-3A4ECDCEE688}">
      <dgm:prSet/>
      <dgm:spPr/>
      <dgm:t>
        <a:bodyPr/>
        <a:lstStyle/>
        <a:p>
          <a:endParaRPr lang="es-ES"/>
        </a:p>
      </dgm:t>
    </dgm:pt>
    <dgm:pt modelId="{7F2CFBF8-D900-49F6-B598-9FE08ADE7F5B}" type="sibTrans" cxnId="{F5D87067-90D1-4A39-B1DC-3A4ECDCEE688}">
      <dgm:prSet/>
      <dgm:spPr/>
      <dgm:t>
        <a:bodyPr/>
        <a:lstStyle/>
        <a:p>
          <a:endParaRPr lang="es-ES"/>
        </a:p>
      </dgm:t>
    </dgm:pt>
    <dgm:pt modelId="{8D58D81E-1BE5-4450-95C5-B1630AC634F9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dirty="0"/>
            <a:t>Para M6 </a:t>
          </a:r>
        </a:p>
      </dgm:t>
    </dgm:pt>
    <dgm:pt modelId="{24F621DA-0A20-4D94-A1DC-F504CFE25A31}" type="parTrans" cxnId="{3EE346AC-B28A-441E-BE56-1C292B40000B}">
      <dgm:prSet/>
      <dgm:spPr/>
      <dgm:t>
        <a:bodyPr/>
        <a:lstStyle/>
        <a:p>
          <a:endParaRPr lang="es-ES"/>
        </a:p>
      </dgm:t>
    </dgm:pt>
    <dgm:pt modelId="{0A696EA6-A3B1-451F-AD17-A6BE29456F8D}" type="sibTrans" cxnId="{3EE346AC-B28A-441E-BE56-1C292B40000B}">
      <dgm:prSet/>
      <dgm:spPr/>
      <dgm:t>
        <a:bodyPr/>
        <a:lstStyle/>
        <a:p>
          <a:endParaRPr lang="es-ES"/>
        </a:p>
      </dgm:t>
    </dgm:pt>
    <dgm:pt modelId="{14D26561-2320-4FB6-9EA6-819633B4D782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dirty="0"/>
            <a:t>Para M2 y M5</a:t>
          </a:r>
        </a:p>
      </dgm:t>
    </dgm:pt>
    <dgm:pt modelId="{6A8AE714-9B04-4FCD-BABF-CDC990034747}" type="parTrans" cxnId="{EF6BFD1F-9210-400B-B32B-9F41613BAC1F}">
      <dgm:prSet/>
      <dgm:spPr/>
      <dgm:t>
        <a:bodyPr/>
        <a:lstStyle/>
        <a:p>
          <a:endParaRPr lang="es-ES"/>
        </a:p>
      </dgm:t>
    </dgm:pt>
    <dgm:pt modelId="{166CDCB2-3F00-4F0D-B703-3BAE9F242529}" type="sibTrans" cxnId="{EF6BFD1F-9210-400B-B32B-9F41613BAC1F}">
      <dgm:prSet/>
      <dgm:spPr/>
      <dgm:t>
        <a:bodyPr/>
        <a:lstStyle/>
        <a:p>
          <a:endParaRPr lang="es-ES"/>
        </a:p>
      </dgm:t>
    </dgm:pt>
    <dgm:pt modelId="{99C3CFEF-6485-44D9-9C25-831AAE8D0743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dirty="0"/>
            <a:t>Para M5</a:t>
          </a:r>
        </a:p>
      </dgm:t>
    </dgm:pt>
    <dgm:pt modelId="{D7F51B90-9770-42C1-8B16-8CFE9DE2C67F}" type="parTrans" cxnId="{26921E40-1EE0-4409-B252-E5268723C968}">
      <dgm:prSet/>
      <dgm:spPr/>
      <dgm:t>
        <a:bodyPr/>
        <a:lstStyle/>
        <a:p>
          <a:endParaRPr lang="es-ES"/>
        </a:p>
      </dgm:t>
    </dgm:pt>
    <dgm:pt modelId="{B404E96A-7CAE-4499-ADA6-D4E8CA9ED6D7}" type="sibTrans" cxnId="{26921E40-1EE0-4409-B252-E5268723C968}">
      <dgm:prSet/>
      <dgm:spPr/>
      <dgm:t>
        <a:bodyPr/>
        <a:lstStyle/>
        <a:p>
          <a:endParaRPr lang="es-ES"/>
        </a:p>
      </dgm:t>
    </dgm:pt>
    <dgm:pt modelId="{3E59BD50-915A-42A3-B86F-22350829114D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s-ES" dirty="0"/>
            <a:t>Vimentina</a:t>
          </a:r>
        </a:p>
        <a:p>
          <a:r>
            <a:rPr lang="es-ES" dirty="0"/>
            <a:t>α-SMA</a:t>
          </a:r>
        </a:p>
        <a:p>
          <a:r>
            <a:rPr lang="es-ES" dirty="0"/>
            <a:t>Marcadores de TEM</a:t>
          </a:r>
        </a:p>
      </dgm:t>
    </dgm:pt>
    <dgm:pt modelId="{92751BF8-F632-48EF-99DF-7DE767363464}" type="parTrans" cxnId="{3908685A-6139-4D79-A3D6-EF91F8922FAD}">
      <dgm:prSet/>
      <dgm:spPr/>
      <dgm:t>
        <a:bodyPr/>
        <a:lstStyle/>
        <a:p>
          <a:endParaRPr lang="es-ES"/>
        </a:p>
      </dgm:t>
    </dgm:pt>
    <dgm:pt modelId="{8E8AA7D4-EC91-4332-B563-7590440894F6}" type="sibTrans" cxnId="{3908685A-6139-4D79-A3D6-EF91F8922FAD}">
      <dgm:prSet/>
      <dgm:spPr/>
      <dgm:t>
        <a:bodyPr/>
        <a:lstStyle/>
        <a:p>
          <a:endParaRPr lang="es-ES"/>
        </a:p>
      </dgm:t>
    </dgm:pt>
    <dgm:pt modelId="{7540C4B6-27F2-4844-9416-3EAEC2CC6A5E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s-ES" dirty="0"/>
            <a:t>NLRP3 (marcador activación </a:t>
          </a:r>
          <a:r>
            <a:rPr lang="es-ES" dirty="0" err="1"/>
            <a:t>inflamasoma</a:t>
          </a:r>
          <a:r>
            <a:rPr lang="es-ES" dirty="0"/>
            <a:t>)</a:t>
          </a:r>
        </a:p>
      </dgm:t>
    </dgm:pt>
    <dgm:pt modelId="{1EFFD815-F534-4AF7-A252-378DBD7506F5}" type="parTrans" cxnId="{7BB56B58-FE0E-4A2E-9B90-F6218FCAA378}">
      <dgm:prSet/>
      <dgm:spPr/>
      <dgm:t>
        <a:bodyPr/>
        <a:lstStyle/>
        <a:p>
          <a:endParaRPr lang="es-ES"/>
        </a:p>
      </dgm:t>
    </dgm:pt>
    <dgm:pt modelId="{5B61B393-FE92-4A9C-BCDA-9C764D23E7DE}" type="sibTrans" cxnId="{7BB56B58-FE0E-4A2E-9B90-F6218FCAA378}">
      <dgm:prSet/>
      <dgm:spPr/>
      <dgm:t>
        <a:bodyPr/>
        <a:lstStyle/>
        <a:p>
          <a:endParaRPr lang="es-ES"/>
        </a:p>
      </dgm:t>
    </dgm:pt>
    <dgm:pt modelId="{D01D67D5-91FA-4826-A3C0-541922FBCC43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s-ES" dirty="0"/>
            <a:t>Activación no </a:t>
          </a:r>
          <a:r>
            <a:rPr lang="es-ES" dirty="0" err="1"/>
            <a:t>sign</a:t>
          </a:r>
          <a:r>
            <a:rPr lang="es-ES" dirty="0"/>
            <a:t>. vía P38MAPK</a:t>
          </a:r>
        </a:p>
      </dgm:t>
    </dgm:pt>
    <dgm:pt modelId="{B3458EDE-8D32-43B0-BFE6-E745558F10B0}" type="parTrans" cxnId="{E1C664EC-1251-4576-B454-BA1954079381}">
      <dgm:prSet/>
      <dgm:spPr/>
      <dgm:t>
        <a:bodyPr/>
        <a:lstStyle/>
        <a:p>
          <a:endParaRPr lang="es-ES"/>
        </a:p>
      </dgm:t>
    </dgm:pt>
    <dgm:pt modelId="{8E863E2E-9275-49AA-91AD-AD7B764C3D95}" type="sibTrans" cxnId="{E1C664EC-1251-4576-B454-BA1954079381}">
      <dgm:prSet/>
      <dgm:spPr/>
      <dgm:t>
        <a:bodyPr/>
        <a:lstStyle/>
        <a:p>
          <a:endParaRPr lang="es-ES"/>
        </a:p>
      </dgm:t>
    </dgm:pt>
    <dgm:pt modelId="{61AE64BE-3106-4CE6-8CD5-C4A47FB100BE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s-ES" dirty="0"/>
            <a:t>STAT-3</a:t>
          </a:r>
        </a:p>
        <a:p>
          <a:r>
            <a:rPr lang="es-ES" dirty="0"/>
            <a:t>AKT</a:t>
          </a:r>
        </a:p>
        <a:p>
          <a:r>
            <a:rPr lang="es-ES" dirty="0"/>
            <a:t>SRC </a:t>
          </a:r>
        </a:p>
      </dgm:t>
    </dgm:pt>
    <dgm:pt modelId="{42FB91D1-0273-4E46-9A04-36725A8D6DA5}" type="parTrans" cxnId="{45E814CD-2FB4-452E-A00B-879A272F4167}">
      <dgm:prSet/>
      <dgm:spPr/>
      <dgm:t>
        <a:bodyPr/>
        <a:lstStyle/>
        <a:p>
          <a:endParaRPr lang="es-ES"/>
        </a:p>
      </dgm:t>
    </dgm:pt>
    <dgm:pt modelId="{A1E9E830-BAC1-43A2-AE9F-761A664D2EE6}" type="sibTrans" cxnId="{45E814CD-2FB4-452E-A00B-879A272F4167}">
      <dgm:prSet/>
      <dgm:spPr/>
      <dgm:t>
        <a:bodyPr/>
        <a:lstStyle/>
        <a:p>
          <a:endParaRPr lang="es-ES"/>
        </a:p>
      </dgm:t>
    </dgm:pt>
    <dgm:pt modelId="{1CBDED0E-E467-4A58-975E-51457EC3BB68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s-ES" dirty="0"/>
            <a:t>ERK42</a:t>
          </a:r>
        </a:p>
        <a:p>
          <a:r>
            <a:rPr lang="es-ES" dirty="0"/>
            <a:t>ERK44 </a:t>
          </a:r>
        </a:p>
      </dgm:t>
    </dgm:pt>
    <dgm:pt modelId="{AEDEC0E1-61FC-4DA5-9571-78A4FBDA0356}" type="parTrans" cxnId="{165ADC1C-D788-4211-AB0D-3D013AF2DE65}">
      <dgm:prSet/>
      <dgm:spPr/>
      <dgm:t>
        <a:bodyPr/>
        <a:lstStyle/>
        <a:p>
          <a:endParaRPr lang="es-ES"/>
        </a:p>
      </dgm:t>
    </dgm:pt>
    <dgm:pt modelId="{590FE639-0D75-46E0-AB36-AFE4A427571B}" type="sibTrans" cxnId="{165ADC1C-D788-4211-AB0D-3D013AF2DE65}">
      <dgm:prSet/>
      <dgm:spPr/>
      <dgm:t>
        <a:bodyPr/>
        <a:lstStyle/>
        <a:p>
          <a:endParaRPr lang="es-ES"/>
        </a:p>
      </dgm:t>
    </dgm:pt>
    <dgm:pt modelId="{18CAB341-5C80-44C9-9756-DAD03D6D628F}" type="pres">
      <dgm:prSet presAssocID="{B990B11E-C510-4E41-9F61-EA7478F125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2C1652C-C4D7-4BF6-9D3B-1144510C2C5F}" type="pres">
      <dgm:prSet presAssocID="{50941D0F-3579-4923-8DDF-310C69009D87}" presName="hierRoot1" presStyleCnt="0">
        <dgm:presLayoutVars>
          <dgm:hierBranch val="init"/>
        </dgm:presLayoutVars>
      </dgm:prSet>
      <dgm:spPr/>
    </dgm:pt>
    <dgm:pt modelId="{81F11B24-329B-40D6-BF77-06EB499D9C22}" type="pres">
      <dgm:prSet presAssocID="{50941D0F-3579-4923-8DDF-310C69009D87}" presName="rootComposite1" presStyleCnt="0"/>
      <dgm:spPr/>
    </dgm:pt>
    <dgm:pt modelId="{617F8899-F789-418A-94A8-049F7F85B3B4}" type="pres">
      <dgm:prSet presAssocID="{50941D0F-3579-4923-8DDF-310C69009D87}" presName="rootText1" presStyleLbl="node0" presStyleIdx="0" presStyleCnt="1" custScaleX="315002" custScaleY="57740" custLinFactNeighborY="-5179">
        <dgm:presLayoutVars>
          <dgm:chPref val="3"/>
        </dgm:presLayoutVars>
      </dgm:prSet>
      <dgm:spPr/>
    </dgm:pt>
    <dgm:pt modelId="{7E27EAE9-1B42-4F9F-933A-42D278D3F793}" type="pres">
      <dgm:prSet presAssocID="{50941D0F-3579-4923-8DDF-310C69009D87}" presName="rootConnector1" presStyleLbl="node1" presStyleIdx="0" presStyleCnt="0"/>
      <dgm:spPr/>
    </dgm:pt>
    <dgm:pt modelId="{B2BC5305-54EB-4441-BC7D-43E6B659F2A3}" type="pres">
      <dgm:prSet presAssocID="{50941D0F-3579-4923-8DDF-310C69009D87}" presName="hierChild2" presStyleCnt="0"/>
      <dgm:spPr/>
    </dgm:pt>
    <dgm:pt modelId="{28D2F967-FAFC-4088-9456-FBD5563E3736}" type="pres">
      <dgm:prSet presAssocID="{5A78FEB0-0CA5-48C5-BE04-B9B6918110B2}" presName="Name37" presStyleLbl="parChTrans1D2" presStyleIdx="0" presStyleCnt="4"/>
      <dgm:spPr/>
    </dgm:pt>
    <dgm:pt modelId="{23085163-D1C0-4135-8EBD-661CF31E228D}" type="pres">
      <dgm:prSet presAssocID="{FB101012-EF07-4E7F-9399-6F87F69FD60A}" presName="hierRoot2" presStyleCnt="0">
        <dgm:presLayoutVars>
          <dgm:hierBranch val="init"/>
        </dgm:presLayoutVars>
      </dgm:prSet>
      <dgm:spPr/>
    </dgm:pt>
    <dgm:pt modelId="{02C31FA4-D45B-4279-A4FA-BE3B21863895}" type="pres">
      <dgm:prSet presAssocID="{FB101012-EF07-4E7F-9399-6F87F69FD60A}" presName="rootComposite" presStyleCnt="0"/>
      <dgm:spPr/>
    </dgm:pt>
    <dgm:pt modelId="{87423FB9-1968-46AA-9934-864374E676EA}" type="pres">
      <dgm:prSet presAssocID="{FB101012-EF07-4E7F-9399-6F87F69FD60A}" presName="rootText" presStyleLbl="node2" presStyleIdx="0" presStyleCnt="4">
        <dgm:presLayoutVars>
          <dgm:chPref val="3"/>
        </dgm:presLayoutVars>
      </dgm:prSet>
      <dgm:spPr/>
    </dgm:pt>
    <dgm:pt modelId="{26E88EF6-C722-42E5-BA58-0D1716EF975E}" type="pres">
      <dgm:prSet presAssocID="{FB101012-EF07-4E7F-9399-6F87F69FD60A}" presName="rootConnector" presStyleLbl="node2" presStyleIdx="0" presStyleCnt="4"/>
      <dgm:spPr/>
    </dgm:pt>
    <dgm:pt modelId="{8167E59A-00A4-4131-8310-17451C941304}" type="pres">
      <dgm:prSet presAssocID="{FB101012-EF07-4E7F-9399-6F87F69FD60A}" presName="hierChild4" presStyleCnt="0"/>
      <dgm:spPr/>
    </dgm:pt>
    <dgm:pt modelId="{EF09E551-F25B-43B4-87C7-DACB6E97DC00}" type="pres">
      <dgm:prSet presAssocID="{92751BF8-F632-48EF-99DF-7DE767363464}" presName="Name37" presStyleLbl="parChTrans1D3" presStyleIdx="0" presStyleCnt="5"/>
      <dgm:spPr/>
    </dgm:pt>
    <dgm:pt modelId="{ED03D5CE-2A98-40E6-B631-69D17D6337E3}" type="pres">
      <dgm:prSet presAssocID="{3E59BD50-915A-42A3-B86F-22350829114D}" presName="hierRoot2" presStyleCnt="0">
        <dgm:presLayoutVars>
          <dgm:hierBranch val="init"/>
        </dgm:presLayoutVars>
      </dgm:prSet>
      <dgm:spPr/>
    </dgm:pt>
    <dgm:pt modelId="{6D5A177D-1AFB-4DAC-9D10-A8836CD19C47}" type="pres">
      <dgm:prSet presAssocID="{3E59BD50-915A-42A3-B86F-22350829114D}" presName="rootComposite" presStyleCnt="0"/>
      <dgm:spPr/>
    </dgm:pt>
    <dgm:pt modelId="{B98B32D6-92D8-4C8F-9C6E-E8F8E5C14369}" type="pres">
      <dgm:prSet presAssocID="{3E59BD50-915A-42A3-B86F-22350829114D}" presName="rootText" presStyleLbl="node3" presStyleIdx="0" presStyleCnt="5" custScaleX="119828" custScaleY="151287">
        <dgm:presLayoutVars>
          <dgm:chPref val="3"/>
        </dgm:presLayoutVars>
      </dgm:prSet>
      <dgm:spPr/>
    </dgm:pt>
    <dgm:pt modelId="{6445C5B5-C3AC-4B7B-AE34-80F071B33D68}" type="pres">
      <dgm:prSet presAssocID="{3E59BD50-915A-42A3-B86F-22350829114D}" presName="rootConnector" presStyleLbl="node3" presStyleIdx="0" presStyleCnt="5"/>
      <dgm:spPr/>
    </dgm:pt>
    <dgm:pt modelId="{99024B31-4967-425F-A5C7-1F2485B86318}" type="pres">
      <dgm:prSet presAssocID="{3E59BD50-915A-42A3-B86F-22350829114D}" presName="hierChild4" presStyleCnt="0"/>
      <dgm:spPr/>
    </dgm:pt>
    <dgm:pt modelId="{386C867C-80AC-4EEE-AE9E-C1CB3AE455E5}" type="pres">
      <dgm:prSet presAssocID="{3E59BD50-915A-42A3-B86F-22350829114D}" presName="hierChild5" presStyleCnt="0"/>
      <dgm:spPr/>
    </dgm:pt>
    <dgm:pt modelId="{B70152C5-1887-48DE-840E-7353C415EC17}" type="pres">
      <dgm:prSet presAssocID="{FB101012-EF07-4E7F-9399-6F87F69FD60A}" presName="hierChild5" presStyleCnt="0"/>
      <dgm:spPr/>
    </dgm:pt>
    <dgm:pt modelId="{C92D5327-E59C-446E-8396-337384675F4C}" type="pres">
      <dgm:prSet presAssocID="{24F621DA-0A20-4D94-A1DC-F504CFE25A31}" presName="Name37" presStyleLbl="parChTrans1D2" presStyleIdx="1" presStyleCnt="4"/>
      <dgm:spPr/>
    </dgm:pt>
    <dgm:pt modelId="{C3A5E6D6-D4B0-4C40-8D1C-24D393AF43AA}" type="pres">
      <dgm:prSet presAssocID="{8D58D81E-1BE5-4450-95C5-B1630AC634F9}" presName="hierRoot2" presStyleCnt="0">
        <dgm:presLayoutVars>
          <dgm:hierBranch val="init"/>
        </dgm:presLayoutVars>
      </dgm:prSet>
      <dgm:spPr/>
    </dgm:pt>
    <dgm:pt modelId="{5ECE4AB6-A8C0-40F1-816E-4B1C5FD90E28}" type="pres">
      <dgm:prSet presAssocID="{8D58D81E-1BE5-4450-95C5-B1630AC634F9}" presName="rootComposite" presStyleCnt="0"/>
      <dgm:spPr/>
    </dgm:pt>
    <dgm:pt modelId="{A53C8BEF-8D03-4375-AF51-91551F80C509}" type="pres">
      <dgm:prSet presAssocID="{8D58D81E-1BE5-4450-95C5-B1630AC634F9}" presName="rootText" presStyleLbl="node2" presStyleIdx="1" presStyleCnt="4">
        <dgm:presLayoutVars>
          <dgm:chPref val="3"/>
        </dgm:presLayoutVars>
      </dgm:prSet>
      <dgm:spPr/>
    </dgm:pt>
    <dgm:pt modelId="{E4686A0C-1267-4BCF-A2BB-DD07A5AC401A}" type="pres">
      <dgm:prSet presAssocID="{8D58D81E-1BE5-4450-95C5-B1630AC634F9}" presName="rootConnector" presStyleLbl="node2" presStyleIdx="1" presStyleCnt="4"/>
      <dgm:spPr/>
    </dgm:pt>
    <dgm:pt modelId="{BF02F363-D73F-422D-843C-A33661E7A446}" type="pres">
      <dgm:prSet presAssocID="{8D58D81E-1BE5-4450-95C5-B1630AC634F9}" presName="hierChild4" presStyleCnt="0"/>
      <dgm:spPr/>
    </dgm:pt>
    <dgm:pt modelId="{8E0548F7-E297-4D7F-A436-CB6BD6D96E89}" type="pres">
      <dgm:prSet presAssocID="{1EFFD815-F534-4AF7-A252-378DBD7506F5}" presName="Name37" presStyleLbl="parChTrans1D3" presStyleIdx="1" presStyleCnt="5"/>
      <dgm:spPr/>
    </dgm:pt>
    <dgm:pt modelId="{7705F63B-DBA7-4DBC-BE20-E80D7A0A2908}" type="pres">
      <dgm:prSet presAssocID="{7540C4B6-27F2-4844-9416-3EAEC2CC6A5E}" presName="hierRoot2" presStyleCnt="0">
        <dgm:presLayoutVars>
          <dgm:hierBranch val="init"/>
        </dgm:presLayoutVars>
      </dgm:prSet>
      <dgm:spPr/>
    </dgm:pt>
    <dgm:pt modelId="{228C6F9C-5389-475E-9B9F-462DFF74368F}" type="pres">
      <dgm:prSet presAssocID="{7540C4B6-27F2-4844-9416-3EAEC2CC6A5E}" presName="rootComposite" presStyleCnt="0"/>
      <dgm:spPr/>
    </dgm:pt>
    <dgm:pt modelId="{353F82C0-875A-465C-A003-77D7766BAB0E}" type="pres">
      <dgm:prSet presAssocID="{7540C4B6-27F2-4844-9416-3EAEC2CC6A5E}" presName="rootText" presStyleLbl="node3" presStyleIdx="1" presStyleCnt="5">
        <dgm:presLayoutVars>
          <dgm:chPref val="3"/>
        </dgm:presLayoutVars>
      </dgm:prSet>
      <dgm:spPr/>
    </dgm:pt>
    <dgm:pt modelId="{16E68BBA-A233-498B-AEFC-92C2C081A445}" type="pres">
      <dgm:prSet presAssocID="{7540C4B6-27F2-4844-9416-3EAEC2CC6A5E}" presName="rootConnector" presStyleLbl="node3" presStyleIdx="1" presStyleCnt="5"/>
      <dgm:spPr/>
    </dgm:pt>
    <dgm:pt modelId="{2F5772D2-A842-4D67-A330-EE28B7C8CDB2}" type="pres">
      <dgm:prSet presAssocID="{7540C4B6-27F2-4844-9416-3EAEC2CC6A5E}" presName="hierChild4" presStyleCnt="0"/>
      <dgm:spPr/>
    </dgm:pt>
    <dgm:pt modelId="{E5812C77-5484-4640-89F1-C5EC4225EF2A}" type="pres">
      <dgm:prSet presAssocID="{7540C4B6-27F2-4844-9416-3EAEC2CC6A5E}" presName="hierChild5" presStyleCnt="0"/>
      <dgm:spPr/>
    </dgm:pt>
    <dgm:pt modelId="{0A880662-B037-42C3-B298-2C52ABC9DE94}" type="pres">
      <dgm:prSet presAssocID="{B3458EDE-8D32-43B0-BFE6-E745558F10B0}" presName="Name37" presStyleLbl="parChTrans1D3" presStyleIdx="2" presStyleCnt="5"/>
      <dgm:spPr/>
    </dgm:pt>
    <dgm:pt modelId="{140B8785-FA0F-4274-B517-9726D6BC96CE}" type="pres">
      <dgm:prSet presAssocID="{D01D67D5-91FA-4826-A3C0-541922FBCC43}" presName="hierRoot2" presStyleCnt="0">
        <dgm:presLayoutVars>
          <dgm:hierBranch val="init"/>
        </dgm:presLayoutVars>
      </dgm:prSet>
      <dgm:spPr/>
    </dgm:pt>
    <dgm:pt modelId="{87359ECA-F253-4DE4-8787-6C56AD45615E}" type="pres">
      <dgm:prSet presAssocID="{D01D67D5-91FA-4826-A3C0-541922FBCC43}" presName="rootComposite" presStyleCnt="0"/>
      <dgm:spPr/>
    </dgm:pt>
    <dgm:pt modelId="{27D4D8C4-46CF-4A58-A14E-E2DB0212D041}" type="pres">
      <dgm:prSet presAssocID="{D01D67D5-91FA-4826-A3C0-541922FBCC43}" presName="rootText" presStyleLbl="node3" presStyleIdx="2" presStyleCnt="5">
        <dgm:presLayoutVars>
          <dgm:chPref val="3"/>
        </dgm:presLayoutVars>
      </dgm:prSet>
      <dgm:spPr/>
    </dgm:pt>
    <dgm:pt modelId="{EE024A81-92ED-4BD4-ABD9-C356FB66E950}" type="pres">
      <dgm:prSet presAssocID="{D01D67D5-91FA-4826-A3C0-541922FBCC43}" presName="rootConnector" presStyleLbl="node3" presStyleIdx="2" presStyleCnt="5"/>
      <dgm:spPr/>
    </dgm:pt>
    <dgm:pt modelId="{3B7BC65C-3964-4591-A562-8EDC85395EED}" type="pres">
      <dgm:prSet presAssocID="{D01D67D5-91FA-4826-A3C0-541922FBCC43}" presName="hierChild4" presStyleCnt="0"/>
      <dgm:spPr/>
    </dgm:pt>
    <dgm:pt modelId="{96AA0410-E5C8-43DF-8513-E825A44EFDEF}" type="pres">
      <dgm:prSet presAssocID="{D01D67D5-91FA-4826-A3C0-541922FBCC43}" presName="hierChild5" presStyleCnt="0"/>
      <dgm:spPr/>
    </dgm:pt>
    <dgm:pt modelId="{E419351C-9EC9-45DD-B659-36CAB1A592F3}" type="pres">
      <dgm:prSet presAssocID="{8D58D81E-1BE5-4450-95C5-B1630AC634F9}" presName="hierChild5" presStyleCnt="0"/>
      <dgm:spPr/>
    </dgm:pt>
    <dgm:pt modelId="{A28AF664-3E30-4FE7-B189-65FD38E37307}" type="pres">
      <dgm:prSet presAssocID="{6A8AE714-9B04-4FCD-BABF-CDC990034747}" presName="Name37" presStyleLbl="parChTrans1D2" presStyleIdx="2" presStyleCnt="4"/>
      <dgm:spPr/>
    </dgm:pt>
    <dgm:pt modelId="{4A2B5D74-EF47-4E81-94F0-477158F197BA}" type="pres">
      <dgm:prSet presAssocID="{14D26561-2320-4FB6-9EA6-819633B4D782}" presName="hierRoot2" presStyleCnt="0">
        <dgm:presLayoutVars>
          <dgm:hierBranch val="init"/>
        </dgm:presLayoutVars>
      </dgm:prSet>
      <dgm:spPr/>
    </dgm:pt>
    <dgm:pt modelId="{0F93D9E4-21C7-418C-9085-C1291433B8F8}" type="pres">
      <dgm:prSet presAssocID="{14D26561-2320-4FB6-9EA6-819633B4D782}" presName="rootComposite" presStyleCnt="0"/>
      <dgm:spPr/>
    </dgm:pt>
    <dgm:pt modelId="{FE9897F8-5DB7-4825-9325-251CC1AE03C7}" type="pres">
      <dgm:prSet presAssocID="{14D26561-2320-4FB6-9EA6-819633B4D782}" presName="rootText" presStyleLbl="node2" presStyleIdx="2" presStyleCnt="4">
        <dgm:presLayoutVars>
          <dgm:chPref val="3"/>
        </dgm:presLayoutVars>
      </dgm:prSet>
      <dgm:spPr/>
    </dgm:pt>
    <dgm:pt modelId="{AFEA1BB8-DDE8-4FF4-802A-C12E81814C73}" type="pres">
      <dgm:prSet presAssocID="{14D26561-2320-4FB6-9EA6-819633B4D782}" presName="rootConnector" presStyleLbl="node2" presStyleIdx="2" presStyleCnt="4"/>
      <dgm:spPr/>
    </dgm:pt>
    <dgm:pt modelId="{FF81B1EB-3B84-470E-ABCC-9D1F0FAD3D43}" type="pres">
      <dgm:prSet presAssocID="{14D26561-2320-4FB6-9EA6-819633B4D782}" presName="hierChild4" presStyleCnt="0"/>
      <dgm:spPr/>
    </dgm:pt>
    <dgm:pt modelId="{CEE1AE2F-3A64-4721-99EC-A2963DD18401}" type="pres">
      <dgm:prSet presAssocID="{42FB91D1-0273-4E46-9A04-36725A8D6DA5}" presName="Name37" presStyleLbl="parChTrans1D3" presStyleIdx="3" presStyleCnt="5"/>
      <dgm:spPr/>
    </dgm:pt>
    <dgm:pt modelId="{10C11B5A-2537-48BD-AECF-38E418F1BE7E}" type="pres">
      <dgm:prSet presAssocID="{61AE64BE-3106-4CE6-8CD5-C4A47FB100BE}" presName="hierRoot2" presStyleCnt="0">
        <dgm:presLayoutVars>
          <dgm:hierBranch val="init"/>
        </dgm:presLayoutVars>
      </dgm:prSet>
      <dgm:spPr/>
    </dgm:pt>
    <dgm:pt modelId="{4C97E3EB-2398-4A22-8C5F-A205457CCD1E}" type="pres">
      <dgm:prSet presAssocID="{61AE64BE-3106-4CE6-8CD5-C4A47FB100BE}" presName="rootComposite" presStyleCnt="0"/>
      <dgm:spPr/>
    </dgm:pt>
    <dgm:pt modelId="{8F53244B-5A04-4D26-BE42-068C79039AD5}" type="pres">
      <dgm:prSet presAssocID="{61AE64BE-3106-4CE6-8CD5-C4A47FB100BE}" presName="rootText" presStyleLbl="node3" presStyleIdx="3" presStyleCnt="5" custScaleY="124004">
        <dgm:presLayoutVars>
          <dgm:chPref val="3"/>
        </dgm:presLayoutVars>
      </dgm:prSet>
      <dgm:spPr/>
    </dgm:pt>
    <dgm:pt modelId="{57E24772-39B1-4640-AB11-4E61F24D64AF}" type="pres">
      <dgm:prSet presAssocID="{61AE64BE-3106-4CE6-8CD5-C4A47FB100BE}" presName="rootConnector" presStyleLbl="node3" presStyleIdx="3" presStyleCnt="5"/>
      <dgm:spPr/>
    </dgm:pt>
    <dgm:pt modelId="{1517E1E3-4FAD-4861-AA57-AC14D3299A7C}" type="pres">
      <dgm:prSet presAssocID="{61AE64BE-3106-4CE6-8CD5-C4A47FB100BE}" presName="hierChild4" presStyleCnt="0"/>
      <dgm:spPr/>
    </dgm:pt>
    <dgm:pt modelId="{A7729F12-3D58-4EE5-99AA-B64C3A52479E}" type="pres">
      <dgm:prSet presAssocID="{61AE64BE-3106-4CE6-8CD5-C4A47FB100BE}" presName="hierChild5" presStyleCnt="0"/>
      <dgm:spPr/>
    </dgm:pt>
    <dgm:pt modelId="{44590989-0FAF-4A37-AEF8-D4B86AF36891}" type="pres">
      <dgm:prSet presAssocID="{14D26561-2320-4FB6-9EA6-819633B4D782}" presName="hierChild5" presStyleCnt="0"/>
      <dgm:spPr/>
    </dgm:pt>
    <dgm:pt modelId="{D7D7592B-B1CB-4E5C-AC2D-44AAEA001955}" type="pres">
      <dgm:prSet presAssocID="{D7F51B90-9770-42C1-8B16-8CFE9DE2C67F}" presName="Name37" presStyleLbl="parChTrans1D2" presStyleIdx="3" presStyleCnt="4"/>
      <dgm:spPr/>
    </dgm:pt>
    <dgm:pt modelId="{EEDC5FF1-FA90-4058-8557-8BB26CDAF6CA}" type="pres">
      <dgm:prSet presAssocID="{99C3CFEF-6485-44D9-9C25-831AAE8D0743}" presName="hierRoot2" presStyleCnt="0">
        <dgm:presLayoutVars>
          <dgm:hierBranch val="init"/>
        </dgm:presLayoutVars>
      </dgm:prSet>
      <dgm:spPr/>
    </dgm:pt>
    <dgm:pt modelId="{BD54198B-1D72-41FB-8ED1-41EBB5EBD61C}" type="pres">
      <dgm:prSet presAssocID="{99C3CFEF-6485-44D9-9C25-831AAE8D0743}" presName="rootComposite" presStyleCnt="0"/>
      <dgm:spPr/>
    </dgm:pt>
    <dgm:pt modelId="{24E81AC3-FA01-4850-8C01-669C29D7AC7A}" type="pres">
      <dgm:prSet presAssocID="{99C3CFEF-6485-44D9-9C25-831AAE8D0743}" presName="rootText" presStyleLbl="node2" presStyleIdx="3" presStyleCnt="4">
        <dgm:presLayoutVars>
          <dgm:chPref val="3"/>
        </dgm:presLayoutVars>
      </dgm:prSet>
      <dgm:spPr/>
    </dgm:pt>
    <dgm:pt modelId="{63E252C2-79A5-49F2-AA68-51B98C941E9C}" type="pres">
      <dgm:prSet presAssocID="{99C3CFEF-6485-44D9-9C25-831AAE8D0743}" presName="rootConnector" presStyleLbl="node2" presStyleIdx="3" presStyleCnt="4"/>
      <dgm:spPr/>
    </dgm:pt>
    <dgm:pt modelId="{A74994E0-2FD4-45AF-B12A-C4EC90CF2FBF}" type="pres">
      <dgm:prSet presAssocID="{99C3CFEF-6485-44D9-9C25-831AAE8D0743}" presName="hierChild4" presStyleCnt="0"/>
      <dgm:spPr/>
    </dgm:pt>
    <dgm:pt modelId="{2C44E3F5-2F47-494A-9293-AAEB12ACDDC9}" type="pres">
      <dgm:prSet presAssocID="{AEDEC0E1-61FC-4DA5-9571-78A4FBDA0356}" presName="Name37" presStyleLbl="parChTrans1D3" presStyleIdx="4" presStyleCnt="5"/>
      <dgm:spPr/>
    </dgm:pt>
    <dgm:pt modelId="{454FA0DF-AF08-4DE9-A24B-5F3FAFD95267}" type="pres">
      <dgm:prSet presAssocID="{1CBDED0E-E467-4A58-975E-51457EC3BB68}" presName="hierRoot2" presStyleCnt="0">
        <dgm:presLayoutVars>
          <dgm:hierBranch val="init"/>
        </dgm:presLayoutVars>
      </dgm:prSet>
      <dgm:spPr/>
    </dgm:pt>
    <dgm:pt modelId="{AF416258-91B3-44EA-A71D-0DF7C26C7F13}" type="pres">
      <dgm:prSet presAssocID="{1CBDED0E-E467-4A58-975E-51457EC3BB68}" presName="rootComposite" presStyleCnt="0"/>
      <dgm:spPr/>
    </dgm:pt>
    <dgm:pt modelId="{C84F54A2-2F96-450C-9245-09EEEB8043E1}" type="pres">
      <dgm:prSet presAssocID="{1CBDED0E-E467-4A58-975E-51457EC3BB68}" presName="rootText" presStyleLbl="node3" presStyleIdx="4" presStyleCnt="5">
        <dgm:presLayoutVars>
          <dgm:chPref val="3"/>
        </dgm:presLayoutVars>
      </dgm:prSet>
      <dgm:spPr/>
    </dgm:pt>
    <dgm:pt modelId="{EA4D7240-DC2E-425D-9799-A8788445F94C}" type="pres">
      <dgm:prSet presAssocID="{1CBDED0E-E467-4A58-975E-51457EC3BB68}" presName="rootConnector" presStyleLbl="node3" presStyleIdx="4" presStyleCnt="5"/>
      <dgm:spPr/>
    </dgm:pt>
    <dgm:pt modelId="{7984025C-C8A0-467F-9803-511711051B2E}" type="pres">
      <dgm:prSet presAssocID="{1CBDED0E-E467-4A58-975E-51457EC3BB68}" presName="hierChild4" presStyleCnt="0"/>
      <dgm:spPr/>
    </dgm:pt>
    <dgm:pt modelId="{CFD4FB1C-307C-48B1-BA96-3F2D7358C183}" type="pres">
      <dgm:prSet presAssocID="{1CBDED0E-E467-4A58-975E-51457EC3BB68}" presName="hierChild5" presStyleCnt="0"/>
      <dgm:spPr/>
    </dgm:pt>
    <dgm:pt modelId="{31ACEE8C-F6B9-4FF2-AAF6-957F23EED080}" type="pres">
      <dgm:prSet presAssocID="{99C3CFEF-6485-44D9-9C25-831AAE8D0743}" presName="hierChild5" presStyleCnt="0"/>
      <dgm:spPr/>
    </dgm:pt>
    <dgm:pt modelId="{F28342FE-D778-47DD-B86F-83819808005E}" type="pres">
      <dgm:prSet presAssocID="{50941D0F-3579-4923-8DDF-310C69009D87}" presName="hierChild3" presStyleCnt="0"/>
      <dgm:spPr/>
    </dgm:pt>
  </dgm:ptLst>
  <dgm:cxnLst>
    <dgm:cxn modelId="{D50BA101-CE24-4EB8-963A-5C1F150EE87D}" type="presOf" srcId="{7540C4B6-27F2-4844-9416-3EAEC2CC6A5E}" destId="{353F82C0-875A-465C-A003-77D7766BAB0E}" srcOrd="0" destOrd="0" presId="urn:microsoft.com/office/officeart/2005/8/layout/orgChart1"/>
    <dgm:cxn modelId="{1A167905-8B0D-49AF-ADEA-E4178F09838B}" type="presOf" srcId="{61AE64BE-3106-4CE6-8CD5-C4A47FB100BE}" destId="{8F53244B-5A04-4D26-BE42-068C79039AD5}" srcOrd="0" destOrd="0" presId="urn:microsoft.com/office/officeart/2005/8/layout/orgChart1"/>
    <dgm:cxn modelId="{E12AD213-70BE-42B9-9212-14CC67EC636B}" type="presOf" srcId="{D7F51B90-9770-42C1-8B16-8CFE9DE2C67F}" destId="{D7D7592B-B1CB-4E5C-AC2D-44AAEA001955}" srcOrd="0" destOrd="0" presId="urn:microsoft.com/office/officeart/2005/8/layout/orgChart1"/>
    <dgm:cxn modelId="{3F9CA615-6DCD-43DA-8192-84007CE4BBEC}" type="presOf" srcId="{92751BF8-F632-48EF-99DF-7DE767363464}" destId="{EF09E551-F25B-43B4-87C7-DACB6E97DC00}" srcOrd="0" destOrd="0" presId="urn:microsoft.com/office/officeart/2005/8/layout/orgChart1"/>
    <dgm:cxn modelId="{85874819-1F44-4232-B2E0-FF60FAC90989}" type="presOf" srcId="{AEDEC0E1-61FC-4DA5-9571-78A4FBDA0356}" destId="{2C44E3F5-2F47-494A-9293-AAEB12ACDDC9}" srcOrd="0" destOrd="0" presId="urn:microsoft.com/office/officeart/2005/8/layout/orgChart1"/>
    <dgm:cxn modelId="{165ADC1C-D788-4211-AB0D-3D013AF2DE65}" srcId="{99C3CFEF-6485-44D9-9C25-831AAE8D0743}" destId="{1CBDED0E-E467-4A58-975E-51457EC3BB68}" srcOrd="0" destOrd="0" parTransId="{AEDEC0E1-61FC-4DA5-9571-78A4FBDA0356}" sibTransId="{590FE639-0D75-46E0-AB36-AFE4A427571B}"/>
    <dgm:cxn modelId="{39AF0F1E-9C50-4824-BD38-9A080DB7867F}" type="presOf" srcId="{D01D67D5-91FA-4826-A3C0-541922FBCC43}" destId="{27D4D8C4-46CF-4A58-A14E-E2DB0212D041}" srcOrd="0" destOrd="0" presId="urn:microsoft.com/office/officeart/2005/8/layout/orgChart1"/>
    <dgm:cxn modelId="{EF6BFD1F-9210-400B-B32B-9F41613BAC1F}" srcId="{50941D0F-3579-4923-8DDF-310C69009D87}" destId="{14D26561-2320-4FB6-9EA6-819633B4D782}" srcOrd="2" destOrd="0" parTransId="{6A8AE714-9B04-4FCD-BABF-CDC990034747}" sibTransId="{166CDCB2-3F00-4F0D-B703-3BAE9F242529}"/>
    <dgm:cxn modelId="{A00B7A22-0F18-4A98-9749-9B0B10B3E86F}" type="presOf" srcId="{14D26561-2320-4FB6-9EA6-819633B4D782}" destId="{FE9897F8-5DB7-4825-9325-251CC1AE03C7}" srcOrd="0" destOrd="0" presId="urn:microsoft.com/office/officeart/2005/8/layout/orgChart1"/>
    <dgm:cxn modelId="{9B378F2F-A538-4FEF-91FD-0E4D200DD20E}" type="presOf" srcId="{1EFFD815-F534-4AF7-A252-378DBD7506F5}" destId="{8E0548F7-E297-4D7F-A436-CB6BD6D96E89}" srcOrd="0" destOrd="0" presId="urn:microsoft.com/office/officeart/2005/8/layout/orgChart1"/>
    <dgm:cxn modelId="{322CB530-6344-402B-9ABF-E3C6A8817D0B}" type="presOf" srcId="{50941D0F-3579-4923-8DDF-310C69009D87}" destId="{7E27EAE9-1B42-4F9F-933A-42D278D3F793}" srcOrd="1" destOrd="0" presId="urn:microsoft.com/office/officeart/2005/8/layout/orgChart1"/>
    <dgm:cxn modelId="{1F543131-D5B5-47E9-B499-0F26398604B9}" type="presOf" srcId="{1CBDED0E-E467-4A58-975E-51457EC3BB68}" destId="{C84F54A2-2F96-450C-9245-09EEEB8043E1}" srcOrd="0" destOrd="0" presId="urn:microsoft.com/office/officeart/2005/8/layout/orgChart1"/>
    <dgm:cxn modelId="{516B373C-A5F9-486D-BC54-DA5206073965}" type="presOf" srcId="{6A8AE714-9B04-4FCD-BABF-CDC990034747}" destId="{A28AF664-3E30-4FE7-B189-65FD38E37307}" srcOrd="0" destOrd="0" presId="urn:microsoft.com/office/officeart/2005/8/layout/orgChart1"/>
    <dgm:cxn modelId="{26921E40-1EE0-4409-B252-E5268723C968}" srcId="{50941D0F-3579-4923-8DDF-310C69009D87}" destId="{99C3CFEF-6485-44D9-9C25-831AAE8D0743}" srcOrd="3" destOrd="0" parTransId="{D7F51B90-9770-42C1-8B16-8CFE9DE2C67F}" sibTransId="{B404E96A-7CAE-4499-ADA6-D4E8CA9ED6D7}"/>
    <dgm:cxn modelId="{35A4B15D-862C-414A-8EB5-E5000A01FEE7}" type="presOf" srcId="{14D26561-2320-4FB6-9EA6-819633B4D782}" destId="{AFEA1BB8-DDE8-4FF4-802A-C12E81814C73}" srcOrd="1" destOrd="0" presId="urn:microsoft.com/office/officeart/2005/8/layout/orgChart1"/>
    <dgm:cxn modelId="{B6D9EB66-359C-4D53-8F2C-EC6561223EE7}" type="presOf" srcId="{FB101012-EF07-4E7F-9399-6F87F69FD60A}" destId="{26E88EF6-C722-42E5-BA58-0D1716EF975E}" srcOrd="1" destOrd="0" presId="urn:microsoft.com/office/officeart/2005/8/layout/orgChart1"/>
    <dgm:cxn modelId="{F5D87067-90D1-4A39-B1DC-3A4ECDCEE688}" srcId="{50941D0F-3579-4923-8DDF-310C69009D87}" destId="{FB101012-EF07-4E7F-9399-6F87F69FD60A}" srcOrd="0" destOrd="0" parTransId="{5A78FEB0-0CA5-48C5-BE04-B9B6918110B2}" sibTransId="{7F2CFBF8-D900-49F6-B598-9FE08ADE7F5B}"/>
    <dgm:cxn modelId="{47879767-86A3-4E1B-8C0D-1A1329037CFD}" type="presOf" srcId="{8D58D81E-1BE5-4450-95C5-B1630AC634F9}" destId="{E4686A0C-1267-4BCF-A2BB-DD07A5AC401A}" srcOrd="1" destOrd="0" presId="urn:microsoft.com/office/officeart/2005/8/layout/orgChart1"/>
    <dgm:cxn modelId="{B961A847-E4DE-4202-A8A1-F9EF429E0A07}" type="presOf" srcId="{B990B11E-C510-4E41-9F61-EA7478F12568}" destId="{18CAB341-5C80-44C9-9756-DAD03D6D628F}" srcOrd="0" destOrd="0" presId="urn:microsoft.com/office/officeart/2005/8/layout/orgChart1"/>
    <dgm:cxn modelId="{DA77636C-BD92-4383-8D96-895D5A0662A3}" type="presOf" srcId="{99C3CFEF-6485-44D9-9C25-831AAE8D0743}" destId="{63E252C2-79A5-49F2-AA68-51B98C941E9C}" srcOrd="1" destOrd="0" presId="urn:microsoft.com/office/officeart/2005/8/layout/orgChart1"/>
    <dgm:cxn modelId="{7BB56B58-FE0E-4A2E-9B90-F6218FCAA378}" srcId="{8D58D81E-1BE5-4450-95C5-B1630AC634F9}" destId="{7540C4B6-27F2-4844-9416-3EAEC2CC6A5E}" srcOrd="0" destOrd="0" parTransId="{1EFFD815-F534-4AF7-A252-378DBD7506F5}" sibTransId="{5B61B393-FE92-4A9C-BCDA-9C764D23E7DE}"/>
    <dgm:cxn modelId="{D251645A-2605-45EA-A815-0D65A5D55D96}" srcId="{B990B11E-C510-4E41-9F61-EA7478F12568}" destId="{50941D0F-3579-4923-8DDF-310C69009D87}" srcOrd="0" destOrd="0" parTransId="{F45EC98F-C3E2-4828-B57F-F9770E5379D4}" sibTransId="{90010166-CB88-4494-9C49-8225C4E2E9D3}"/>
    <dgm:cxn modelId="{3908685A-6139-4D79-A3D6-EF91F8922FAD}" srcId="{FB101012-EF07-4E7F-9399-6F87F69FD60A}" destId="{3E59BD50-915A-42A3-B86F-22350829114D}" srcOrd="0" destOrd="0" parTransId="{92751BF8-F632-48EF-99DF-7DE767363464}" sibTransId="{8E8AA7D4-EC91-4332-B563-7590440894F6}"/>
    <dgm:cxn modelId="{DD6EF990-8D8F-4320-BBDC-5D298FDA21F2}" type="presOf" srcId="{3E59BD50-915A-42A3-B86F-22350829114D}" destId="{6445C5B5-C3AC-4B7B-AE34-80F071B33D68}" srcOrd="1" destOrd="0" presId="urn:microsoft.com/office/officeart/2005/8/layout/orgChart1"/>
    <dgm:cxn modelId="{3594CD93-86EE-464E-9475-563C4D3B2EFB}" type="presOf" srcId="{50941D0F-3579-4923-8DDF-310C69009D87}" destId="{617F8899-F789-418A-94A8-049F7F85B3B4}" srcOrd="0" destOrd="0" presId="urn:microsoft.com/office/officeart/2005/8/layout/orgChart1"/>
    <dgm:cxn modelId="{BFD3449D-0C8E-484F-85C1-0C86498071C0}" type="presOf" srcId="{B3458EDE-8D32-43B0-BFE6-E745558F10B0}" destId="{0A880662-B037-42C3-B298-2C52ABC9DE94}" srcOrd="0" destOrd="0" presId="urn:microsoft.com/office/officeart/2005/8/layout/orgChart1"/>
    <dgm:cxn modelId="{0580DCA1-F575-4DDF-A874-C928644D0A49}" type="presOf" srcId="{3E59BD50-915A-42A3-B86F-22350829114D}" destId="{B98B32D6-92D8-4C8F-9C6E-E8F8E5C14369}" srcOrd="0" destOrd="0" presId="urn:microsoft.com/office/officeart/2005/8/layout/orgChart1"/>
    <dgm:cxn modelId="{3EE346AC-B28A-441E-BE56-1C292B40000B}" srcId="{50941D0F-3579-4923-8DDF-310C69009D87}" destId="{8D58D81E-1BE5-4450-95C5-B1630AC634F9}" srcOrd="1" destOrd="0" parTransId="{24F621DA-0A20-4D94-A1DC-F504CFE25A31}" sibTransId="{0A696EA6-A3B1-451F-AD17-A6BE29456F8D}"/>
    <dgm:cxn modelId="{D7AC18B5-F4FF-4DB1-BE8A-AD516069308E}" type="presOf" srcId="{99C3CFEF-6485-44D9-9C25-831AAE8D0743}" destId="{24E81AC3-FA01-4850-8C01-669C29D7AC7A}" srcOrd="0" destOrd="0" presId="urn:microsoft.com/office/officeart/2005/8/layout/orgChart1"/>
    <dgm:cxn modelId="{D7BE7AB6-5FB5-4296-BAFB-85E406790492}" type="presOf" srcId="{5A78FEB0-0CA5-48C5-BE04-B9B6918110B2}" destId="{28D2F967-FAFC-4088-9456-FBD5563E3736}" srcOrd="0" destOrd="0" presId="urn:microsoft.com/office/officeart/2005/8/layout/orgChart1"/>
    <dgm:cxn modelId="{4EA69AC8-AAC3-48A8-8686-0E8A238E8645}" type="presOf" srcId="{1CBDED0E-E467-4A58-975E-51457EC3BB68}" destId="{EA4D7240-DC2E-425D-9799-A8788445F94C}" srcOrd="1" destOrd="0" presId="urn:microsoft.com/office/officeart/2005/8/layout/orgChart1"/>
    <dgm:cxn modelId="{45E814CD-2FB4-452E-A00B-879A272F4167}" srcId="{14D26561-2320-4FB6-9EA6-819633B4D782}" destId="{61AE64BE-3106-4CE6-8CD5-C4A47FB100BE}" srcOrd="0" destOrd="0" parTransId="{42FB91D1-0273-4E46-9A04-36725A8D6DA5}" sibTransId="{A1E9E830-BAC1-43A2-AE9F-761A664D2EE6}"/>
    <dgm:cxn modelId="{1BC552D3-7EC7-40ED-9487-8FF6AB7B1166}" type="presOf" srcId="{61AE64BE-3106-4CE6-8CD5-C4A47FB100BE}" destId="{57E24772-39B1-4640-AB11-4E61F24D64AF}" srcOrd="1" destOrd="0" presId="urn:microsoft.com/office/officeart/2005/8/layout/orgChart1"/>
    <dgm:cxn modelId="{01BDC8D5-8E23-43AA-BE2B-BCC7CBA957E8}" type="presOf" srcId="{FB101012-EF07-4E7F-9399-6F87F69FD60A}" destId="{87423FB9-1968-46AA-9934-864374E676EA}" srcOrd="0" destOrd="0" presId="urn:microsoft.com/office/officeart/2005/8/layout/orgChart1"/>
    <dgm:cxn modelId="{80473DDB-E9FB-49A5-AF14-5FE552FB83ED}" type="presOf" srcId="{42FB91D1-0273-4E46-9A04-36725A8D6DA5}" destId="{CEE1AE2F-3A64-4721-99EC-A2963DD18401}" srcOrd="0" destOrd="0" presId="urn:microsoft.com/office/officeart/2005/8/layout/orgChart1"/>
    <dgm:cxn modelId="{FE02ABE5-E02A-45D7-AC76-D7DFDD929E3F}" type="presOf" srcId="{24F621DA-0A20-4D94-A1DC-F504CFE25A31}" destId="{C92D5327-E59C-446E-8396-337384675F4C}" srcOrd="0" destOrd="0" presId="urn:microsoft.com/office/officeart/2005/8/layout/orgChart1"/>
    <dgm:cxn modelId="{E1C664EC-1251-4576-B454-BA1954079381}" srcId="{8D58D81E-1BE5-4450-95C5-B1630AC634F9}" destId="{D01D67D5-91FA-4826-A3C0-541922FBCC43}" srcOrd="1" destOrd="0" parTransId="{B3458EDE-8D32-43B0-BFE6-E745558F10B0}" sibTransId="{8E863E2E-9275-49AA-91AD-AD7B764C3D95}"/>
    <dgm:cxn modelId="{0F53CDF1-74D7-4169-A988-BC994AC7022C}" type="presOf" srcId="{D01D67D5-91FA-4826-A3C0-541922FBCC43}" destId="{EE024A81-92ED-4BD4-ABD9-C356FB66E950}" srcOrd="1" destOrd="0" presId="urn:microsoft.com/office/officeart/2005/8/layout/orgChart1"/>
    <dgm:cxn modelId="{CD31EDF8-BD56-4077-AED1-CFC905B87B4E}" type="presOf" srcId="{8D58D81E-1BE5-4450-95C5-B1630AC634F9}" destId="{A53C8BEF-8D03-4375-AF51-91551F80C509}" srcOrd="0" destOrd="0" presId="urn:microsoft.com/office/officeart/2005/8/layout/orgChart1"/>
    <dgm:cxn modelId="{7C8496FC-F54D-458C-B8F2-00B7D0430DE6}" type="presOf" srcId="{7540C4B6-27F2-4844-9416-3EAEC2CC6A5E}" destId="{16E68BBA-A233-498B-AEFC-92C2C081A445}" srcOrd="1" destOrd="0" presId="urn:microsoft.com/office/officeart/2005/8/layout/orgChart1"/>
    <dgm:cxn modelId="{39B958E3-69B8-4111-BE5C-3E301676BAD0}" type="presParOf" srcId="{18CAB341-5C80-44C9-9756-DAD03D6D628F}" destId="{72C1652C-C4D7-4BF6-9D3B-1144510C2C5F}" srcOrd="0" destOrd="0" presId="urn:microsoft.com/office/officeart/2005/8/layout/orgChart1"/>
    <dgm:cxn modelId="{486E462C-56D5-4505-9D1D-EB49CFB57863}" type="presParOf" srcId="{72C1652C-C4D7-4BF6-9D3B-1144510C2C5F}" destId="{81F11B24-329B-40D6-BF77-06EB499D9C22}" srcOrd="0" destOrd="0" presId="urn:microsoft.com/office/officeart/2005/8/layout/orgChart1"/>
    <dgm:cxn modelId="{A1A41D6E-A683-4915-BABF-570AC22F501A}" type="presParOf" srcId="{81F11B24-329B-40D6-BF77-06EB499D9C22}" destId="{617F8899-F789-418A-94A8-049F7F85B3B4}" srcOrd="0" destOrd="0" presId="urn:microsoft.com/office/officeart/2005/8/layout/orgChart1"/>
    <dgm:cxn modelId="{69F7D0B8-D374-4D18-8DEE-669206AE7E1A}" type="presParOf" srcId="{81F11B24-329B-40D6-BF77-06EB499D9C22}" destId="{7E27EAE9-1B42-4F9F-933A-42D278D3F793}" srcOrd="1" destOrd="0" presId="urn:microsoft.com/office/officeart/2005/8/layout/orgChart1"/>
    <dgm:cxn modelId="{9E7ED497-1E38-497C-8198-99B1B98BE8A1}" type="presParOf" srcId="{72C1652C-C4D7-4BF6-9D3B-1144510C2C5F}" destId="{B2BC5305-54EB-4441-BC7D-43E6B659F2A3}" srcOrd="1" destOrd="0" presId="urn:microsoft.com/office/officeart/2005/8/layout/orgChart1"/>
    <dgm:cxn modelId="{E7864738-96F8-49E6-BA29-45C3EDF251B4}" type="presParOf" srcId="{B2BC5305-54EB-4441-BC7D-43E6B659F2A3}" destId="{28D2F967-FAFC-4088-9456-FBD5563E3736}" srcOrd="0" destOrd="0" presId="urn:microsoft.com/office/officeart/2005/8/layout/orgChart1"/>
    <dgm:cxn modelId="{D1FABDB8-5F95-4709-B222-078B2AF492A6}" type="presParOf" srcId="{B2BC5305-54EB-4441-BC7D-43E6B659F2A3}" destId="{23085163-D1C0-4135-8EBD-661CF31E228D}" srcOrd="1" destOrd="0" presId="urn:microsoft.com/office/officeart/2005/8/layout/orgChart1"/>
    <dgm:cxn modelId="{8DF343AF-1269-4E5F-ACB2-3B0D20BE2A7E}" type="presParOf" srcId="{23085163-D1C0-4135-8EBD-661CF31E228D}" destId="{02C31FA4-D45B-4279-A4FA-BE3B21863895}" srcOrd="0" destOrd="0" presId="urn:microsoft.com/office/officeart/2005/8/layout/orgChart1"/>
    <dgm:cxn modelId="{22B3F669-5D13-4F46-B9BB-275996F896CD}" type="presParOf" srcId="{02C31FA4-D45B-4279-A4FA-BE3B21863895}" destId="{87423FB9-1968-46AA-9934-864374E676EA}" srcOrd="0" destOrd="0" presId="urn:microsoft.com/office/officeart/2005/8/layout/orgChart1"/>
    <dgm:cxn modelId="{05D4B2FD-49DE-4E92-BD6B-F05C0E248E9C}" type="presParOf" srcId="{02C31FA4-D45B-4279-A4FA-BE3B21863895}" destId="{26E88EF6-C722-42E5-BA58-0D1716EF975E}" srcOrd="1" destOrd="0" presId="urn:microsoft.com/office/officeart/2005/8/layout/orgChart1"/>
    <dgm:cxn modelId="{F9CDAA64-640A-4A4C-AFF5-F24E3A48F83B}" type="presParOf" srcId="{23085163-D1C0-4135-8EBD-661CF31E228D}" destId="{8167E59A-00A4-4131-8310-17451C941304}" srcOrd="1" destOrd="0" presId="urn:microsoft.com/office/officeart/2005/8/layout/orgChart1"/>
    <dgm:cxn modelId="{51F55C09-E18B-453C-B1B1-3E326FEF312D}" type="presParOf" srcId="{8167E59A-00A4-4131-8310-17451C941304}" destId="{EF09E551-F25B-43B4-87C7-DACB6E97DC00}" srcOrd="0" destOrd="0" presId="urn:microsoft.com/office/officeart/2005/8/layout/orgChart1"/>
    <dgm:cxn modelId="{3204D1E5-308A-430C-9A0C-BB2F9CDDB699}" type="presParOf" srcId="{8167E59A-00A4-4131-8310-17451C941304}" destId="{ED03D5CE-2A98-40E6-B631-69D17D6337E3}" srcOrd="1" destOrd="0" presId="urn:microsoft.com/office/officeart/2005/8/layout/orgChart1"/>
    <dgm:cxn modelId="{CEFBA078-3A57-4FA9-96D8-1B892826B0B9}" type="presParOf" srcId="{ED03D5CE-2A98-40E6-B631-69D17D6337E3}" destId="{6D5A177D-1AFB-4DAC-9D10-A8836CD19C47}" srcOrd="0" destOrd="0" presId="urn:microsoft.com/office/officeart/2005/8/layout/orgChart1"/>
    <dgm:cxn modelId="{90A74ADE-FF2C-480A-B6EB-CD3A5DC87D7F}" type="presParOf" srcId="{6D5A177D-1AFB-4DAC-9D10-A8836CD19C47}" destId="{B98B32D6-92D8-4C8F-9C6E-E8F8E5C14369}" srcOrd="0" destOrd="0" presId="urn:microsoft.com/office/officeart/2005/8/layout/orgChart1"/>
    <dgm:cxn modelId="{0FC3DDA5-D0D2-4857-8E66-D139E61C5E25}" type="presParOf" srcId="{6D5A177D-1AFB-4DAC-9D10-A8836CD19C47}" destId="{6445C5B5-C3AC-4B7B-AE34-80F071B33D68}" srcOrd="1" destOrd="0" presId="urn:microsoft.com/office/officeart/2005/8/layout/orgChart1"/>
    <dgm:cxn modelId="{44631874-AD3D-4605-8993-8C1B3CDE321C}" type="presParOf" srcId="{ED03D5CE-2A98-40E6-B631-69D17D6337E3}" destId="{99024B31-4967-425F-A5C7-1F2485B86318}" srcOrd="1" destOrd="0" presId="urn:microsoft.com/office/officeart/2005/8/layout/orgChart1"/>
    <dgm:cxn modelId="{1B571634-168A-4D09-82AD-EAFBCA54101D}" type="presParOf" srcId="{ED03D5CE-2A98-40E6-B631-69D17D6337E3}" destId="{386C867C-80AC-4EEE-AE9E-C1CB3AE455E5}" srcOrd="2" destOrd="0" presId="urn:microsoft.com/office/officeart/2005/8/layout/orgChart1"/>
    <dgm:cxn modelId="{15174BB6-2BCE-4DDF-B3D2-0B744DE81027}" type="presParOf" srcId="{23085163-D1C0-4135-8EBD-661CF31E228D}" destId="{B70152C5-1887-48DE-840E-7353C415EC17}" srcOrd="2" destOrd="0" presId="urn:microsoft.com/office/officeart/2005/8/layout/orgChart1"/>
    <dgm:cxn modelId="{D922F970-EC56-4393-9B71-9C0B3729BE4F}" type="presParOf" srcId="{B2BC5305-54EB-4441-BC7D-43E6B659F2A3}" destId="{C92D5327-E59C-446E-8396-337384675F4C}" srcOrd="2" destOrd="0" presId="urn:microsoft.com/office/officeart/2005/8/layout/orgChart1"/>
    <dgm:cxn modelId="{9603361A-A701-4333-AB96-7045CE537834}" type="presParOf" srcId="{B2BC5305-54EB-4441-BC7D-43E6B659F2A3}" destId="{C3A5E6D6-D4B0-4C40-8D1C-24D393AF43AA}" srcOrd="3" destOrd="0" presId="urn:microsoft.com/office/officeart/2005/8/layout/orgChart1"/>
    <dgm:cxn modelId="{07B856D3-E330-4CAD-93C8-8D1D084C4118}" type="presParOf" srcId="{C3A5E6D6-D4B0-4C40-8D1C-24D393AF43AA}" destId="{5ECE4AB6-A8C0-40F1-816E-4B1C5FD90E28}" srcOrd="0" destOrd="0" presId="urn:microsoft.com/office/officeart/2005/8/layout/orgChart1"/>
    <dgm:cxn modelId="{67F1B4DA-C79D-40E7-8679-79FF56545CC1}" type="presParOf" srcId="{5ECE4AB6-A8C0-40F1-816E-4B1C5FD90E28}" destId="{A53C8BEF-8D03-4375-AF51-91551F80C509}" srcOrd="0" destOrd="0" presId="urn:microsoft.com/office/officeart/2005/8/layout/orgChart1"/>
    <dgm:cxn modelId="{A661074D-9BEA-4198-9955-74E8BF2C9C65}" type="presParOf" srcId="{5ECE4AB6-A8C0-40F1-816E-4B1C5FD90E28}" destId="{E4686A0C-1267-4BCF-A2BB-DD07A5AC401A}" srcOrd="1" destOrd="0" presId="urn:microsoft.com/office/officeart/2005/8/layout/orgChart1"/>
    <dgm:cxn modelId="{3EDF6E8D-0C4B-4A20-A9EB-9D8A264D6CDC}" type="presParOf" srcId="{C3A5E6D6-D4B0-4C40-8D1C-24D393AF43AA}" destId="{BF02F363-D73F-422D-843C-A33661E7A446}" srcOrd="1" destOrd="0" presId="urn:microsoft.com/office/officeart/2005/8/layout/orgChart1"/>
    <dgm:cxn modelId="{88D0989B-9F3C-408A-9378-38D92DAB7434}" type="presParOf" srcId="{BF02F363-D73F-422D-843C-A33661E7A446}" destId="{8E0548F7-E297-4D7F-A436-CB6BD6D96E89}" srcOrd="0" destOrd="0" presId="urn:microsoft.com/office/officeart/2005/8/layout/orgChart1"/>
    <dgm:cxn modelId="{A68A15E0-790B-41B8-8689-64E9C43EE3E4}" type="presParOf" srcId="{BF02F363-D73F-422D-843C-A33661E7A446}" destId="{7705F63B-DBA7-4DBC-BE20-E80D7A0A2908}" srcOrd="1" destOrd="0" presId="urn:microsoft.com/office/officeart/2005/8/layout/orgChart1"/>
    <dgm:cxn modelId="{1F929420-E74B-4EF1-8D16-F523407FDB82}" type="presParOf" srcId="{7705F63B-DBA7-4DBC-BE20-E80D7A0A2908}" destId="{228C6F9C-5389-475E-9B9F-462DFF74368F}" srcOrd="0" destOrd="0" presId="urn:microsoft.com/office/officeart/2005/8/layout/orgChart1"/>
    <dgm:cxn modelId="{53E6CFA8-5206-462A-8168-A4B9E08CDB21}" type="presParOf" srcId="{228C6F9C-5389-475E-9B9F-462DFF74368F}" destId="{353F82C0-875A-465C-A003-77D7766BAB0E}" srcOrd="0" destOrd="0" presId="urn:microsoft.com/office/officeart/2005/8/layout/orgChart1"/>
    <dgm:cxn modelId="{97E37141-2692-4A53-B015-E1EE62572D70}" type="presParOf" srcId="{228C6F9C-5389-475E-9B9F-462DFF74368F}" destId="{16E68BBA-A233-498B-AEFC-92C2C081A445}" srcOrd="1" destOrd="0" presId="urn:microsoft.com/office/officeart/2005/8/layout/orgChart1"/>
    <dgm:cxn modelId="{62ECF925-0301-4963-B560-508B2C7950B6}" type="presParOf" srcId="{7705F63B-DBA7-4DBC-BE20-E80D7A0A2908}" destId="{2F5772D2-A842-4D67-A330-EE28B7C8CDB2}" srcOrd="1" destOrd="0" presId="urn:microsoft.com/office/officeart/2005/8/layout/orgChart1"/>
    <dgm:cxn modelId="{D2B34125-D574-4AB1-93C7-6E5037CE0BC7}" type="presParOf" srcId="{7705F63B-DBA7-4DBC-BE20-E80D7A0A2908}" destId="{E5812C77-5484-4640-89F1-C5EC4225EF2A}" srcOrd="2" destOrd="0" presId="urn:microsoft.com/office/officeart/2005/8/layout/orgChart1"/>
    <dgm:cxn modelId="{24935CCA-E874-418D-A70C-EA4B88F732A6}" type="presParOf" srcId="{BF02F363-D73F-422D-843C-A33661E7A446}" destId="{0A880662-B037-42C3-B298-2C52ABC9DE94}" srcOrd="2" destOrd="0" presId="urn:microsoft.com/office/officeart/2005/8/layout/orgChart1"/>
    <dgm:cxn modelId="{BD57CCA8-9C02-4274-A12A-C5BC819371F3}" type="presParOf" srcId="{BF02F363-D73F-422D-843C-A33661E7A446}" destId="{140B8785-FA0F-4274-B517-9726D6BC96CE}" srcOrd="3" destOrd="0" presId="urn:microsoft.com/office/officeart/2005/8/layout/orgChart1"/>
    <dgm:cxn modelId="{3F6CE2BE-9D76-4FB6-BBD7-57FAE2B5FB60}" type="presParOf" srcId="{140B8785-FA0F-4274-B517-9726D6BC96CE}" destId="{87359ECA-F253-4DE4-8787-6C56AD45615E}" srcOrd="0" destOrd="0" presId="urn:microsoft.com/office/officeart/2005/8/layout/orgChart1"/>
    <dgm:cxn modelId="{43B5FEC2-10D8-46F1-9627-F10D7282E7FB}" type="presParOf" srcId="{87359ECA-F253-4DE4-8787-6C56AD45615E}" destId="{27D4D8C4-46CF-4A58-A14E-E2DB0212D041}" srcOrd="0" destOrd="0" presId="urn:microsoft.com/office/officeart/2005/8/layout/orgChart1"/>
    <dgm:cxn modelId="{DB689E8C-4D55-4A03-A2F4-BFE37B7C3A11}" type="presParOf" srcId="{87359ECA-F253-4DE4-8787-6C56AD45615E}" destId="{EE024A81-92ED-4BD4-ABD9-C356FB66E950}" srcOrd="1" destOrd="0" presId="urn:microsoft.com/office/officeart/2005/8/layout/orgChart1"/>
    <dgm:cxn modelId="{3F9F748A-7EDC-41AF-807D-F9759BBB339F}" type="presParOf" srcId="{140B8785-FA0F-4274-B517-9726D6BC96CE}" destId="{3B7BC65C-3964-4591-A562-8EDC85395EED}" srcOrd="1" destOrd="0" presId="urn:microsoft.com/office/officeart/2005/8/layout/orgChart1"/>
    <dgm:cxn modelId="{98E1F91D-A4A7-4589-B5B0-21AC03DE3B2C}" type="presParOf" srcId="{140B8785-FA0F-4274-B517-9726D6BC96CE}" destId="{96AA0410-E5C8-43DF-8513-E825A44EFDEF}" srcOrd="2" destOrd="0" presId="urn:microsoft.com/office/officeart/2005/8/layout/orgChart1"/>
    <dgm:cxn modelId="{2AB99BEF-DA53-467F-ACA5-E0CDD9D2DB38}" type="presParOf" srcId="{C3A5E6D6-D4B0-4C40-8D1C-24D393AF43AA}" destId="{E419351C-9EC9-45DD-B659-36CAB1A592F3}" srcOrd="2" destOrd="0" presId="urn:microsoft.com/office/officeart/2005/8/layout/orgChart1"/>
    <dgm:cxn modelId="{74865CF9-BC84-4C31-83C5-01BCF4324F71}" type="presParOf" srcId="{B2BC5305-54EB-4441-BC7D-43E6B659F2A3}" destId="{A28AF664-3E30-4FE7-B189-65FD38E37307}" srcOrd="4" destOrd="0" presId="urn:microsoft.com/office/officeart/2005/8/layout/orgChart1"/>
    <dgm:cxn modelId="{18BB7C22-6472-4391-BC64-EC1F96B1CBE1}" type="presParOf" srcId="{B2BC5305-54EB-4441-BC7D-43E6B659F2A3}" destId="{4A2B5D74-EF47-4E81-94F0-477158F197BA}" srcOrd="5" destOrd="0" presId="urn:microsoft.com/office/officeart/2005/8/layout/orgChart1"/>
    <dgm:cxn modelId="{E689DC74-C1FD-4D2D-8921-467730CD6C23}" type="presParOf" srcId="{4A2B5D74-EF47-4E81-94F0-477158F197BA}" destId="{0F93D9E4-21C7-418C-9085-C1291433B8F8}" srcOrd="0" destOrd="0" presId="urn:microsoft.com/office/officeart/2005/8/layout/orgChart1"/>
    <dgm:cxn modelId="{D288FB1A-764E-472D-B768-313B6FCBBDB6}" type="presParOf" srcId="{0F93D9E4-21C7-418C-9085-C1291433B8F8}" destId="{FE9897F8-5DB7-4825-9325-251CC1AE03C7}" srcOrd="0" destOrd="0" presId="urn:microsoft.com/office/officeart/2005/8/layout/orgChart1"/>
    <dgm:cxn modelId="{DFC22342-8067-40D2-ABA4-90718962CC51}" type="presParOf" srcId="{0F93D9E4-21C7-418C-9085-C1291433B8F8}" destId="{AFEA1BB8-DDE8-4FF4-802A-C12E81814C73}" srcOrd="1" destOrd="0" presId="urn:microsoft.com/office/officeart/2005/8/layout/orgChart1"/>
    <dgm:cxn modelId="{03E287A8-4122-4809-A39F-5F90866E6168}" type="presParOf" srcId="{4A2B5D74-EF47-4E81-94F0-477158F197BA}" destId="{FF81B1EB-3B84-470E-ABCC-9D1F0FAD3D43}" srcOrd="1" destOrd="0" presId="urn:microsoft.com/office/officeart/2005/8/layout/orgChart1"/>
    <dgm:cxn modelId="{5C5E289B-6499-468E-A4F8-1C97155D5272}" type="presParOf" srcId="{FF81B1EB-3B84-470E-ABCC-9D1F0FAD3D43}" destId="{CEE1AE2F-3A64-4721-99EC-A2963DD18401}" srcOrd="0" destOrd="0" presId="urn:microsoft.com/office/officeart/2005/8/layout/orgChart1"/>
    <dgm:cxn modelId="{01B7C613-A1A6-4656-B9EB-433CDCCF821F}" type="presParOf" srcId="{FF81B1EB-3B84-470E-ABCC-9D1F0FAD3D43}" destId="{10C11B5A-2537-48BD-AECF-38E418F1BE7E}" srcOrd="1" destOrd="0" presId="urn:microsoft.com/office/officeart/2005/8/layout/orgChart1"/>
    <dgm:cxn modelId="{9A925338-C1CB-4C1D-96F6-CC32EAB31D44}" type="presParOf" srcId="{10C11B5A-2537-48BD-AECF-38E418F1BE7E}" destId="{4C97E3EB-2398-4A22-8C5F-A205457CCD1E}" srcOrd="0" destOrd="0" presId="urn:microsoft.com/office/officeart/2005/8/layout/orgChart1"/>
    <dgm:cxn modelId="{DBD8ABED-1065-4CCC-A183-D8C36C340D7B}" type="presParOf" srcId="{4C97E3EB-2398-4A22-8C5F-A205457CCD1E}" destId="{8F53244B-5A04-4D26-BE42-068C79039AD5}" srcOrd="0" destOrd="0" presId="urn:microsoft.com/office/officeart/2005/8/layout/orgChart1"/>
    <dgm:cxn modelId="{45C4F20F-30D3-44D7-A69D-A18733165F33}" type="presParOf" srcId="{4C97E3EB-2398-4A22-8C5F-A205457CCD1E}" destId="{57E24772-39B1-4640-AB11-4E61F24D64AF}" srcOrd="1" destOrd="0" presId="urn:microsoft.com/office/officeart/2005/8/layout/orgChart1"/>
    <dgm:cxn modelId="{18504CE7-EB10-421B-98A3-82B4C146D4C6}" type="presParOf" srcId="{10C11B5A-2537-48BD-AECF-38E418F1BE7E}" destId="{1517E1E3-4FAD-4861-AA57-AC14D3299A7C}" srcOrd="1" destOrd="0" presId="urn:microsoft.com/office/officeart/2005/8/layout/orgChart1"/>
    <dgm:cxn modelId="{7AC4D164-36E3-466A-817F-FBF1302D7CC1}" type="presParOf" srcId="{10C11B5A-2537-48BD-AECF-38E418F1BE7E}" destId="{A7729F12-3D58-4EE5-99AA-B64C3A52479E}" srcOrd="2" destOrd="0" presId="urn:microsoft.com/office/officeart/2005/8/layout/orgChart1"/>
    <dgm:cxn modelId="{F7470C49-3C97-411D-8836-E2524732165A}" type="presParOf" srcId="{4A2B5D74-EF47-4E81-94F0-477158F197BA}" destId="{44590989-0FAF-4A37-AEF8-D4B86AF36891}" srcOrd="2" destOrd="0" presId="urn:microsoft.com/office/officeart/2005/8/layout/orgChart1"/>
    <dgm:cxn modelId="{38723D64-E734-4144-9DD6-E9EB33C6C428}" type="presParOf" srcId="{B2BC5305-54EB-4441-BC7D-43E6B659F2A3}" destId="{D7D7592B-B1CB-4E5C-AC2D-44AAEA001955}" srcOrd="6" destOrd="0" presId="urn:microsoft.com/office/officeart/2005/8/layout/orgChart1"/>
    <dgm:cxn modelId="{DF710C69-82DF-4B70-A0BB-124307400071}" type="presParOf" srcId="{B2BC5305-54EB-4441-BC7D-43E6B659F2A3}" destId="{EEDC5FF1-FA90-4058-8557-8BB26CDAF6CA}" srcOrd="7" destOrd="0" presId="urn:microsoft.com/office/officeart/2005/8/layout/orgChart1"/>
    <dgm:cxn modelId="{A55FC233-AEFB-45E8-9AB3-87E994363E45}" type="presParOf" srcId="{EEDC5FF1-FA90-4058-8557-8BB26CDAF6CA}" destId="{BD54198B-1D72-41FB-8ED1-41EBB5EBD61C}" srcOrd="0" destOrd="0" presId="urn:microsoft.com/office/officeart/2005/8/layout/orgChart1"/>
    <dgm:cxn modelId="{4EE8B28D-EDE4-4EFF-A5AC-077BC7B83DD4}" type="presParOf" srcId="{BD54198B-1D72-41FB-8ED1-41EBB5EBD61C}" destId="{24E81AC3-FA01-4850-8C01-669C29D7AC7A}" srcOrd="0" destOrd="0" presId="urn:microsoft.com/office/officeart/2005/8/layout/orgChart1"/>
    <dgm:cxn modelId="{EFECFE6C-FE58-40A0-B2C5-6FF6C17C1330}" type="presParOf" srcId="{BD54198B-1D72-41FB-8ED1-41EBB5EBD61C}" destId="{63E252C2-79A5-49F2-AA68-51B98C941E9C}" srcOrd="1" destOrd="0" presId="urn:microsoft.com/office/officeart/2005/8/layout/orgChart1"/>
    <dgm:cxn modelId="{2707355E-0F64-4821-8F73-03AD858B69C5}" type="presParOf" srcId="{EEDC5FF1-FA90-4058-8557-8BB26CDAF6CA}" destId="{A74994E0-2FD4-45AF-B12A-C4EC90CF2FBF}" srcOrd="1" destOrd="0" presId="urn:microsoft.com/office/officeart/2005/8/layout/orgChart1"/>
    <dgm:cxn modelId="{509F0B5F-8329-4D56-B4E9-03A7E393421B}" type="presParOf" srcId="{A74994E0-2FD4-45AF-B12A-C4EC90CF2FBF}" destId="{2C44E3F5-2F47-494A-9293-AAEB12ACDDC9}" srcOrd="0" destOrd="0" presId="urn:microsoft.com/office/officeart/2005/8/layout/orgChart1"/>
    <dgm:cxn modelId="{C4F0B0E7-763C-44C9-AB71-9557710D0789}" type="presParOf" srcId="{A74994E0-2FD4-45AF-B12A-C4EC90CF2FBF}" destId="{454FA0DF-AF08-4DE9-A24B-5F3FAFD95267}" srcOrd="1" destOrd="0" presId="urn:microsoft.com/office/officeart/2005/8/layout/orgChart1"/>
    <dgm:cxn modelId="{42EC0C68-DC81-4E1B-AEFF-4650AD21933B}" type="presParOf" srcId="{454FA0DF-AF08-4DE9-A24B-5F3FAFD95267}" destId="{AF416258-91B3-44EA-A71D-0DF7C26C7F13}" srcOrd="0" destOrd="0" presId="urn:microsoft.com/office/officeart/2005/8/layout/orgChart1"/>
    <dgm:cxn modelId="{D317D071-9A22-4F1D-BC38-8A6E61B0E525}" type="presParOf" srcId="{AF416258-91B3-44EA-A71D-0DF7C26C7F13}" destId="{C84F54A2-2F96-450C-9245-09EEEB8043E1}" srcOrd="0" destOrd="0" presId="urn:microsoft.com/office/officeart/2005/8/layout/orgChart1"/>
    <dgm:cxn modelId="{DBC7B823-ED25-4077-ACB1-EF241E8706B9}" type="presParOf" srcId="{AF416258-91B3-44EA-A71D-0DF7C26C7F13}" destId="{EA4D7240-DC2E-425D-9799-A8788445F94C}" srcOrd="1" destOrd="0" presId="urn:microsoft.com/office/officeart/2005/8/layout/orgChart1"/>
    <dgm:cxn modelId="{EFAF27A8-0044-4FD6-8CBC-72E8207A5EC4}" type="presParOf" srcId="{454FA0DF-AF08-4DE9-A24B-5F3FAFD95267}" destId="{7984025C-C8A0-467F-9803-511711051B2E}" srcOrd="1" destOrd="0" presId="urn:microsoft.com/office/officeart/2005/8/layout/orgChart1"/>
    <dgm:cxn modelId="{192C0020-6AAA-428C-82C7-FCE1D8C69E5D}" type="presParOf" srcId="{454FA0DF-AF08-4DE9-A24B-5F3FAFD95267}" destId="{CFD4FB1C-307C-48B1-BA96-3F2D7358C183}" srcOrd="2" destOrd="0" presId="urn:microsoft.com/office/officeart/2005/8/layout/orgChart1"/>
    <dgm:cxn modelId="{A913C448-6BDC-4C65-A61B-44580C700530}" type="presParOf" srcId="{EEDC5FF1-FA90-4058-8557-8BB26CDAF6CA}" destId="{31ACEE8C-F6B9-4FF2-AAF6-957F23EED080}" srcOrd="2" destOrd="0" presId="urn:microsoft.com/office/officeart/2005/8/layout/orgChart1"/>
    <dgm:cxn modelId="{706D372C-01F5-47E6-AA36-731649620B5E}" type="presParOf" srcId="{72C1652C-C4D7-4BF6-9D3B-1144510C2C5F}" destId="{F28342FE-D778-47DD-B86F-8381980800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F0D28-6610-44FB-B7B7-06FEDBE685EF}">
      <dsp:nvSpPr>
        <dsp:cNvPr id="0" name=""/>
        <dsp:cNvSpPr/>
      </dsp:nvSpPr>
      <dsp:spPr>
        <a:xfrm>
          <a:off x="1297077" y="745467"/>
          <a:ext cx="1584183" cy="141744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Silicosis por aglomerados de sílice (AS)</a:t>
          </a:r>
        </a:p>
      </dsp:txBody>
      <dsp:txXfrm>
        <a:off x="1529075" y="953047"/>
        <a:ext cx="1120187" cy="1002284"/>
      </dsp:txXfrm>
    </dsp:sp>
    <dsp:sp modelId="{ABC9E08D-EF19-40B3-A412-0A2BAD027E67}">
      <dsp:nvSpPr>
        <dsp:cNvPr id="0" name=""/>
        <dsp:cNvSpPr/>
      </dsp:nvSpPr>
      <dsp:spPr>
        <a:xfrm>
          <a:off x="1523990" y="105098"/>
          <a:ext cx="1152136" cy="86181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Enfermedad emergente</a:t>
          </a:r>
        </a:p>
      </dsp:txBody>
      <dsp:txXfrm>
        <a:off x="1692716" y="231308"/>
        <a:ext cx="814684" cy="609395"/>
      </dsp:txXfrm>
    </dsp:sp>
    <dsp:sp modelId="{09803D51-DB0D-4DFD-ABEB-099CA398EC8B}">
      <dsp:nvSpPr>
        <dsp:cNvPr id="0" name=""/>
        <dsp:cNvSpPr/>
      </dsp:nvSpPr>
      <dsp:spPr>
        <a:xfrm>
          <a:off x="2659570" y="948556"/>
          <a:ext cx="1107573" cy="10112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Más agresiva</a:t>
          </a:r>
        </a:p>
      </dsp:txBody>
      <dsp:txXfrm>
        <a:off x="2821770" y="1096652"/>
        <a:ext cx="783173" cy="715073"/>
      </dsp:txXfrm>
    </dsp:sp>
    <dsp:sp modelId="{40749D6A-839B-41FA-A8FF-40E80C897F83}">
      <dsp:nvSpPr>
        <dsp:cNvPr id="0" name=""/>
        <dsp:cNvSpPr/>
      </dsp:nvSpPr>
      <dsp:spPr>
        <a:xfrm>
          <a:off x="1379985" y="1943729"/>
          <a:ext cx="1418368" cy="126929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Cuarzo (80%)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Resinas sintéticas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Ti, Al…</a:t>
          </a:r>
          <a:endParaRPr lang="es-ES" sz="800" kern="1200" dirty="0"/>
        </a:p>
      </dsp:txBody>
      <dsp:txXfrm>
        <a:off x="1587700" y="2129613"/>
        <a:ext cx="1002938" cy="897529"/>
      </dsp:txXfrm>
    </dsp:sp>
    <dsp:sp modelId="{501356CB-B4AD-4496-8493-8F39E6F8DE62}">
      <dsp:nvSpPr>
        <dsp:cNvPr id="0" name=""/>
        <dsp:cNvSpPr/>
      </dsp:nvSpPr>
      <dsp:spPr>
        <a:xfrm>
          <a:off x="432983" y="948556"/>
          <a:ext cx="1063993" cy="10112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Epidemia laboral</a:t>
          </a:r>
        </a:p>
      </dsp:txBody>
      <dsp:txXfrm>
        <a:off x="588801" y="1096652"/>
        <a:ext cx="752357" cy="7150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4E3F5-2F47-494A-9293-AAEB12ACDDC9}">
      <dsp:nvSpPr>
        <dsp:cNvPr id="0" name=""/>
        <dsp:cNvSpPr/>
      </dsp:nvSpPr>
      <dsp:spPr>
        <a:xfrm>
          <a:off x="4714866" y="1439423"/>
          <a:ext cx="179989" cy="551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966"/>
              </a:lnTo>
              <a:lnTo>
                <a:pt x="179989" y="5519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7592B-B1CB-4E5C-AC2D-44AAEA001955}">
      <dsp:nvSpPr>
        <dsp:cNvPr id="0" name=""/>
        <dsp:cNvSpPr/>
      </dsp:nvSpPr>
      <dsp:spPr>
        <a:xfrm>
          <a:off x="2898009" y="556403"/>
          <a:ext cx="2296827" cy="283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64"/>
              </a:lnTo>
              <a:lnTo>
                <a:pt x="2296827" y="157064"/>
              </a:lnTo>
              <a:lnTo>
                <a:pt x="2296827" y="2830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1AE2F-3A64-4721-99EC-A2963DD18401}">
      <dsp:nvSpPr>
        <dsp:cNvPr id="0" name=""/>
        <dsp:cNvSpPr/>
      </dsp:nvSpPr>
      <dsp:spPr>
        <a:xfrm>
          <a:off x="3262954" y="1439423"/>
          <a:ext cx="179989" cy="623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3973"/>
              </a:lnTo>
              <a:lnTo>
                <a:pt x="179989" y="6239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8AF664-3E30-4FE7-B189-65FD38E37307}">
      <dsp:nvSpPr>
        <dsp:cNvPr id="0" name=""/>
        <dsp:cNvSpPr/>
      </dsp:nvSpPr>
      <dsp:spPr>
        <a:xfrm>
          <a:off x="2898009" y="556403"/>
          <a:ext cx="844916" cy="283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64"/>
              </a:lnTo>
              <a:lnTo>
                <a:pt x="844916" y="157064"/>
              </a:lnTo>
              <a:lnTo>
                <a:pt x="844916" y="2830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80662-B037-42C3-B298-2C52ABC9DE94}">
      <dsp:nvSpPr>
        <dsp:cNvPr id="0" name=""/>
        <dsp:cNvSpPr/>
      </dsp:nvSpPr>
      <dsp:spPr>
        <a:xfrm>
          <a:off x="1811043" y="1439423"/>
          <a:ext cx="179989" cy="14039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3914"/>
              </a:lnTo>
              <a:lnTo>
                <a:pt x="179989" y="14039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548F7-E297-4D7F-A436-CB6BD6D96E89}">
      <dsp:nvSpPr>
        <dsp:cNvPr id="0" name=""/>
        <dsp:cNvSpPr/>
      </dsp:nvSpPr>
      <dsp:spPr>
        <a:xfrm>
          <a:off x="1811043" y="1439423"/>
          <a:ext cx="179989" cy="551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1966"/>
              </a:lnTo>
              <a:lnTo>
                <a:pt x="179989" y="5519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2D5327-E59C-446E-8396-337384675F4C}">
      <dsp:nvSpPr>
        <dsp:cNvPr id="0" name=""/>
        <dsp:cNvSpPr/>
      </dsp:nvSpPr>
      <dsp:spPr>
        <a:xfrm>
          <a:off x="2291014" y="556403"/>
          <a:ext cx="606994" cy="283056"/>
        </a:xfrm>
        <a:custGeom>
          <a:avLst/>
          <a:gdLst/>
          <a:ahLst/>
          <a:cxnLst/>
          <a:rect l="0" t="0" r="0" b="0"/>
          <a:pathLst>
            <a:path>
              <a:moveTo>
                <a:pt x="606994" y="0"/>
              </a:moveTo>
              <a:lnTo>
                <a:pt x="606994" y="157064"/>
              </a:lnTo>
              <a:lnTo>
                <a:pt x="0" y="157064"/>
              </a:lnTo>
              <a:lnTo>
                <a:pt x="0" y="2830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9E551-F25B-43B4-87C7-DACB6E97DC00}">
      <dsp:nvSpPr>
        <dsp:cNvPr id="0" name=""/>
        <dsp:cNvSpPr/>
      </dsp:nvSpPr>
      <dsp:spPr>
        <a:xfrm>
          <a:off x="121210" y="1439423"/>
          <a:ext cx="179989" cy="7058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5817"/>
              </a:lnTo>
              <a:lnTo>
                <a:pt x="179989" y="7058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D2F967-FAFC-4088-9456-FBD5563E3736}">
      <dsp:nvSpPr>
        <dsp:cNvPr id="0" name=""/>
        <dsp:cNvSpPr/>
      </dsp:nvSpPr>
      <dsp:spPr>
        <a:xfrm>
          <a:off x="601181" y="556403"/>
          <a:ext cx="2296827" cy="283056"/>
        </a:xfrm>
        <a:custGeom>
          <a:avLst/>
          <a:gdLst/>
          <a:ahLst/>
          <a:cxnLst/>
          <a:rect l="0" t="0" r="0" b="0"/>
          <a:pathLst>
            <a:path>
              <a:moveTo>
                <a:pt x="2296827" y="0"/>
              </a:moveTo>
              <a:lnTo>
                <a:pt x="2296827" y="157064"/>
              </a:lnTo>
              <a:lnTo>
                <a:pt x="0" y="157064"/>
              </a:lnTo>
              <a:lnTo>
                <a:pt x="0" y="2830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7F8899-F789-418A-94A8-049F7F85B3B4}">
      <dsp:nvSpPr>
        <dsp:cNvPr id="0" name=""/>
        <dsp:cNvSpPr/>
      </dsp:nvSpPr>
      <dsp:spPr>
        <a:xfrm>
          <a:off x="1008112" y="209984"/>
          <a:ext cx="3779793" cy="346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A549 + U937 (activadas previamente)</a:t>
          </a:r>
        </a:p>
      </dsp:txBody>
      <dsp:txXfrm>
        <a:off x="1008112" y="209984"/>
        <a:ext cx="3779793" cy="346418"/>
      </dsp:txXfrm>
    </dsp:sp>
    <dsp:sp modelId="{87423FB9-1968-46AA-9934-864374E676EA}">
      <dsp:nvSpPr>
        <dsp:cNvPr id="0" name=""/>
        <dsp:cNvSpPr/>
      </dsp:nvSpPr>
      <dsp:spPr>
        <a:xfrm>
          <a:off x="1217" y="839460"/>
          <a:ext cx="1199926" cy="599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Para M2, M5, M6 y M7</a:t>
          </a:r>
        </a:p>
      </dsp:txBody>
      <dsp:txXfrm>
        <a:off x="1217" y="839460"/>
        <a:ext cx="1199926" cy="599963"/>
      </dsp:txXfrm>
    </dsp:sp>
    <dsp:sp modelId="{B98B32D6-92D8-4C8F-9C6E-E8F8E5C14369}">
      <dsp:nvSpPr>
        <dsp:cNvPr id="0" name=""/>
        <dsp:cNvSpPr/>
      </dsp:nvSpPr>
      <dsp:spPr>
        <a:xfrm>
          <a:off x="301199" y="1691408"/>
          <a:ext cx="1437848" cy="9076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Vimentina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α-SMA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Marcadores de TEM</a:t>
          </a:r>
        </a:p>
      </dsp:txBody>
      <dsp:txXfrm>
        <a:off x="301199" y="1691408"/>
        <a:ext cx="1437848" cy="907666"/>
      </dsp:txXfrm>
    </dsp:sp>
    <dsp:sp modelId="{A53C8BEF-8D03-4375-AF51-91551F80C509}">
      <dsp:nvSpPr>
        <dsp:cNvPr id="0" name=""/>
        <dsp:cNvSpPr/>
      </dsp:nvSpPr>
      <dsp:spPr>
        <a:xfrm>
          <a:off x="1691050" y="839460"/>
          <a:ext cx="1199926" cy="599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Para M6 </a:t>
          </a:r>
        </a:p>
      </dsp:txBody>
      <dsp:txXfrm>
        <a:off x="1691050" y="839460"/>
        <a:ext cx="1199926" cy="599963"/>
      </dsp:txXfrm>
    </dsp:sp>
    <dsp:sp modelId="{353F82C0-875A-465C-A003-77D7766BAB0E}">
      <dsp:nvSpPr>
        <dsp:cNvPr id="0" name=""/>
        <dsp:cNvSpPr/>
      </dsp:nvSpPr>
      <dsp:spPr>
        <a:xfrm>
          <a:off x="1991032" y="1691408"/>
          <a:ext cx="1199926" cy="599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NLRP3 (marcador activación </a:t>
          </a:r>
          <a:r>
            <a:rPr lang="es-ES" sz="1300" kern="1200" dirty="0" err="1"/>
            <a:t>inflamasoma</a:t>
          </a:r>
          <a:r>
            <a:rPr lang="es-ES" sz="1300" kern="1200" dirty="0"/>
            <a:t>)</a:t>
          </a:r>
        </a:p>
      </dsp:txBody>
      <dsp:txXfrm>
        <a:off x="1991032" y="1691408"/>
        <a:ext cx="1199926" cy="599963"/>
      </dsp:txXfrm>
    </dsp:sp>
    <dsp:sp modelId="{27D4D8C4-46CF-4A58-A14E-E2DB0212D041}">
      <dsp:nvSpPr>
        <dsp:cNvPr id="0" name=""/>
        <dsp:cNvSpPr/>
      </dsp:nvSpPr>
      <dsp:spPr>
        <a:xfrm>
          <a:off x="1991032" y="2543356"/>
          <a:ext cx="1199926" cy="599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Activación no </a:t>
          </a:r>
          <a:r>
            <a:rPr lang="es-ES" sz="1300" kern="1200" dirty="0" err="1"/>
            <a:t>sign</a:t>
          </a:r>
          <a:r>
            <a:rPr lang="es-ES" sz="1300" kern="1200" dirty="0"/>
            <a:t>. vía P38MAPK</a:t>
          </a:r>
        </a:p>
      </dsp:txBody>
      <dsp:txXfrm>
        <a:off x="1991032" y="2543356"/>
        <a:ext cx="1199926" cy="599963"/>
      </dsp:txXfrm>
    </dsp:sp>
    <dsp:sp modelId="{FE9897F8-5DB7-4825-9325-251CC1AE03C7}">
      <dsp:nvSpPr>
        <dsp:cNvPr id="0" name=""/>
        <dsp:cNvSpPr/>
      </dsp:nvSpPr>
      <dsp:spPr>
        <a:xfrm>
          <a:off x="3142962" y="839460"/>
          <a:ext cx="1199926" cy="599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Para M2 y M5</a:t>
          </a:r>
        </a:p>
      </dsp:txBody>
      <dsp:txXfrm>
        <a:off x="3142962" y="839460"/>
        <a:ext cx="1199926" cy="599963"/>
      </dsp:txXfrm>
    </dsp:sp>
    <dsp:sp modelId="{8F53244B-5A04-4D26-BE42-068C79039AD5}">
      <dsp:nvSpPr>
        <dsp:cNvPr id="0" name=""/>
        <dsp:cNvSpPr/>
      </dsp:nvSpPr>
      <dsp:spPr>
        <a:xfrm>
          <a:off x="3442943" y="1691408"/>
          <a:ext cx="1199926" cy="7439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STAT-3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AKT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SRC </a:t>
          </a:r>
        </a:p>
      </dsp:txBody>
      <dsp:txXfrm>
        <a:off x="3442943" y="1691408"/>
        <a:ext cx="1199926" cy="743978"/>
      </dsp:txXfrm>
    </dsp:sp>
    <dsp:sp modelId="{24E81AC3-FA01-4850-8C01-669C29D7AC7A}">
      <dsp:nvSpPr>
        <dsp:cNvPr id="0" name=""/>
        <dsp:cNvSpPr/>
      </dsp:nvSpPr>
      <dsp:spPr>
        <a:xfrm>
          <a:off x="4594873" y="839460"/>
          <a:ext cx="1199926" cy="599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Para M5</a:t>
          </a:r>
        </a:p>
      </dsp:txBody>
      <dsp:txXfrm>
        <a:off x="4594873" y="839460"/>
        <a:ext cx="1199926" cy="599963"/>
      </dsp:txXfrm>
    </dsp:sp>
    <dsp:sp modelId="{C84F54A2-2F96-450C-9245-09EEEB8043E1}">
      <dsp:nvSpPr>
        <dsp:cNvPr id="0" name=""/>
        <dsp:cNvSpPr/>
      </dsp:nvSpPr>
      <dsp:spPr>
        <a:xfrm>
          <a:off x="4894855" y="1691408"/>
          <a:ext cx="1199926" cy="5999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ERK42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ERK44 </a:t>
          </a:r>
        </a:p>
      </dsp:txBody>
      <dsp:txXfrm>
        <a:off x="4894855" y="1691408"/>
        <a:ext cx="1199926" cy="599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22754"/>
            <a:ext cx="6696744" cy="790922"/>
          </a:xfrm>
        </p:spPr>
        <p:txBody>
          <a:bodyPr>
            <a:normAutofit/>
          </a:bodyPr>
          <a:lstStyle/>
          <a:p>
            <a:r>
              <a: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Vías de señalización celular afectadas por el polvo procedente de las encimeras de aglomerado de sílice causante de silicosis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8094" y="811438"/>
            <a:ext cx="5904066" cy="815848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7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Raquel de Andrés David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Alejandro García-Núñez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Gema Jiménez-Gómez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Antonio Hidalgo Molina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Antonio Campos-Caro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Antonio León-Jiménez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s-ES" sz="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s-ES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Servicio de Neumología, Hospital Universitario Puerta del Mar, Cádiz (España)</a:t>
            </a:r>
            <a:endParaRPr lang="es-ES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s-ES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Unidad de Investigación. Hospital U. Puerta del Mar. Cádiz. Instituto de investigación e innovación biomédica de Cádiz (INBICA), Cádiz (España) </a:t>
            </a:r>
            <a:endParaRPr lang="es-ES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de Genética. Dpto. de Biomedicina, Biotecnología y Salud Pública, Facultad de Ciencias del Mar y Ambientales. Universidad de Cádiz (España)</a:t>
            </a:r>
            <a:endParaRPr lang="es-ES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2D70C551-B53B-61FE-6C87-041347E26D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2451152"/>
              </p:ext>
            </p:extLst>
          </p:nvPr>
        </p:nvGraphicFramePr>
        <p:xfrm>
          <a:off x="-348689" y="1459711"/>
          <a:ext cx="4200128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iagrama de flujo: almacenamiento de acceso secuencial 7">
            <a:extLst>
              <a:ext uri="{FF2B5EF4-FFF2-40B4-BE49-F238E27FC236}">
                <a16:creationId xmlns:a16="http://schemas.microsoft.com/office/drawing/2014/main" id="{EEC8CFAF-CBA7-40B4-536F-EB19379E1DD5}"/>
              </a:ext>
            </a:extLst>
          </p:cNvPr>
          <p:cNvSpPr/>
          <p:nvPr/>
        </p:nvSpPr>
        <p:spPr>
          <a:xfrm rot="1199429" flipH="1">
            <a:off x="6279853" y="973053"/>
            <a:ext cx="2571658" cy="1267893"/>
          </a:xfrm>
          <a:prstGeom prst="flowChartMagneticTap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E2A088-9BDE-87FD-FB1F-B85F587691CB}"/>
              </a:ext>
            </a:extLst>
          </p:cNvPr>
          <p:cNvSpPr txBox="1"/>
          <p:nvPr/>
        </p:nvSpPr>
        <p:spPr>
          <a:xfrm rot="1472994">
            <a:off x="6529614" y="1191499"/>
            <a:ext cx="2232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Analizar vías de señalización celular implicadas en  procesos iniciales de activación de células inflamatorias por el polvo de 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3790CE8-318D-874F-AA34-9BAF88626A06}"/>
              </a:ext>
            </a:extLst>
          </p:cNvPr>
          <p:cNvSpPr/>
          <p:nvPr/>
        </p:nvSpPr>
        <p:spPr>
          <a:xfrm>
            <a:off x="3584317" y="2464531"/>
            <a:ext cx="1584176" cy="79208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Líneas celulares humanas del epitelio alveolar (A549)</a:t>
            </a:r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D80D7C6-035E-B8A3-F984-DC13CE7452E0}"/>
              </a:ext>
            </a:extLst>
          </p:cNvPr>
          <p:cNvSpPr/>
          <p:nvPr/>
        </p:nvSpPr>
        <p:spPr>
          <a:xfrm>
            <a:off x="5271211" y="2459369"/>
            <a:ext cx="3341082" cy="7881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onocitos pleurales (U937) + polvo de encimeras con diferentes composiciones</a:t>
            </a:r>
          </a:p>
          <a:p>
            <a:pPr algn="ctr"/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M2, M5, M6 y M7)</a:t>
            </a:r>
            <a:endParaRPr lang="es-ES" sz="1400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D09AE46-C494-21C8-EE16-1C13B1481210}"/>
              </a:ext>
            </a:extLst>
          </p:cNvPr>
          <p:cNvSpPr/>
          <p:nvPr/>
        </p:nvSpPr>
        <p:spPr>
          <a:xfrm>
            <a:off x="5292563" y="3467211"/>
            <a:ext cx="1597315" cy="50510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acrófagos</a:t>
            </a:r>
            <a:endParaRPr lang="es-ES" sz="1400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3836F66-E775-B41C-6906-EA9F1127DC80}"/>
              </a:ext>
            </a:extLst>
          </p:cNvPr>
          <p:cNvSpPr/>
          <p:nvPr/>
        </p:nvSpPr>
        <p:spPr>
          <a:xfrm>
            <a:off x="7366690" y="3480425"/>
            <a:ext cx="844724" cy="49189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A549</a:t>
            </a:r>
            <a:endParaRPr lang="es-ES" sz="14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B25CE5E-425E-6A32-5E14-DDA4332555E8}"/>
              </a:ext>
            </a:extLst>
          </p:cNvPr>
          <p:cNvSpPr/>
          <p:nvPr/>
        </p:nvSpPr>
        <p:spPr>
          <a:xfrm>
            <a:off x="5470091" y="4094364"/>
            <a:ext cx="2943322" cy="8116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studiar el efecto de los macrófagos activados por polvo sobre las líneas celulares del epitelio pulmonar</a:t>
            </a:r>
            <a:endParaRPr lang="es-ES" dirty="0"/>
          </a:p>
        </p:txBody>
      </p:sp>
      <p:sp>
        <p:nvSpPr>
          <p:cNvPr id="16" name="Flecha: curvada hacia la derecha 15">
            <a:extLst>
              <a:ext uri="{FF2B5EF4-FFF2-40B4-BE49-F238E27FC236}">
                <a16:creationId xmlns:a16="http://schemas.microsoft.com/office/drawing/2014/main" id="{397FE219-1BD7-DA3F-F5AD-BD073473420A}"/>
              </a:ext>
            </a:extLst>
          </p:cNvPr>
          <p:cNvSpPr/>
          <p:nvPr/>
        </p:nvSpPr>
        <p:spPr>
          <a:xfrm>
            <a:off x="4448415" y="3304958"/>
            <a:ext cx="822796" cy="525154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8C9C5E90-1672-7EA4-3A03-27204A4AB840}"/>
              </a:ext>
            </a:extLst>
          </p:cNvPr>
          <p:cNvSpPr/>
          <p:nvPr/>
        </p:nvSpPr>
        <p:spPr>
          <a:xfrm>
            <a:off x="4376405" y="1926083"/>
            <a:ext cx="1656184" cy="44161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Metodología</a:t>
            </a:r>
          </a:p>
        </p:txBody>
      </p:sp>
      <p:sp>
        <p:nvSpPr>
          <p:cNvPr id="18" name="Cruz 17">
            <a:extLst>
              <a:ext uri="{FF2B5EF4-FFF2-40B4-BE49-F238E27FC236}">
                <a16:creationId xmlns:a16="http://schemas.microsoft.com/office/drawing/2014/main" id="{B396E9D2-21F5-7B4E-6168-7BE40CF534A7}"/>
              </a:ext>
            </a:extLst>
          </p:cNvPr>
          <p:cNvSpPr/>
          <p:nvPr/>
        </p:nvSpPr>
        <p:spPr>
          <a:xfrm>
            <a:off x="6948264" y="3352921"/>
            <a:ext cx="360040" cy="399360"/>
          </a:xfrm>
          <a:prstGeom prst="plus">
            <a:avLst>
              <a:gd name="adj" fmla="val 36610"/>
            </a:avLst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476B6EA-1607-1EF5-4173-722EACFB6950}"/>
              </a:ext>
            </a:extLst>
          </p:cNvPr>
          <p:cNvSpPr/>
          <p:nvPr/>
        </p:nvSpPr>
        <p:spPr>
          <a:xfrm>
            <a:off x="467544" y="3651870"/>
            <a:ext cx="7920880" cy="11692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Conclusiones</a:t>
            </a:r>
            <a:endParaRPr lang="es-ES" sz="1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- Algunas vías celulares son activadas de manera diferente dependiendo del tipo de polvo con que se ha fabricado la encimera. </a:t>
            </a:r>
          </a:p>
          <a:p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- 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 postula que otros componentes químicos, además de la sílice, pueden influir en el desarrollo y progresión de la enfermedad.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7C50D77-43FE-C782-D90D-D1BB357D2A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1745866"/>
              </p:ext>
            </p:extLst>
          </p:nvPr>
        </p:nvGraphicFramePr>
        <p:xfrm>
          <a:off x="1606976" y="217024"/>
          <a:ext cx="609600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ruz 2">
            <a:extLst>
              <a:ext uri="{FF2B5EF4-FFF2-40B4-BE49-F238E27FC236}">
                <a16:creationId xmlns:a16="http://schemas.microsoft.com/office/drawing/2014/main" id="{1A71FBBB-52C4-EC04-F7A4-7F891B255B96}"/>
              </a:ext>
            </a:extLst>
          </p:cNvPr>
          <p:cNvSpPr/>
          <p:nvPr/>
        </p:nvSpPr>
        <p:spPr>
          <a:xfrm>
            <a:off x="1763688" y="1765196"/>
            <a:ext cx="288032" cy="288032"/>
          </a:xfrm>
          <a:prstGeom prst="plus">
            <a:avLst>
              <a:gd name="adj" fmla="val 3293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ruz 4">
            <a:extLst>
              <a:ext uri="{FF2B5EF4-FFF2-40B4-BE49-F238E27FC236}">
                <a16:creationId xmlns:a16="http://schemas.microsoft.com/office/drawing/2014/main" id="{DE228011-5969-E734-2F28-0548052BE4CF}"/>
              </a:ext>
            </a:extLst>
          </p:cNvPr>
          <p:cNvSpPr/>
          <p:nvPr/>
        </p:nvSpPr>
        <p:spPr>
          <a:xfrm>
            <a:off x="3411632" y="1746538"/>
            <a:ext cx="288032" cy="288032"/>
          </a:xfrm>
          <a:prstGeom prst="plus">
            <a:avLst>
              <a:gd name="adj" fmla="val 3293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ruz 6">
            <a:extLst>
              <a:ext uri="{FF2B5EF4-FFF2-40B4-BE49-F238E27FC236}">
                <a16:creationId xmlns:a16="http://schemas.microsoft.com/office/drawing/2014/main" id="{EF97E87F-E9FA-5044-8754-59B0EE062CD1}"/>
              </a:ext>
            </a:extLst>
          </p:cNvPr>
          <p:cNvSpPr/>
          <p:nvPr/>
        </p:nvSpPr>
        <p:spPr>
          <a:xfrm>
            <a:off x="4915560" y="1707654"/>
            <a:ext cx="288032" cy="288032"/>
          </a:xfrm>
          <a:prstGeom prst="plus">
            <a:avLst>
              <a:gd name="adj" fmla="val 3293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ruz 7">
            <a:extLst>
              <a:ext uri="{FF2B5EF4-FFF2-40B4-BE49-F238E27FC236}">
                <a16:creationId xmlns:a16="http://schemas.microsoft.com/office/drawing/2014/main" id="{47CD6E67-66C8-3FC8-0A2A-C6CB267CF457}"/>
              </a:ext>
            </a:extLst>
          </p:cNvPr>
          <p:cNvSpPr/>
          <p:nvPr/>
        </p:nvSpPr>
        <p:spPr>
          <a:xfrm>
            <a:off x="6310112" y="1746538"/>
            <a:ext cx="288032" cy="288032"/>
          </a:xfrm>
          <a:prstGeom prst="plus">
            <a:avLst>
              <a:gd name="adj" fmla="val 3293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294</Words>
  <Application>Microsoft Office PowerPoint</Application>
  <PresentationFormat>Presentación en pantalla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Vías de señalización celular afectadas por el polvo procedente de las encimeras de aglomerado de sílice causante de silicosis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Raquel Andrés</cp:lastModifiedBy>
  <cp:revision>1</cp:revision>
  <dcterms:created xsi:type="dcterms:W3CDTF">2024-02-05T13:08:18Z</dcterms:created>
  <dcterms:modified xsi:type="dcterms:W3CDTF">2024-02-22T17:36:29Z</dcterms:modified>
</cp:coreProperties>
</file>