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300" y="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Mengibar Vallejo" userId="e2f3323f91d93c21" providerId="LiveId" clId="{2E3EC63D-F6B8-44D2-A6E3-38309761A9B5}"/>
    <pc:docChg chg="undo custSel modSld sldOrd">
      <pc:chgData name="Patricia Mengibar Vallejo" userId="e2f3323f91d93c21" providerId="LiveId" clId="{2E3EC63D-F6B8-44D2-A6E3-38309761A9B5}" dt="2024-02-27T21:06:52.497" v="321"/>
      <pc:docMkLst>
        <pc:docMk/>
      </pc:docMkLst>
      <pc:sldChg chg="addSp delSp modSp mod ord">
        <pc:chgData name="Patricia Mengibar Vallejo" userId="e2f3323f91d93c21" providerId="LiveId" clId="{2E3EC63D-F6B8-44D2-A6E3-38309761A9B5}" dt="2024-02-27T21:06:52.497" v="321"/>
        <pc:sldMkLst>
          <pc:docMk/>
          <pc:sldMk cId="0" sldId="256"/>
        </pc:sldMkLst>
        <pc:spChg chg="mod">
          <ac:chgData name="Patricia Mengibar Vallejo" userId="e2f3323f91d93c21" providerId="LiveId" clId="{2E3EC63D-F6B8-44D2-A6E3-38309761A9B5}" dt="2024-02-27T20:02:36.654" v="1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Patricia Mengibar Vallejo" userId="e2f3323f91d93c21" providerId="LiveId" clId="{2E3EC63D-F6B8-44D2-A6E3-38309761A9B5}" dt="2024-02-27T21:04:31.804" v="305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Patricia Mengibar Vallejo" userId="e2f3323f91d93c21" providerId="LiveId" clId="{2E3EC63D-F6B8-44D2-A6E3-38309761A9B5}" dt="2024-02-27T21:04:48.981" v="306" actId="255"/>
          <ac:spMkLst>
            <pc:docMk/>
            <pc:sldMk cId="0" sldId="256"/>
            <ac:spMk id="7" creationId="{8239475C-7A96-C294-10C9-C5AB90F38DB4}"/>
          </ac:spMkLst>
        </pc:spChg>
        <pc:spChg chg="add mod">
          <ac:chgData name="Patricia Mengibar Vallejo" userId="e2f3323f91d93c21" providerId="LiveId" clId="{2E3EC63D-F6B8-44D2-A6E3-38309761A9B5}" dt="2024-02-27T20:49:25.245" v="141" actId="1076"/>
          <ac:spMkLst>
            <pc:docMk/>
            <pc:sldMk cId="0" sldId="256"/>
            <ac:spMk id="8" creationId="{E80BE013-2E01-D6F6-499B-EAB2B8CBEA37}"/>
          </ac:spMkLst>
        </pc:spChg>
        <pc:spChg chg="del mod">
          <ac:chgData name="Patricia Mengibar Vallejo" userId="e2f3323f91d93c21" providerId="LiveId" clId="{2E3EC63D-F6B8-44D2-A6E3-38309761A9B5}" dt="2024-02-27T20:41:01.968" v="7" actId="478"/>
          <ac:spMkLst>
            <pc:docMk/>
            <pc:sldMk cId="0" sldId="256"/>
            <ac:spMk id="9" creationId="{BF882777-B075-13A8-62EC-7AD3B9FDCBBA}"/>
          </ac:spMkLst>
        </pc:spChg>
        <pc:spChg chg="mod">
          <ac:chgData name="Patricia Mengibar Vallejo" userId="e2f3323f91d93c21" providerId="LiveId" clId="{2E3EC63D-F6B8-44D2-A6E3-38309761A9B5}" dt="2024-02-27T21:04:23.397" v="304" actId="1076"/>
          <ac:spMkLst>
            <pc:docMk/>
            <pc:sldMk cId="0" sldId="256"/>
            <ac:spMk id="11" creationId="{A8CB5D09-CE03-A8AB-4D99-859806AEA195}"/>
          </ac:spMkLst>
        </pc:spChg>
        <pc:spChg chg="add mod">
          <ac:chgData name="Patricia Mengibar Vallejo" userId="e2f3323f91d93c21" providerId="LiveId" clId="{2E3EC63D-F6B8-44D2-A6E3-38309761A9B5}" dt="2024-02-27T20:49:18.811" v="139" actId="1076"/>
          <ac:spMkLst>
            <pc:docMk/>
            <pc:sldMk cId="0" sldId="256"/>
            <ac:spMk id="15" creationId="{84A2040F-D269-D932-E121-AB140A1ADBFA}"/>
          </ac:spMkLst>
        </pc:spChg>
        <pc:spChg chg="add del">
          <ac:chgData name="Patricia Mengibar Vallejo" userId="e2f3323f91d93c21" providerId="LiveId" clId="{2E3EC63D-F6B8-44D2-A6E3-38309761A9B5}" dt="2024-02-27T20:48:44.179" v="130" actId="22"/>
          <ac:spMkLst>
            <pc:docMk/>
            <pc:sldMk cId="0" sldId="256"/>
            <ac:spMk id="17" creationId="{DB2C33D4-5B39-BD5C-9FBA-441E711A008A}"/>
          </ac:spMkLst>
        </pc:spChg>
        <pc:picChg chg="add mod modCrop">
          <ac:chgData name="Patricia Mengibar Vallejo" userId="e2f3323f91d93c21" providerId="LiveId" clId="{2E3EC63D-F6B8-44D2-A6E3-38309761A9B5}" dt="2024-02-27T20:49:21.468" v="140" actId="1076"/>
          <ac:picMkLst>
            <pc:docMk/>
            <pc:sldMk cId="0" sldId="256"/>
            <ac:picMk id="5" creationId="{EC0FF685-2243-4D66-B3CE-4C4BBA08C2CE}"/>
          </ac:picMkLst>
        </pc:picChg>
        <pc:picChg chg="add mod ord modCrop">
          <ac:chgData name="Patricia Mengibar Vallejo" userId="e2f3323f91d93c21" providerId="LiveId" clId="{2E3EC63D-F6B8-44D2-A6E3-38309761A9B5}" dt="2024-02-27T20:48:36.692" v="128" actId="1076"/>
          <ac:picMkLst>
            <pc:docMk/>
            <pc:sldMk cId="0" sldId="256"/>
            <ac:picMk id="12" creationId="{9C9399B3-47FB-6BFC-4284-FC084C4EE1AF}"/>
          </ac:picMkLst>
        </pc:picChg>
        <pc:picChg chg="add del mod modCrop">
          <ac:chgData name="Patricia Mengibar Vallejo" userId="e2f3323f91d93c21" providerId="LiveId" clId="{2E3EC63D-F6B8-44D2-A6E3-38309761A9B5}" dt="2024-02-27T20:45:57.962" v="83" actId="478"/>
          <ac:picMkLst>
            <pc:docMk/>
            <pc:sldMk cId="0" sldId="256"/>
            <ac:picMk id="13" creationId="{BB737D5A-9CB7-91AC-8FDF-A21070BF5F9A}"/>
          </ac:picMkLst>
        </pc:picChg>
        <pc:picChg chg="add mod modCrop">
          <ac:chgData name="Patricia Mengibar Vallejo" userId="e2f3323f91d93c21" providerId="LiveId" clId="{2E3EC63D-F6B8-44D2-A6E3-38309761A9B5}" dt="2024-02-27T20:49:14.455" v="138" actId="1076"/>
          <ac:picMkLst>
            <pc:docMk/>
            <pc:sldMk cId="0" sldId="256"/>
            <ac:picMk id="18" creationId="{FB2AE9BC-477E-8E54-DACE-0B9E1220D444}"/>
          </ac:picMkLst>
        </pc:picChg>
        <pc:inkChg chg="add del">
          <ac:chgData name="Patricia Mengibar Vallejo" userId="e2f3323f91d93c21" providerId="LiveId" clId="{2E3EC63D-F6B8-44D2-A6E3-38309761A9B5}" dt="2024-02-27T20:49:45.370" v="143" actId="9405"/>
          <ac:inkMkLst>
            <pc:docMk/>
            <pc:sldMk cId="0" sldId="256"/>
            <ac:inkMk id="19" creationId="{CFF5B73D-6E74-C801-BDA4-B6D1197B5046}"/>
          </ac:inkMkLst>
        </pc:inkChg>
        <pc:inkChg chg="add">
          <ac:chgData name="Patricia Mengibar Vallejo" userId="e2f3323f91d93c21" providerId="LiveId" clId="{2E3EC63D-F6B8-44D2-A6E3-38309761A9B5}" dt="2024-02-27T20:49:52.448" v="144" actId="9405"/>
          <ac:inkMkLst>
            <pc:docMk/>
            <pc:sldMk cId="0" sldId="256"/>
            <ac:inkMk id="20" creationId="{7C091BD9-3B2A-FC9D-F0A5-5B2705FD6B98}"/>
          </ac:inkMkLst>
        </pc:inkChg>
      </pc:sldChg>
      <pc:sldChg chg="addSp delSp modSp mod">
        <pc:chgData name="Patricia Mengibar Vallejo" userId="e2f3323f91d93c21" providerId="LiveId" clId="{2E3EC63D-F6B8-44D2-A6E3-38309761A9B5}" dt="2024-02-27T21:06:45.704" v="319" actId="1076"/>
        <pc:sldMkLst>
          <pc:docMk/>
          <pc:sldMk cId="0" sldId="257"/>
        </pc:sldMkLst>
        <pc:spChg chg="add mod">
          <ac:chgData name="Patricia Mengibar Vallejo" userId="e2f3323f91d93c21" providerId="LiveId" clId="{2E3EC63D-F6B8-44D2-A6E3-38309761A9B5}" dt="2024-02-27T20:55:22.940" v="187" actId="1076"/>
          <ac:spMkLst>
            <pc:docMk/>
            <pc:sldMk cId="0" sldId="257"/>
            <ac:spMk id="6" creationId="{0845A6AF-5057-8542-7231-E596F37D389A}"/>
          </ac:spMkLst>
        </pc:spChg>
        <pc:spChg chg="mod">
          <ac:chgData name="Patricia Mengibar Vallejo" userId="e2f3323f91d93c21" providerId="LiveId" clId="{2E3EC63D-F6B8-44D2-A6E3-38309761A9B5}" dt="2024-02-27T21:06:45.704" v="319" actId="1076"/>
          <ac:spMkLst>
            <pc:docMk/>
            <pc:sldMk cId="0" sldId="257"/>
            <ac:spMk id="10" creationId="{FB2B8EB5-43AD-7B1D-5346-C9D8485738AC}"/>
          </ac:spMkLst>
        </pc:spChg>
        <pc:spChg chg="mod">
          <ac:chgData name="Patricia Mengibar Vallejo" userId="e2f3323f91d93c21" providerId="LiveId" clId="{2E3EC63D-F6B8-44D2-A6E3-38309761A9B5}" dt="2024-02-27T21:05:13.407" v="307" actId="1076"/>
          <ac:spMkLst>
            <pc:docMk/>
            <pc:sldMk cId="0" sldId="257"/>
            <ac:spMk id="13" creationId="{1637166C-C14A-B40E-D711-A3648B09C86C}"/>
          </ac:spMkLst>
        </pc:spChg>
        <pc:picChg chg="mod">
          <ac:chgData name="Patricia Mengibar Vallejo" userId="e2f3323f91d93c21" providerId="LiveId" clId="{2E3EC63D-F6B8-44D2-A6E3-38309761A9B5}" dt="2024-02-27T20:55:00.413" v="183" actId="1076"/>
          <ac:picMkLst>
            <pc:docMk/>
            <pc:sldMk cId="0" sldId="257"/>
            <ac:picMk id="4" creationId="{964CE074-BE10-BDBB-DB52-BF1FACC5AE9D}"/>
          </ac:picMkLst>
        </pc:picChg>
        <pc:picChg chg="mod">
          <ac:chgData name="Patricia Mengibar Vallejo" userId="e2f3323f91d93c21" providerId="LiveId" clId="{2E3EC63D-F6B8-44D2-A6E3-38309761A9B5}" dt="2024-02-27T21:06:21.540" v="315" actId="1076"/>
          <ac:picMkLst>
            <pc:docMk/>
            <pc:sldMk cId="0" sldId="257"/>
            <ac:picMk id="11" creationId="{D66E7348-A40F-A419-AF14-303CFADA101D}"/>
          </ac:picMkLst>
        </pc:picChg>
        <pc:inkChg chg="add del">
          <ac:chgData name="Patricia Mengibar Vallejo" userId="e2f3323f91d93c21" providerId="LiveId" clId="{2E3EC63D-F6B8-44D2-A6E3-38309761A9B5}" dt="2024-02-27T20:54:19.771" v="175"/>
          <ac:inkMkLst>
            <pc:docMk/>
            <pc:sldMk cId="0" sldId="257"/>
            <ac:inkMk id="2" creationId="{A48CDA2B-64C8-FBA7-0730-1CEC9FE97724}"/>
          </ac:inkMkLst>
        </pc:inkChg>
        <pc:inkChg chg="add del">
          <ac:chgData name="Patricia Mengibar Vallejo" userId="e2f3323f91d93c21" providerId="LiveId" clId="{2E3EC63D-F6B8-44D2-A6E3-38309761A9B5}" dt="2024-02-27T20:51:48.202" v="147" actId="9405"/>
          <ac:inkMkLst>
            <pc:docMk/>
            <pc:sldMk cId="0" sldId="257"/>
            <ac:inkMk id="3" creationId="{1A45D283-C13C-4FDE-205F-D4F4CF5E1733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20:49:52.44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6950.59912"/>
      <inkml:brushProperty name="anchorY" value="-1814.62671"/>
      <inkml:brushProperty name="scaleFactor" value="0.5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9C9399B3-47FB-6BFC-4284-FC084C4EE1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53" t="34380" r="32357" b="7439"/>
          <a:stretch/>
        </p:blipFill>
        <p:spPr>
          <a:xfrm>
            <a:off x="7092280" y="3666813"/>
            <a:ext cx="1296144" cy="132948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0618" y="811947"/>
            <a:ext cx="9073008" cy="288031"/>
          </a:xfrm>
        </p:spPr>
        <p:txBody>
          <a:bodyPr>
            <a:noAutofit/>
          </a:bodyPr>
          <a:lstStyle/>
          <a:p>
            <a:r>
              <a:rPr lang="es-ES" sz="1600" b="1" dirty="0">
                <a:solidFill>
                  <a:srgbClr val="00B050"/>
                </a:solidFill>
                <a:effectLst/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UTILIDAD DE LOS BIOMARCARDORES SANGUÍNEOS EN EL DIAGNÓSTICO ETIOLÓGICO DE LA NEUMONIA COMUNITARIA QUE PRECISA INGRESO HOSPITALARIO</a:t>
            </a:r>
            <a:endParaRPr lang="es-ES" sz="1600" dirty="0">
              <a:solidFill>
                <a:srgbClr val="00B05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9754" y="1694510"/>
            <a:ext cx="8280920" cy="483813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1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INTRODUCCION: </a:t>
            </a:r>
          </a:p>
          <a:p>
            <a:pPr algn="l"/>
            <a:r>
              <a:rPr lang="es-ES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Establecer la utilidad de biomarcadores de inflamación en el diagnóstico etiológico de las NAC que requiere ingreso hospitalario</a:t>
            </a:r>
            <a:endParaRPr lang="es-ES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ES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39475C-7A96-C294-10C9-C5AB90F38DB4}"/>
              </a:ext>
            </a:extLst>
          </p:cNvPr>
          <p:cNvSpPr txBox="1"/>
          <p:nvPr/>
        </p:nvSpPr>
        <p:spPr>
          <a:xfrm>
            <a:off x="224624" y="2252825"/>
            <a:ext cx="3187990" cy="2508379"/>
          </a:xfrm>
          <a:prstGeom prst="rect">
            <a:avLst/>
          </a:prstGeom>
          <a:noFill/>
          <a:ln w="12700" cap="sq">
            <a:noFill/>
          </a:ln>
          <a:effectLst>
            <a:outerShdw blurRad="50800" dist="50800" dir="5400000" sx="99000" sy="99000" algn="ctr" rotWithShape="0">
              <a:srgbClr val="000000">
                <a:alpha val="98000"/>
              </a:srgbClr>
            </a:outerShdw>
          </a:effectLst>
        </p:spPr>
        <p:txBody>
          <a:bodyPr wrap="square">
            <a:spAutoFit/>
          </a:bodyPr>
          <a:lstStyle/>
          <a:p>
            <a:pPr algn="l"/>
            <a:endParaRPr lang="es-ES" sz="1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ES" sz="1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 Y MÉTODOS:</a:t>
            </a:r>
            <a:r>
              <a:rPr lang="es-ES" sz="12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/>
            <a:endParaRPr lang="es-ES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studio observacional, prospectivo, realizado en un único centro.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dultos ingresados por neumonía comunitaria no asociada a SARS-CoV2.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S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recogieron datos clínicos, muestras para análisis microbiológico y marcadores inflamatorios (PCR, procalcitonina, relación neutrófilos/linfocitos-NLR-, e interleucina 6-IL-6-) en las primeras 24 h del ingreso y al 5º día del mismo.  </a:t>
            </a:r>
          </a:p>
          <a:p>
            <a:pPr algn="l"/>
            <a:endParaRPr lang="es-ES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8CB5D09-CE03-A8AB-4D99-859806AEA195}"/>
                  </a:ext>
                </a:extLst>
              </p:cNvPr>
              <p:cNvSpPr txBox="1"/>
              <p:nvPr/>
            </p:nvSpPr>
            <p:spPr>
              <a:xfrm>
                <a:off x="2193494" y="1241667"/>
                <a:ext cx="4393441" cy="434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S" sz="1100" dirty="0"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Mengibar </a:t>
                </a:r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Vallejo,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100" i="1" smtClean="0"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1100" b="0" i="1" smtClean="0"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p>
                        <m:r>
                          <a:rPr lang="es-ES" sz="1100" b="0" i="1" smtClean="0"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:r>
                  <a:rPr lang="es-ES" sz="1100" dirty="0" err="1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Jurkojc</a:t>
                </a:r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ES" sz="1100" dirty="0" err="1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Mohremberger</a:t>
                </a:r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1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11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p>
                        <m:r>
                          <a:rPr lang="es-ES" sz="11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;  Hammadi Ahmed, </a:t>
                </a:r>
                <a:r>
                  <a:rPr lang="es-ES" sz="11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1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11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p>
                        <m:r>
                          <a:rPr lang="es-ES" sz="11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ctr"/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1. </a:t>
                </a:r>
                <a:r>
                  <a:rPr lang="es-ES" sz="1100" dirty="0" err="1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H.U.Jaen</a:t>
                </a:r>
                <a:r>
                  <a:rPr lang="es-ES" sz="11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; 2.H.Virgen de la Victoria; 3.H.U.Virgen de las Nieves </a:t>
                </a:r>
                <a:endParaRPr lang="es-ES" sz="1100" dirty="0">
                  <a:latin typeface="+mj-lt"/>
                </a:endParaRPr>
              </a:p>
            </p:txBody>
          </p:sp>
        </mc:Choice>
        <mc:Fallback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8CB5D09-CE03-A8AB-4D99-859806AEA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494" y="1241667"/>
                <a:ext cx="4393441" cy="434734"/>
              </a:xfrm>
              <a:prstGeom prst="rect">
                <a:avLst/>
              </a:prstGeom>
              <a:blipFill>
                <a:blip r:embed="rId4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EC0FF685-2243-4D66-B3CE-4C4BBA08C2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58" t="3200" r="6726" b="6857"/>
          <a:stretch/>
        </p:blipFill>
        <p:spPr>
          <a:xfrm>
            <a:off x="3511304" y="2571750"/>
            <a:ext cx="3124153" cy="178523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80BE013-2E01-D6F6-499B-EAB2B8CBEA37}"/>
              </a:ext>
            </a:extLst>
          </p:cNvPr>
          <p:cNvSpPr txBox="1"/>
          <p:nvPr/>
        </p:nvSpPr>
        <p:spPr>
          <a:xfrm>
            <a:off x="4283968" y="2286446"/>
            <a:ext cx="1061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</a:t>
            </a:r>
            <a:r>
              <a:rPr lang="es-ES" sz="1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ES" sz="12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4A2040F-D269-D932-E121-AB140A1ADBFA}"/>
              </a:ext>
            </a:extLst>
          </p:cNvPr>
          <p:cNvSpPr txBox="1"/>
          <p:nvPr/>
        </p:nvSpPr>
        <p:spPr>
          <a:xfrm>
            <a:off x="6913213" y="3137497"/>
            <a:ext cx="19442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ETIOLOGÍA CONFIRMADA</a:t>
            </a:r>
            <a:endParaRPr lang="es-ES" sz="12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B2AE9BC-477E-8E54-DACE-0B9E1220D4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66" t="22258" r="15252" b="69667"/>
          <a:stretch/>
        </p:blipFill>
        <p:spPr>
          <a:xfrm>
            <a:off x="6657016" y="3459693"/>
            <a:ext cx="2456610" cy="18451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7C091BD9-3B2A-FC9D-F0A5-5B2705FD6B98}"/>
                  </a:ext>
                </a:extLst>
              </p14:cNvPr>
              <p14:cNvContentPartPr/>
              <p14:nvPr/>
            </p14:nvContentPartPr>
            <p14:xfrm>
              <a:off x="9349384" y="2360542"/>
              <a:ext cx="360" cy="36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7C091BD9-3B2A-FC9D-F0A5-5B2705FD6B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40744" y="235154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áfico&#10;&#10;Descripción generada automáticamente">
            <a:extLst>
              <a:ext uri="{FF2B5EF4-FFF2-40B4-BE49-F238E27FC236}">
                <a16:creationId xmlns:a16="http://schemas.microsoft.com/office/drawing/2014/main" id="{964CE074-BE10-BDBB-DB52-BF1FACC5AE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2" t="35580" r="463" b="39799"/>
          <a:stretch/>
        </p:blipFill>
        <p:spPr>
          <a:xfrm>
            <a:off x="1032954" y="2427734"/>
            <a:ext cx="2244441" cy="122413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B2B8EB5-43AD-7B1D-5346-C9D8485738AC}"/>
              </a:ext>
            </a:extLst>
          </p:cNvPr>
          <p:cNvSpPr txBox="1"/>
          <p:nvPr/>
        </p:nvSpPr>
        <p:spPr>
          <a:xfrm>
            <a:off x="6369665" y="4307902"/>
            <a:ext cx="2223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Financiado por </a:t>
            </a:r>
            <a:r>
              <a:rPr lang="es-E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Neumosur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(Beca 4/2022)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 descr="Gráfico&#10;&#10;Descripción generada automáticamente">
            <a:extLst>
              <a:ext uri="{FF2B5EF4-FFF2-40B4-BE49-F238E27FC236}">
                <a16:creationId xmlns:a16="http://schemas.microsoft.com/office/drawing/2014/main" id="{D66E7348-A40F-A419-AF14-303CFADA10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r="24838" b="4963"/>
          <a:stretch/>
        </p:blipFill>
        <p:spPr>
          <a:xfrm>
            <a:off x="3654186" y="123478"/>
            <a:ext cx="5389139" cy="415520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637166C-C14A-B40E-D711-A3648B09C86C}"/>
              </a:ext>
            </a:extLst>
          </p:cNvPr>
          <p:cNvSpPr txBox="1"/>
          <p:nvPr/>
        </p:nvSpPr>
        <p:spPr>
          <a:xfrm>
            <a:off x="323528" y="3858602"/>
            <a:ext cx="53891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CONCLUSIÓN:</a:t>
            </a:r>
          </a:p>
          <a:p>
            <a:endParaRPr lang="es-ES" sz="4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cerca del 60% de las NAC puede determinarse el agente </a:t>
            </a:r>
          </a:p>
          <a:p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etiológico. El empleo de NLR y PCR son los biomarcadores que más ayudan a confirmar la NAC bacteriana típica o descartar la NAC vírica.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45A6AF-5057-8542-7231-E596F37D389A}"/>
              </a:ext>
            </a:extLst>
          </p:cNvPr>
          <p:cNvSpPr txBox="1"/>
          <p:nvPr/>
        </p:nvSpPr>
        <p:spPr>
          <a:xfrm>
            <a:off x="233901" y="980116"/>
            <a:ext cx="3528394" cy="146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s-ES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variable que mejor predijo su existencia fue NLR (AUC 0.660), seguida de procalcitonina (AUC 0.622) y PCR (AUC 0.614). Para la exclusión de NAC vírica, la mejor variable fue la PCR (AUC 0.662), seguida de la RNL (0.528).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245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Baskerville Old Face</vt:lpstr>
      <vt:lpstr>Calibri</vt:lpstr>
      <vt:lpstr>Cambria Math</vt:lpstr>
      <vt:lpstr>Tema de Office</vt:lpstr>
      <vt:lpstr>UTILIDAD DE LOS BIOMARCARDORES SANGUÍNEOS EN EL DIAGNÓSTICO ETIOLÓGICO DE LA NEUMONIA COMUNITARIA QUE PRECISA INGRESO HOSPITALARIO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Patricia Mengibar Vallejo</cp:lastModifiedBy>
  <cp:revision>2</cp:revision>
  <dcterms:created xsi:type="dcterms:W3CDTF">2024-02-05T13:08:18Z</dcterms:created>
  <dcterms:modified xsi:type="dcterms:W3CDTF">2024-02-27T21:07:52Z</dcterms:modified>
</cp:coreProperties>
</file>