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8"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2" d="100"/>
          <a:sy n="102" d="100"/>
        </p:scale>
        <p:origin x="898" y="15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menvelascoalcazar@outlook.es" userId="a67bfb6ad19438ce" providerId="LiveId" clId="{7F3DECCC-8A6D-44DC-91BC-2DD073A5F057}"/>
    <pc:docChg chg="undo custSel addSld delSld modSld">
      <pc:chgData name="carmenvelascoalcazar@outlook.es" userId="a67bfb6ad19438ce" providerId="LiveId" clId="{7F3DECCC-8A6D-44DC-91BC-2DD073A5F057}" dt="2023-03-01T16:59:12.114" v="1245" actId="1076"/>
      <pc:docMkLst>
        <pc:docMk/>
      </pc:docMkLst>
      <pc:sldChg chg="addSp delSp modSp mod">
        <pc:chgData name="carmenvelascoalcazar@outlook.es" userId="a67bfb6ad19438ce" providerId="LiveId" clId="{7F3DECCC-8A6D-44DC-91BC-2DD073A5F057}" dt="2023-03-01T16:59:12.114" v="1245" actId="1076"/>
        <pc:sldMkLst>
          <pc:docMk/>
          <pc:sldMk cId="0" sldId="256"/>
        </pc:sldMkLst>
        <pc:spChg chg="add mod">
          <ac:chgData name="carmenvelascoalcazar@outlook.es" userId="a67bfb6ad19438ce" providerId="LiveId" clId="{7F3DECCC-8A6D-44DC-91BC-2DD073A5F057}" dt="2023-02-28T17:26:55.756" v="1011" actId="1076"/>
          <ac:spMkLst>
            <pc:docMk/>
            <pc:sldMk cId="0" sldId="256"/>
            <ac:spMk id="2" creationId="{D6B1709A-ED58-0992-25E3-BEF1D7747AFD}"/>
          </ac:spMkLst>
        </pc:spChg>
        <pc:spChg chg="add mod">
          <ac:chgData name="carmenvelascoalcazar@outlook.es" userId="a67bfb6ad19438ce" providerId="LiveId" clId="{7F3DECCC-8A6D-44DC-91BC-2DD073A5F057}" dt="2023-02-28T17:27:01.434" v="1012" actId="1076"/>
          <ac:spMkLst>
            <pc:docMk/>
            <pc:sldMk cId="0" sldId="256"/>
            <ac:spMk id="3" creationId="{45D958A9-6EC7-62F3-9154-117533DCD5B5}"/>
          </ac:spMkLst>
        </pc:spChg>
        <pc:spChg chg="add mod ord">
          <ac:chgData name="carmenvelascoalcazar@outlook.es" userId="a67bfb6ad19438ce" providerId="LiveId" clId="{7F3DECCC-8A6D-44DC-91BC-2DD073A5F057}" dt="2023-03-01T16:40:01.539" v="1142" actId="1076"/>
          <ac:spMkLst>
            <pc:docMk/>
            <pc:sldMk cId="0" sldId="256"/>
            <ac:spMk id="4" creationId="{37B80079-1899-F7E4-45A3-5FE48DC2FE22}"/>
          </ac:spMkLst>
        </pc:spChg>
        <pc:spChg chg="add del mod">
          <ac:chgData name="carmenvelascoalcazar@outlook.es" userId="a67bfb6ad19438ce" providerId="LiveId" clId="{7F3DECCC-8A6D-44DC-91BC-2DD073A5F057}" dt="2023-02-09T18:35:08.698" v="77" actId="767"/>
          <ac:spMkLst>
            <pc:docMk/>
            <pc:sldMk cId="0" sldId="256"/>
            <ac:spMk id="4" creationId="{53AB427E-74A9-D08F-8F4D-7DBACD7AB927}"/>
          </ac:spMkLst>
        </pc:spChg>
        <pc:spChg chg="add del mod">
          <ac:chgData name="carmenvelascoalcazar@outlook.es" userId="a67bfb6ad19438ce" providerId="LiveId" clId="{7F3DECCC-8A6D-44DC-91BC-2DD073A5F057}" dt="2023-02-09T18:35:16.181" v="80"/>
          <ac:spMkLst>
            <pc:docMk/>
            <pc:sldMk cId="0" sldId="256"/>
            <ac:spMk id="5" creationId="{18B1E0D1-7FBC-9136-3075-37DD885664DD}"/>
          </ac:spMkLst>
        </pc:spChg>
        <pc:spChg chg="add del mod">
          <ac:chgData name="carmenvelascoalcazar@outlook.es" userId="a67bfb6ad19438ce" providerId="LiveId" clId="{7F3DECCC-8A6D-44DC-91BC-2DD073A5F057}" dt="2023-02-28T17:35:09.620" v="1069" actId="14100"/>
          <ac:spMkLst>
            <pc:docMk/>
            <pc:sldMk cId="0" sldId="256"/>
            <ac:spMk id="5" creationId="{98C142F1-DB17-E5FA-FEB6-95243015CFC1}"/>
          </ac:spMkLst>
        </pc:spChg>
        <pc:spChg chg="add mod">
          <ac:chgData name="carmenvelascoalcazar@outlook.es" userId="a67bfb6ad19438ce" providerId="LiveId" clId="{7F3DECCC-8A6D-44DC-91BC-2DD073A5F057}" dt="2023-03-01T16:40:10.508" v="1144" actId="113"/>
          <ac:spMkLst>
            <pc:docMk/>
            <pc:sldMk cId="0" sldId="256"/>
            <ac:spMk id="6" creationId="{022B3C9C-6DE3-0A9E-0E3B-2428829431FC}"/>
          </ac:spMkLst>
        </pc:spChg>
        <pc:spChg chg="add mod">
          <ac:chgData name="carmenvelascoalcazar@outlook.es" userId="a67bfb6ad19438ce" providerId="LiveId" clId="{7F3DECCC-8A6D-44DC-91BC-2DD073A5F057}" dt="2023-03-01T16:39:29.310" v="1136" actId="1076"/>
          <ac:spMkLst>
            <pc:docMk/>
            <pc:sldMk cId="0" sldId="256"/>
            <ac:spMk id="7" creationId="{9E17F876-70AE-BB8D-B94A-A6A6EC01023B}"/>
          </ac:spMkLst>
        </pc:spChg>
        <pc:spChg chg="add mod">
          <ac:chgData name="carmenvelascoalcazar@outlook.es" userId="a67bfb6ad19438ce" providerId="LiveId" clId="{7F3DECCC-8A6D-44DC-91BC-2DD073A5F057}" dt="2023-02-28T17:44:03.477" v="1109" actId="1076"/>
          <ac:spMkLst>
            <pc:docMk/>
            <pc:sldMk cId="0" sldId="256"/>
            <ac:spMk id="8" creationId="{B7154057-8091-4EC5-799B-04F26CA6E137}"/>
          </ac:spMkLst>
        </pc:spChg>
        <pc:spChg chg="add del mod">
          <ac:chgData name="carmenvelascoalcazar@outlook.es" userId="a67bfb6ad19438ce" providerId="LiveId" clId="{7F3DECCC-8A6D-44DC-91BC-2DD073A5F057}" dt="2023-02-28T16:53:52.337" v="431"/>
          <ac:spMkLst>
            <pc:docMk/>
            <pc:sldMk cId="0" sldId="256"/>
            <ac:spMk id="9" creationId="{59C906DF-CC05-F888-BC99-32D91B74F2D2}"/>
          </ac:spMkLst>
        </pc:spChg>
        <pc:spChg chg="add mod ord">
          <ac:chgData name="carmenvelascoalcazar@outlook.es" userId="a67bfb6ad19438ce" providerId="LiveId" clId="{7F3DECCC-8A6D-44DC-91BC-2DD073A5F057}" dt="2023-03-01T16:39:31.978" v="1137" actId="1076"/>
          <ac:spMkLst>
            <pc:docMk/>
            <pc:sldMk cId="0" sldId="256"/>
            <ac:spMk id="10" creationId="{CCC920B4-2E2A-091D-BE5D-8082F014D669}"/>
          </ac:spMkLst>
        </pc:spChg>
        <pc:spChg chg="add mod">
          <ac:chgData name="carmenvelascoalcazar@outlook.es" userId="a67bfb6ad19438ce" providerId="LiveId" clId="{7F3DECCC-8A6D-44DC-91BC-2DD073A5F057}" dt="2023-03-01T16:39:35.725" v="1138" actId="1076"/>
          <ac:spMkLst>
            <pc:docMk/>
            <pc:sldMk cId="0" sldId="256"/>
            <ac:spMk id="11" creationId="{4544C8D1-5D71-EB57-CA9B-C585BD583767}"/>
          </ac:spMkLst>
        </pc:spChg>
        <pc:graphicFrameChg chg="add mod modGraphic">
          <ac:chgData name="carmenvelascoalcazar@outlook.es" userId="a67bfb6ad19438ce" providerId="LiveId" clId="{7F3DECCC-8A6D-44DC-91BC-2DD073A5F057}" dt="2023-03-01T16:59:12.114" v="1245" actId="1076"/>
          <ac:graphicFrameMkLst>
            <pc:docMk/>
            <pc:sldMk cId="0" sldId="256"/>
            <ac:graphicFrameMk id="9" creationId="{94C523B1-537F-6765-0232-2C3ABB258204}"/>
          </ac:graphicFrameMkLst>
        </pc:graphicFrameChg>
        <pc:graphicFrameChg chg="add del mod">
          <ac:chgData name="carmenvelascoalcazar@outlook.es" userId="a67bfb6ad19438ce" providerId="LiveId" clId="{7F3DECCC-8A6D-44DC-91BC-2DD073A5F057}" dt="2023-02-09T18:40:31.872" v="135" actId="478"/>
          <ac:graphicFrameMkLst>
            <pc:docMk/>
            <pc:sldMk cId="0" sldId="256"/>
            <ac:graphicFrameMk id="11" creationId="{F32E673D-E5C8-D09B-031D-A354E24FC967}"/>
          </ac:graphicFrameMkLst>
        </pc:graphicFrameChg>
        <pc:graphicFrameChg chg="add del mod">
          <ac:chgData name="carmenvelascoalcazar@outlook.es" userId="a67bfb6ad19438ce" providerId="LiveId" clId="{7F3DECCC-8A6D-44DC-91BC-2DD073A5F057}" dt="2023-02-28T17:24:29.305" v="999" actId="12084"/>
          <ac:graphicFrameMkLst>
            <pc:docMk/>
            <pc:sldMk cId="0" sldId="256"/>
            <ac:graphicFrameMk id="12" creationId="{6C3BCD67-5CFF-7DA9-D6D0-6B4D2551DF41}"/>
          </ac:graphicFrameMkLst>
        </pc:graphicFrameChg>
        <pc:graphicFrameChg chg="add del mod">
          <ac:chgData name="carmenvelascoalcazar@outlook.es" userId="a67bfb6ad19438ce" providerId="LiveId" clId="{7F3DECCC-8A6D-44DC-91BC-2DD073A5F057}" dt="2023-02-28T17:25:03.676" v="1001" actId="12084"/>
          <ac:graphicFrameMkLst>
            <pc:docMk/>
            <pc:sldMk cId="0" sldId="256"/>
            <ac:graphicFrameMk id="13" creationId="{2BBB16AC-9F9F-6E95-4558-AFE3510A09E2}"/>
          </ac:graphicFrameMkLst>
        </pc:graphicFrameChg>
        <pc:graphicFrameChg chg="add del mod">
          <ac:chgData name="carmenvelascoalcazar@outlook.es" userId="a67bfb6ad19438ce" providerId="LiveId" clId="{7F3DECCC-8A6D-44DC-91BC-2DD073A5F057}" dt="2023-02-21T16:42:26.369" v="343" actId="478"/>
          <ac:graphicFrameMkLst>
            <pc:docMk/>
            <pc:sldMk cId="0" sldId="256"/>
            <ac:graphicFrameMk id="14" creationId="{69CFAA75-5035-6292-0922-5996EE3BCF49}"/>
          </ac:graphicFrameMkLst>
        </pc:graphicFrameChg>
        <pc:graphicFrameChg chg="add del mod modGraphic">
          <ac:chgData name="carmenvelascoalcazar@outlook.es" userId="a67bfb6ad19438ce" providerId="LiveId" clId="{7F3DECCC-8A6D-44DC-91BC-2DD073A5F057}" dt="2023-03-01T16:38:46.921" v="1122" actId="478"/>
          <ac:graphicFrameMkLst>
            <pc:docMk/>
            <pc:sldMk cId="0" sldId="256"/>
            <ac:graphicFrameMk id="15" creationId="{1BFB917F-A052-9E5F-00B7-0EA1DAB7DBE9}"/>
          </ac:graphicFrameMkLst>
        </pc:graphicFrameChg>
        <pc:graphicFrameChg chg="add mod modGraphic">
          <ac:chgData name="carmenvelascoalcazar@outlook.es" userId="a67bfb6ad19438ce" providerId="LiveId" clId="{7F3DECCC-8A6D-44DC-91BC-2DD073A5F057}" dt="2023-03-01T16:58:22.107" v="1244" actId="14734"/>
          <ac:graphicFrameMkLst>
            <pc:docMk/>
            <pc:sldMk cId="0" sldId="256"/>
            <ac:graphicFrameMk id="16" creationId="{E059565E-4823-6491-E8C6-D547A68F71CE}"/>
          </ac:graphicFrameMkLst>
        </pc:graphicFrameChg>
      </pc:sldChg>
      <pc:sldChg chg="addSp modSp del mod">
        <pc:chgData name="carmenvelascoalcazar@outlook.es" userId="a67bfb6ad19438ce" providerId="LiveId" clId="{7F3DECCC-8A6D-44DC-91BC-2DD073A5F057}" dt="2023-02-09T19:03:19.493" v="328" actId="47"/>
        <pc:sldMkLst>
          <pc:docMk/>
          <pc:sldMk cId="0" sldId="257"/>
        </pc:sldMkLst>
        <pc:graphicFrameChg chg="add mod modGraphic">
          <ac:chgData name="carmenvelascoalcazar@outlook.es" userId="a67bfb6ad19438ce" providerId="LiveId" clId="{7F3DECCC-8A6D-44DC-91BC-2DD073A5F057}" dt="2023-02-09T19:01:38.085" v="311" actId="14100"/>
          <ac:graphicFrameMkLst>
            <pc:docMk/>
            <pc:sldMk cId="0" sldId="257"/>
            <ac:graphicFrameMk id="2" creationId="{3678DCEF-F127-0238-17C0-55B56ED7AA9A}"/>
          </ac:graphicFrameMkLst>
        </pc:graphicFrameChg>
      </pc:sldChg>
      <pc:sldChg chg="addSp delSp modSp new mod">
        <pc:chgData name="carmenvelascoalcazar@outlook.es" userId="a67bfb6ad19438ce" providerId="LiveId" clId="{7F3DECCC-8A6D-44DC-91BC-2DD073A5F057}" dt="2023-03-01T16:54:36.967" v="1219"/>
        <pc:sldMkLst>
          <pc:docMk/>
          <pc:sldMk cId="3816295499" sldId="258"/>
        </pc:sldMkLst>
        <pc:spChg chg="add mod ord">
          <ac:chgData name="carmenvelascoalcazar@outlook.es" userId="a67bfb6ad19438ce" providerId="LiveId" clId="{7F3DECCC-8A6D-44DC-91BC-2DD073A5F057}" dt="2023-02-28T17:31:33.064" v="1058" actId="1076"/>
          <ac:spMkLst>
            <pc:docMk/>
            <pc:sldMk cId="3816295499" sldId="258"/>
            <ac:spMk id="2" creationId="{221F0753-A9DB-A6F6-F877-5A4588435911}"/>
          </ac:spMkLst>
        </pc:spChg>
        <pc:spChg chg="del">
          <ac:chgData name="carmenvelascoalcazar@outlook.es" userId="a67bfb6ad19438ce" providerId="LiveId" clId="{7F3DECCC-8A6D-44DC-91BC-2DD073A5F057}" dt="2023-02-09T18:51:22.573" v="230" actId="478"/>
          <ac:spMkLst>
            <pc:docMk/>
            <pc:sldMk cId="3816295499" sldId="258"/>
            <ac:spMk id="2" creationId="{EB73580E-CB06-D3C7-805D-1C7D4686EE20}"/>
          </ac:spMkLst>
        </pc:spChg>
        <pc:spChg chg="add mod">
          <ac:chgData name="carmenvelascoalcazar@outlook.es" userId="a67bfb6ad19438ce" providerId="LiveId" clId="{7F3DECCC-8A6D-44DC-91BC-2DD073A5F057}" dt="2023-03-01T16:54:33.598" v="1217" actId="1076"/>
          <ac:spMkLst>
            <pc:docMk/>
            <pc:sldMk cId="3816295499" sldId="258"/>
            <ac:spMk id="3" creationId="{53111AE9-E2B6-9D9E-0EBD-DA6F137BAF07}"/>
          </ac:spMkLst>
        </pc:spChg>
        <pc:spChg chg="del">
          <ac:chgData name="carmenvelascoalcazar@outlook.es" userId="a67bfb6ad19438ce" providerId="LiveId" clId="{7F3DECCC-8A6D-44DC-91BC-2DD073A5F057}" dt="2023-02-09T18:51:20.312" v="229" actId="478"/>
          <ac:spMkLst>
            <pc:docMk/>
            <pc:sldMk cId="3816295499" sldId="258"/>
            <ac:spMk id="3" creationId="{828458A0-BD8C-5032-AD61-F043C304BCD1}"/>
          </ac:spMkLst>
        </pc:spChg>
        <pc:spChg chg="add mod">
          <ac:chgData name="carmenvelascoalcazar@outlook.es" userId="a67bfb6ad19438ce" providerId="LiveId" clId="{7F3DECCC-8A6D-44DC-91BC-2DD073A5F057}" dt="2023-03-01T16:54:27.237" v="1216" actId="403"/>
          <ac:spMkLst>
            <pc:docMk/>
            <pc:sldMk cId="3816295499" sldId="258"/>
            <ac:spMk id="6" creationId="{A0D9BA15-92E2-2164-42D5-CE101021099F}"/>
          </ac:spMkLst>
        </pc:spChg>
        <pc:spChg chg="add del mod">
          <ac:chgData name="carmenvelascoalcazar@outlook.es" userId="a67bfb6ad19438ce" providerId="LiveId" clId="{7F3DECCC-8A6D-44DC-91BC-2DD073A5F057}" dt="2023-02-28T17:06:03.320" v="861" actId="478"/>
          <ac:spMkLst>
            <pc:docMk/>
            <pc:sldMk cId="3816295499" sldId="258"/>
            <ac:spMk id="7" creationId="{11710F78-7CB5-405F-68AF-33895A5E5243}"/>
          </ac:spMkLst>
        </pc:spChg>
        <pc:spChg chg="add del mod">
          <ac:chgData name="carmenvelascoalcazar@outlook.es" userId="a67bfb6ad19438ce" providerId="LiveId" clId="{7F3DECCC-8A6D-44DC-91BC-2DD073A5F057}" dt="2023-03-01T16:52:40.015" v="1199" actId="478"/>
          <ac:spMkLst>
            <pc:docMk/>
            <pc:sldMk cId="3816295499" sldId="258"/>
            <ac:spMk id="8" creationId="{B495840E-7647-1AAA-CDA7-882173C56677}"/>
          </ac:spMkLst>
        </pc:spChg>
        <pc:spChg chg="add del mod">
          <ac:chgData name="carmenvelascoalcazar@outlook.es" userId="a67bfb6ad19438ce" providerId="LiveId" clId="{7F3DECCC-8A6D-44DC-91BC-2DD073A5F057}" dt="2023-02-28T17:06:05.274" v="862" actId="478"/>
          <ac:spMkLst>
            <pc:docMk/>
            <pc:sldMk cId="3816295499" sldId="258"/>
            <ac:spMk id="9" creationId="{E7C3D226-C6A8-E67A-4C0C-9EB8D964C03F}"/>
          </ac:spMkLst>
        </pc:spChg>
        <pc:spChg chg="add del mod">
          <ac:chgData name="carmenvelascoalcazar@outlook.es" userId="a67bfb6ad19438ce" providerId="LiveId" clId="{7F3DECCC-8A6D-44DC-91BC-2DD073A5F057}" dt="2023-02-28T17:06:01.249" v="860" actId="478"/>
          <ac:spMkLst>
            <pc:docMk/>
            <pc:sldMk cId="3816295499" sldId="258"/>
            <ac:spMk id="10" creationId="{C7F1CE15-40AD-EECF-4E79-CF96F9D9A068}"/>
          </ac:spMkLst>
        </pc:spChg>
        <pc:spChg chg="add del mod">
          <ac:chgData name="carmenvelascoalcazar@outlook.es" userId="a67bfb6ad19438ce" providerId="LiveId" clId="{7F3DECCC-8A6D-44DC-91BC-2DD073A5F057}" dt="2023-03-01T16:52:28.545" v="1197" actId="478"/>
          <ac:spMkLst>
            <pc:docMk/>
            <pc:sldMk cId="3816295499" sldId="258"/>
            <ac:spMk id="11" creationId="{26DF97EC-9CA9-22E5-6BB0-F927CFF784B0}"/>
          </ac:spMkLst>
        </pc:spChg>
        <pc:spChg chg="add del mod">
          <ac:chgData name="carmenvelascoalcazar@outlook.es" userId="a67bfb6ad19438ce" providerId="LiveId" clId="{7F3DECCC-8A6D-44DC-91BC-2DD073A5F057}" dt="2023-03-01T16:52:23.371" v="1196" actId="478"/>
          <ac:spMkLst>
            <pc:docMk/>
            <pc:sldMk cId="3816295499" sldId="258"/>
            <ac:spMk id="12" creationId="{7EDFEE32-830D-4527-3696-14DD56132F82}"/>
          </ac:spMkLst>
        </pc:spChg>
        <pc:spChg chg="add del mod">
          <ac:chgData name="carmenvelascoalcazar@outlook.es" userId="a67bfb6ad19438ce" providerId="LiveId" clId="{7F3DECCC-8A6D-44DC-91BC-2DD073A5F057}" dt="2023-03-01T16:52:34.982" v="1198" actId="478"/>
          <ac:spMkLst>
            <pc:docMk/>
            <pc:sldMk cId="3816295499" sldId="258"/>
            <ac:spMk id="13" creationId="{9D3442AE-FCF5-2D41-C91F-1EED27669FB4}"/>
          </ac:spMkLst>
        </pc:spChg>
        <pc:spChg chg="add del mod">
          <ac:chgData name="carmenvelascoalcazar@outlook.es" userId="a67bfb6ad19438ce" providerId="LiveId" clId="{7F3DECCC-8A6D-44DC-91BC-2DD073A5F057}" dt="2023-03-01T16:52:43.766" v="1200" actId="478"/>
          <ac:spMkLst>
            <pc:docMk/>
            <pc:sldMk cId="3816295499" sldId="258"/>
            <ac:spMk id="14" creationId="{2C9A4CC1-965A-8F06-7487-7F70485C23FD}"/>
          </ac:spMkLst>
        </pc:spChg>
        <pc:spChg chg="add del mod">
          <ac:chgData name="carmenvelascoalcazar@outlook.es" userId="a67bfb6ad19438ce" providerId="LiveId" clId="{7F3DECCC-8A6D-44DC-91BC-2DD073A5F057}" dt="2023-03-01T16:52:50.296" v="1201" actId="478"/>
          <ac:spMkLst>
            <pc:docMk/>
            <pc:sldMk cId="3816295499" sldId="258"/>
            <ac:spMk id="15" creationId="{BC681697-06BB-96C3-0D16-052A6C5BF00D}"/>
          </ac:spMkLst>
        </pc:spChg>
        <pc:spChg chg="add del mod topLvl">
          <ac:chgData name="carmenvelascoalcazar@outlook.es" userId="a67bfb6ad19438ce" providerId="LiveId" clId="{7F3DECCC-8A6D-44DC-91BC-2DD073A5F057}" dt="2023-03-01T16:52:55.815" v="1202" actId="478"/>
          <ac:spMkLst>
            <pc:docMk/>
            <pc:sldMk cId="3816295499" sldId="258"/>
            <ac:spMk id="16" creationId="{5D4FE272-D795-8BF2-C659-B2861EBB88D1}"/>
          </ac:spMkLst>
        </pc:spChg>
        <pc:spChg chg="add del mod">
          <ac:chgData name="carmenvelascoalcazar@outlook.es" userId="a67bfb6ad19438ce" providerId="LiveId" clId="{7F3DECCC-8A6D-44DC-91BC-2DD073A5F057}" dt="2023-03-01T16:53:05.168" v="1204" actId="478"/>
          <ac:spMkLst>
            <pc:docMk/>
            <pc:sldMk cId="3816295499" sldId="258"/>
            <ac:spMk id="19" creationId="{BC32A500-4F45-2545-5AE6-14DACD957335}"/>
          </ac:spMkLst>
        </pc:spChg>
        <pc:spChg chg="add del mod">
          <ac:chgData name="carmenvelascoalcazar@outlook.es" userId="a67bfb6ad19438ce" providerId="LiveId" clId="{7F3DECCC-8A6D-44DC-91BC-2DD073A5F057}" dt="2023-03-01T16:53:01.354" v="1203" actId="478"/>
          <ac:spMkLst>
            <pc:docMk/>
            <pc:sldMk cId="3816295499" sldId="258"/>
            <ac:spMk id="20" creationId="{94C36E2D-88E8-3CC6-6193-CDB3F9B26A0E}"/>
          </ac:spMkLst>
        </pc:spChg>
        <pc:spChg chg="add del mod">
          <ac:chgData name="carmenvelascoalcazar@outlook.es" userId="a67bfb6ad19438ce" providerId="LiveId" clId="{7F3DECCC-8A6D-44DC-91BC-2DD073A5F057}" dt="2023-03-01T16:53:10.507" v="1205" actId="478"/>
          <ac:spMkLst>
            <pc:docMk/>
            <pc:sldMk cId="3816295499" sldId="258"/>
            <ac:spMk id="21" creationId="{AFC3A923-E2E5-6C22-4C6D-DEE722DB49D5}"/>
          </ac:spMkLst>
        </pc:spChg>
        <pc:spChg chg="add del mod topLvl">
          <ac:chgData name="carmenvelascoalcazar@outlook.es" userId="a67bfb6ad19438ce" providerId="LiveId" clId="{7F3DECCC-8A6D-44DC-91BC-2DD073A5F057}" dt="2023-03-01T16:53:15.242" v="1206" actId="478"/>
          <ac:spMkLst>
            <pc:docMk/>
            <pc:sldMk cId="3816295499" sldId="258"/>
            <ac:spMk id="22" creationId="{B2E3DF56-37CB-B7DD-DB2C-C990293B180B}"/>
          </ac:spMkLst>
        </pc:spChg>
        <pc:spChg chg="add del mod">
          <ac:chgData name="carmenvelascoalcazar@outlook.es" userId="a67bfb6ad19438ce" providerId="LiveId" clId="{7F3DECCC-8A6D-44DC-91BC-2DD073A5F057}" dt="2023-02-28T17:14:12.301" v="906" actId="478"/>
          <ac:spMkLst>
            <pc:docMk/>
            <pc:sldMk cId="3816295499" sldId="258"/>
            <ac:spMk id="23" creationId="{9B228F73-ECFE-4025-A503-344C37C30725}"/>
          </ac:spMkLst>
        </pc:spChg>
        <pc:spChg chg="add del mod">
          <ac:chgData name="carmenvelascoalcazar@outlook.es" userId="a67bfb6ad19438ce" providerId="LiveId" clId="{7F3DECCC-8A6D-44DC-91BC-2DD073A5F057}" dt="2023-02-28T17:26:01.920" v="1007"/>
          <ac:spMkLst>
            <pc:docMk/>
            <pc:sldMk cId="3816295499" sldId="258"/>
            <ac:spMk id="25" creationId="{EAA6C5C6-F8F3-A213-3C59-488AD0EEC34F}"/>
          </ac:spMkLst>
        </pc:spChg>
        <pc:spChg chg="add del mod">
          <ac:chgData name="carmenvelascoalcazar@outlook.es" userId="a67bfb6ad19438ce" providerId="LiveId" clId="{7F3DECCC-8A6D-44DC-91BC-2DD073A5F057}" dt="2023-02-28T17:27:42.615" v="1016" actId="478"/>
          <ac:spMkLst>
            <pc:docMk/>
            <pc:sldMk cId="3816295499" sldId="258"/>
            <ac:spMk id="26" creationId="{940678FB-7F51-8633-1A61-7B047FE9EE21}"/>
          </ac:spMkLst>
        </pc:spChg>
        <pc:spChg chg="add del mod">
          <ac:chgData name="carmenvelascoalcazar@outlook.es" userId="a67bfb6ad19438ce" providerId="LiveId" clId="{7F3DECCC-8A6D-44DC-91BC-2DD073A5F057}" dt="2023-03-01T16:46:42.979" v="1161" actId="478"/>
          <ac:spMkLst>
            <pc:docMk/>
            <pc:sldMk cId="3816295499" sldId="258"/>
            <ac:spMk id="27" creationId="{D02A73AE-73BE-B222-4C0F-CF152526E4BA}"/>
          </ac:spMkLst>
        </pc:spChg>
        <pc:grpChg chg="add mod">
          <ac:chgData name="carmenvelascoalcazar@outlook.es" userId="a67bfb6ad19438ce" providerId="LiveId" clId="{7F3DECCC-8A6D-44DC-91BC-2DD073A5F057}" dt="2023-02-28T17:12:28.399" v="891" actId="164"/>
          <ac:grpSpMkLst>
            <pc:docMk/>
            <pc:sldMk cId="3816295499" sldId="258"/>
            <ac:grpSpMk id="17" creationId="{4749481F-A5EC-7732-5606-E7B3C2C8305B}"/>
          </ac:grpSpMkLst>
        </pc:grpChg>
        <pc:grpChg chg="add del mod">
          <ac:chgData name="carmenvelascoalcazar@outlook.es" userId="a67bfb6ad19438ce" providerId="LiveId" clId="{7F3DECCC-8A6D-44DC-91BC-2DD073A5F057}" dt="2023-03-01T16:52:55.815" v="1202" actId="478"/>
          <ac:grpSpMkLst>
            <pc:docMk/>
            <pc:sldMk cId="3816295499" sldId="258"/>
            <ac:grpSpMk id="18" creationId="{9053351A-1AA7-1AEA-B717-F399B546BC5C}"/>
          </ac:grpSpMkLst>
        </pc:grpChg>
        <pc:grpChg chg="add del mod">
          <ac:chgData name="carmenvelascoalcazar@outlook.es" userId="a67bfb6ad19438ce" providerId="LiveId" clId="{7F3DECCC-8A6D-44DC-91BC-2DD073A5F057}" dt="2023-03-01T16:53:15.242" v="1206" actId="478"/>
          <ac:grpSpMkLst>
            <pc:docMk/>
            <pc:sldMk cId="3816295499" sldId="258"/>
            <ac:grpSpMk id="24" creationId="{29F0170E-2519-C703-FAE6-7DFDFAE73BBF}"/>
          </ac:grpSpMkLst>
        </pc:grpChg>
        <pc:graphicFrameChg chg="add mod ord topLvl">
          <ac:chgData name="carmenvelascoalcazar@outlook.es" userId="a67bfb6ad19438ce" providerId="LiveId" clId="{7F3DECCC-8A6D-44DC-91BC-2DD073A5F057}" dt="2023-03-01T16:54:36.967" v="1219"/>
          <ac:graphicFrameMkLst>
            <pc:docMk/>
            <pc:sldMk cId="3816295499" sldId="258"/>
            <ac:graphicFrameMk id="4" creationId="{D435889B-0887-F212-80C6-7EA25F27942F}"/>
          </ac:graphicFrameMkLst>
        </pc:graphicFrameChg>
        <pc:graphicFrameChg chg="add del mod topLvl">
          <ac:chgData name="carmenvelascoalcazar@outlook.es" userId="a67bfb6ad19438ce" providerId="LiveId" clId="{7F3DECCC-8A6D-44DC-91BC-2DD073A5F057}" dt="2023-03-01T16:54:36.828" v="1218"/>
          <ac:graphicFrameMkLst>
            <pc:docMk/>
            <pc:sldMk cId="3816295499" sldId="258"/>
            <ac:graphicFrameMk id="5" creationId="{1CC6D4D3-FC94-2787-6F02-816EEDD3C60A}"/>
          </ac:graphicFrameMkLst>
        </pc:graphicFrameChg>
        <pc:graphicFrameChg chg="add del mod">
          <ac:chgData name="carmenvelascoalcazar@outlook.es" userId="a67bfb6ad19438ce" providerId="LiveId" clId="{7F3DECCC-8A6D-44DC-91BC-2DD073A5F057}" dt="2023-02-09T18:56:49.347" v="293" actId="478"/>
          <ac:graphicFrameMkLst>
            <pc:docMk/>
            <pc:sldMk cId="3816295499" sldId="258"/>
            <ac:graphicFrameMk id="7" creationId="{18CCBBF3-FA6D-4200-EE9C-787CB62EA01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21A30D-EF4C-4EEB-92D2-200EA384CE78}" type="datetimeFigureOut">
              <a:rPr lang="es-ES" smtClean="0"/>
              <a:t>01/03/2023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893E1-D0C4-4F80-B397-6BD4EACBDE0F}" type="slidenum">
              <a:rPr lang="es-ES" smtClean="0"/>
              <a:t>‹Nº›</a:t>
            </a:fld>
            <a:endParaRPr lang="es-ES"/>
          </a:p>
        </p:txBody>
      </p:sp>
    </p:spTree>
    <p:extLst>
      <p:ext uri="{BB962C8B-B14F-4D97-AF65-F5344CB8AC3E}">
        <p14:creationId xmlns:p14="http://schemas.microsoft.com/office/powerpoint/2010/main" val="33026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2B893E1-D0C4-4F80-B397-6BD4EACBDE0F}" type="slidenum">
              <a:rPr lang="es-ES" smtClean="0"/>
              <a:t>2</a:t>
            </a:fld>
            <a:endParaRPr lang="es-ES"/>
          </a:p>
        </p:txBody>
      </p:sp>
    </p:spTree>
    <p:extLst>
      <p:ext uri="{BB962C8B-B14F-4D97-AF65-F5344CB8AC3E}">
        <p14:creationId xmlns:p14="http://schemas.microsoft.com/office/powerpoint/2010/main" val="1917026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01/03/2023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emf"/><Relationship Id="rId5" Type="http://schemas.openxmlformats.org/officeDocument/2006/relationships/package" Target="../embeddings/Microsoft_Word_Document1.docx"/><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esquinas redondeadas 9">
            <a:extLst>
              <a:ext uri="{FF2B5EF4-FFF2-40B4-BE49-F238E27FC236}">
                <a16:creationId xmlns:a16="http://schemas.microsoft.com/office/drawing/2014/main" id="{CCC920B4-2E2A-091D-BE5D-8082F014D669}"/>
              </a:ext>
            </a:extLst>
          </p:cNvPr>
          <p:cNvSpPr/>
          <p:nvPr/>
        </p:nvSpPr>
        <p:spPr>
          <a:xfrm>
            <a:off x="224686" y="4031258"/>
            <a:ext cx="3834539" cy="923903"/>
          </a:xfrm>
          <a:prstGeom prst="roundRect">
            <a:avLst/>
          </a:prstGeom>
          <a:solidFill>
            <a:srgbClr val="CCFFCC"/>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4" name="Rectángulo: esquinas redondeadas 3">
            <a:extLst>
              <a:ext uri="{FF2B5EF4-FFF2-40B4-BE49-F238E27FC236}">
                <a16:creationId xmlns:a16="http://schemas.microsoft.com/office/drawing/2014/main" id="{37B80079-1899-F7E4-45A3-5FE48DC2FE22}"/>
              </a:ext>
            </a:extLst>
          </p:cNvPr>
          <p:cNvSpPr/>
          <p:nvPr/>
        </p:nvSpPr>
        <p:spPr>
          <a:xfrm>
            <a:off x="226614" y="1734729"/>
            <a:ext cx="3830681" cy="1623722"/>
          </a:xfrm>
          <a:prstGeom prst="roundRect">
            <a:avLst/>
          </a:prstGeom>
          <a:solidFill>
            <a:srgbClr val="CCFFCC"/>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2" name="CuadroTexto 1">
            <a:extLst>
              <a:ext uri="{FF2B5EF4-FFF2-40B4-BE49-F238E27FC236}">
                <a16:creationId xmlns:a16="http://schemas.microsoft.com/office/drawing/2014/main" id="{D6B1709A-ED58-0992-25E3-BEF1D7747AFD}"/>
              </a:ext>
            </a:extLst>
          </p:cNvPr>
          <p:cNvSpPr txBox="1"/>
          <p:nvPr/>
        </p:nvSpPr>
        <p:spPr>
          <a:xfrm>
            <a:off x="1586087" y="188339"/>
            <a:ext cx="6984776" cy="1138773"/>
          </a:xfrm>
          <a:prstGeom prst="rect">
            <a:avLst/>
          </a:prstGeom>
          <a:noFill/>
        </p:spPr>
        <p:txBody>
          <a:bodyPr wrap="square" rtlCol="0">
            <a:spAutoFit/>
          </a:bodyPr>
          <a:lstStyle/>
          <a:p>
            <a:pPr algn="just"/>
            <a:r>
              <a:rPr lang="es-ES_tradnl" sz="1600" b="1" dirty="0">
                <a:effectLst/>
                <a:latin typeface="Arial" panose="020B0604020202020204" pitchFamily="34" charset="0"/>
                <a:ea typeface="Calibri" panose="020F0502020204030204" pitchFamily="34" charset="0"/>
                <a:cs typeface="Arial" panose="020B0604020202020204" pitchFamily="34" charset="0"/>
              </a:rPr>
              <a:t>APNEA OBSTRUCTIVA DEL SUEÑO ¿EXISTEN DIFERENCIAS EN LAS MANIFESTACIONES CLÍNICAS ENTRE HOMBRES Y MUJERES?</a:t>
            </a:r>
            <a:endParaRPr lang="es-ES" sz="1600" b="1" dirty="0">
              <a:effectLst/>
              <a:latin typeface="Arial" panose="020B0604020202020204" pitchFamily="34" charset="0"/>
              <a:ea typeface="Calibri" panose="020F0502020204030204" pitchFamily="34" charset="0"/>
              <a:cs typeface="Arial" panose="020B0604020202020204" pitchFamily="34" charset="0"/>
            </a:endParaRPr>
          </a:p>
          <a:p>
            <a:pPr algn="just"/>
            <a:r>
              <a:rPr lang="es-ES_tradnl"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sp>
        <p:nvSpPr>
          <p:cNvPr id="3" name="CuadroTexto 2">
            <a:extLst>
              <a:ext uri="{FF2B5EF4-FFF2-40B4-BE49-F238E27FC236}">
                <a16:creationId xmlns:a16="http://schemas.microsoft.com/office/drawing/2014/main" id="{45D958A9-6EC7-62F3-9154-117533DCD5B5}"/>
              </a:ext>
            </a:extLst>
          </p:cNvPr>
          <p:cNvSpPr txBox="1"/>
          <p:nvPr/>
        </p:nvSpPr>
        <p:spPr>
          <a:xfrm>
            <a:off x="573137" y="777985"/>
            <a:ext cx="8208912" cy="1323439"/>
          </a:xfrm>
          <a:prstGeom prst="rect">
            <a:avLst/>
          </a:prstGeom>
          <a:noFill/>
        </p:spPr>
        <p:txBody>
          <a:bodyPr wrap="square" rtlCol="0">
            <a:spAutoFit/>
          </a:bodyPr>
          <a:lstStyle/>
          <a:p>
            <a:pPr algn="l"/>
            <a:r>
              <a:rPr lang="es-ES" sz="600" b="1" i="0" dirty="0">
                <a:solidFill>
                  <a:srgbClr val="222222"/>
                </a:solidFill>
                <a:effectLst/>
                <a:latin typeface="Arial" panose="020B0604020202020204" pitchFamily="34" charset="0"/>
              </a:rPr>
              <a:t>María Del Carmen Velasco Alcázar</a:t>
            </a:r>
            <a:r>
              <a:rPr lang="es-ES" sz="600" i="0" dirty="0">
                <a:solidFill>
                  <a:srgbClr val="222222"/>
                </a:solidFill>
                <a:effectLst/>
                <a:latin typeface="Arial" panose="020B0604020202020204" pitchFamily="34" charset="0"/>
              </a:rPr>
              <a:t>, Francisca Lerenas Bernal, María Del Rosario Cabello Jabalquinto, Alexander Jiménez Romero, Olga Meca Birlanga, Marta Hernández Olivo, Gema Díaz Rosas, Mercedes Guillamón Sánchez, Rocío Ibáñez Meléndez, José Javier Martínez Garcerán, Carlos Castillo Quintanilla, Carlos Federico Álvarez Miranda, Pedro García Torres, María Del Mar Valdivia Salas, Javier Pérez Pallarés, Francisco Javier Bravo Gutiérrez, Antonio Santa Cruz Siminiani</a:t>
            </a:r>
            <a:endParaRPr lang="es-ES" sz="600" b="1" i="0" dirty="0">
              <a:solidFill>
                <a:srgbClr val="222222"/>
              </a:solidFill>
              <a:effectLst/>
              <a:latin typeface="Arial" panose="020B0604020202020204" pitchFamily="34" charset="0"/>
            </a:endParaRPr>
          </a:p>
          <a:p>
            <a:pPr algn="l"/>
            <a:r>
              <a:rPr lang="es-ES" sz="600" b="1" i="0" dirty="0">
                <a:solidFill>
                  <a:srgbClr val="222222"/>
                </a:solidFill>
                <a:effectLst/>
                <a:latin typeface="Arial" panose="020B0604020202020204" pitchFamily="34" charset="0"/>
              </a:rPr>
              <a:t>Hospital Universitario Santa Lucía, Cartagena, Murcia, España.</a:t>
            </a:r>
          </a:p>
          <a:p>
            <a:br>
              <a:rPr lang="es-ES" sz="2800" dirty="0"/>
            </a:br>
            <a:endParaRPr lang="es-ES" sz="2800" dirty="0"/>
          </a:p>
        </p:txBody>
      </p:sp>
      <p:sp>
        <p:nvSpPr>
          <p:cNvPr id="6" name="CuadroTexto 5">
            <a:extLst>
              <a:ext uri="{FF2B5EF4-FFF2-40B4-BE49-F238E27FC236}">
                <a16:creationId xmlns:a16="http://schemas.microsoft.com/office/drawing/2014/main" id="{022B3C9C-6DE3-0A9E-0E3B-2428829431FC}"/>
              </a:ext>
            </a:extLst>
          </p:cNvPr>
          <p:cNvSpPr txBox="1"/>
          <p:nvPr/>
        </p:nvSpPr>
        <p:spPr>
          <a:xfrm>
            <a:off x="275551" y="1684783"/>
            <a:ext cx="3761569" cy="1792798"/>
          </a:xfrm>
          <a:prstGeom prst="rect">
            <a:avLst/>
          </a:prstGeom>
          <a:noFill/>
        </p:spPr>
        <p:txBody>
          <a:bodyPr wrap="square" rtlCol="0">
            <a:spAutoFit/>
          </a:bodyPr>
          <a:lstStyle/>
          <a:p>
            <a:pPr algn="just"/>
            <a:r>
              <a:rPr lang="es-ES_tradnl" sz="1050" dirty="0">
                <a:effectLst/>
                <a:latin typeface="Arial" panose="020B0604020202020204" pitchFamily="34" charset="0"/>
                <a:ea typeface="Calibri" panose="020F0502020204030204" pitchFamily="34" charset="0"/>
                <a:cs typeface="Arial" panose="020B0604020202020204" pitchFamily="34" charset="0"/>
              </a:rPr>
              <a:t> </a:t>
            </a:r>
            <a:endParaRPr lang="es-ES" sz="1050" dirty="0">
              <a:effectLst/>
              <a:latin typeface="Arial" panose="020B0604020202020204" pitchFamily="34" charset="0"/>
              <a:ea typeface="Calibri" panose="020F0502020204030204" pitchFamily="34" charset="0"/>
              <a:cs typeface="Arial" panose="020B0604020202020204" pitchFamily="34" charset="0"/>
            </a:endParaRPr>
          </a:p>
          <a:p>
            <a:pPr algn="just"/>
            <a:r>
              <a:rPr lang="es-ES_tradnl" sz="1050" dirty="0">
                <a:effectLst/>
                <a:latin typeface="Arial" panose="020B0604020202020204" pitchFamily="34" charset="0"/>
                <a:ea typeface="Calibri" panose="020F0502020204030204" pitchFamily="34" charset="0"/>
                <a:cs typeface="Arial" panose="020B0604020202020204" pitchFamily="34" charset="0"/>
              </a:rPr>
              <a:t>La apnea obstructiva del sueño (AOS) es una enfermedad común en la población general, presentando como síntomas frecuentes el cansancio, cefaleas matutinas y alteraciones neurocognitivas. Destaca la hipersomnia como síntoma diurno más frecuente</a:t>
            </a:r>
            <a:r>
              <a:rPr lang="es-ES_tradnl" sz="1050" b="1" dirty="0">
                <a:effectLst/>
                <a:latin typeface="Arial" panose="020B0604020202020204" pitchFamily="34" charset="0"/>
                <a:ea typeface="Calibri" panose="020F0502020204030204" pitchFamily="34" charset="0"/>
                <a:cs typeface="Arial" panose="020B0604020202020204" pitchFamily="34" charset="0"/>
              </a:rPr>
              <a:t>. </a:t>
            </a:r>
            <a:r>
              <a:rPr lang="es-ES_tradnl" sz="1050" dirty="0">
                <a:effectLst/>
                <a:latin typeface="Arial" panose="020B0604020202020204" pitchFamily="34" charset="0"/>
                <a:ea typeface="Calibri" panose="020F0502020204030204" pitchFamily="34" charset="0"/>
                <a:cs typeface="Arial" panose="020B0604020202020204" pitchFamily="34" charset="0"/>
              </a:rPr>
              <a:t>El objetivo de este estudio es evaluar el grado de afectación y las diferencias entre los síntomas que presentan hombres y mujeres mediante una entrevista en la unidad de Sueño de nuestro hospital. </a:t>
            </a:r>
            <a:endParaRPr lang="es-ES" sz="1050" dirty="0">
              <a:effectLst/>
              <a:latin typeface="Arial" panose="020B0604020202020204" pitchFamily="34" charset="0"/>
              <a:ea typeface="Calibri" panose="020F0502020204030204" pitchFamily="34" charset="0"/>
              <a:cs typeface="Arial" panose="020B0604020202020204" pitchFamily="34" charset="0"/>
            </a:endParaRPr>
          </a:p>
          <a:p>
            <a:pPr algn="just"/>
            <a:r>
              <a:rPr lang="es-ES_tradnl" sz="1600" dirty="0">
                <a:effectLst/>
                <a:latin typeface="Calibri" panose="020F0502020204030204" pitchFamily="34" charset="0"/>
                <a:ea typeface="Calibri" panose="020F0502020204030204" pitchFamily="34" charset="0"/>
                <a:cs typeface="Times New Roman" panose="02020603050405020304" pitchFamily="18"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9E17F876-70AE-BB8D-B94A-A6A6EC01023B}"/>
              </a:ext>
            </a:extLst>
          </p:cNvPr>
          <p:cNvSpPr txBox="1"/>
          <p:nvPr/>
        </p:nvSpPr>
        <p:spPr>
          <a:xfrm>
            <a:off x="275551" y="3944192"/>
            <a:ext cx="3830681" cy="1154162"/>
          </a:xfrm>
          <a:prstGeom prst="rect">
            <a:avLst/>
          </a:prstGeom>
          <a:noFill/>
        </p:spPr>
        <p:txBody>
          <a:bodyPr wrap="square" rtlCol="0">
            <a:spAutoFit/>
          </a:bodyPr>
          <a:lstStyle/>
          <a:p>
            <a:pPr algn="just"/>
            <a:r>
              <a:rPr lang="es-ES_tradnl" sz="900" dirty="0">
                <a:effectLst/>
                <a:latin typeface="Arial" panose="020B0604020202020204" pitchFamily="34" charset="0"/>
                <a:ea typeface="Calibri" panose="020F0502020204030204" pitchFamily="34" charset="0"/>
                <a:cs typeface="Arial" panose="020B0604020202020204" pitchFamily="34" charset="0"/>
              </a:rPr>
              <a:t> </a:t>
            </a:r>
            <a:endParaRPr lang="es-ES" sz="900" dirty="0">
              <a:effectLst/>
              <a:latin typeface="Arial" panose="020B0604020202020204" pitchFamily="34" charset="0"/>
              <a:ea typeface="Calibri" panose="020F0502020204030204" pitchFamily="34" charset="0"/>
              <a:cs typeface="Arial" panose="020B0604020202020204" pitchFamily="34" charset="0"/>
            </a:endParaRPr>
          </a:p>
          <a:p>
            <a:pPr algn="just"/>
            <a:r>
              <a:rPr lang="es-ES_tradnl" sz="1050" dirty="0">
                <a:effectLst/>
                <a:latin typeface="Arial" panose="020B0604020202020204" pitchFamily="34" charset="0"/>
                <a:ea typeface="Calibri" panose="020F0502020204030204" pitchFamily="34" charset="0"/>
                <a:cs typeface="Arial" panose="020B0604020202020204" pitchFamily="34" charset="0"/>
              </a:rPr>
              <a:t>Estudio de cohortes retrospectivo en el que se incluyeron 621 pacientes valorados en una primera visita en la consulta de la Unidad del Sueño, entre octubre de 2021 y octubre de 2022. El análisis estadístico se realizó con SPSS®v.21.</a:t>
            </a:r>
            <a:endParaRPr lang="es-ES" sz="1050" dirty="0">
              <a:effectLst/>
              <a:latin typeface="Arial" panose="020B0604020202020204" pitchFamily="34" charset="0"/>
              <a:ea typeface="Calibri" panose="020F0502020204030204" pitchFamily="34" charset="0"/>
              <a:cs typeface="Arial" panose="020B0604020202020204" pitchFamily="34" charset="0"/>
            </a:endParaRPr>
          </a:p>
          <a:p>
            <a:endParaRPr lang="es-ES" dirty="0"/>
          </a:p>
        </p:txBody>
      </p:sp>
      <p:sp>
        <p:nvSpPr>
          <p:cNvPr id="8" name="CuadroTexto 7">
            <a:extLst>
              <a:ext uri="{FF2B5EF4-FFF2-40B4-BE49-F238E27FC236}">
                <a16:creationId xmlns:a16="http://schemas.microsoft.com/office/drawing/2014/main" id="{B7154057-8091-4EC5-799B-04F26CA6E137}"/>
              </a:ext>
            </a:extLst>
          </p:cNvPr>
          <p:cNvSpPr txBox="1"/>
          <p:nvPr/>
        </p:nvSpPr>
        <p:spPr>
          <a:xfrm>
            <a:off x="3980304" y="1331560"/>
            <a:ext cx="1109147" cy="27699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1200" b="1" dirty="0">
                <a:latin typeface="Arial" panose="020B0604020202020204" pitchFamily="34" charset="0"/>
                <a:cs typeface="Arial" panose="020B0604020202020204" pitchFamily="34" charset="0"/>
              </a:rPr>
              <a:t>Resultados</a:t>
            </a:r>
            <a:endParaRPr lang="es-ES" sz="900" b="1" dirty="0">
              <a:latin typeface="Arial" panose="020B0604020202020204" pitchFamily="34" charset="0"/>
              <a:cs typeface="Arial" panose="020B0604020202020204" pitchFamily="34" charset="0"/>
            </a:endParaRPr>
          </a:p>
        </p:txBody>
      </p:sp>
      <p:graphicFrame>
        <p:nvGraphicFramePr>
          <p:cNvPr id="16" name="Tabla 12">
            <a:extLst>
              <a:ext uri="{FF2B5EF4-FFF2-40B4-BE49-F238E27FC236}">
                <a16:creationId xmlns:a16="http://schemas.microsoft.com/office/drawing/2014/main" id="{E059565E-4823-6491-E8C6-D547A68F71CE}"/>
              </a:ext>
            </a:extLst>
          </p:cNvPr>
          <p:cNvGraphicFramePr>
            <a:graphicFrameLocks noGrp="1"/>
          </p:cNvGraphicFramePr>
          <p:nvPr>
            <p:extLst>
              <p:ext uri="{D42A27DB-BD31-4B8C-83A1-F6EECF244321}">
                <p14:modId xmlns:p14="http://schemas.microsoft.com/office/powerpoint/2010/main" val="3286214011"/>
              </p:ext>
            </p:extLst>
          </p:nvPr>
        </p:nvGraphicFramePr>
        <p:xfrm>
          <a:off x="4460757" y="2067694"/>
          <a:ext cx="4355366" cy="2963887"/>
        </p:xfrm>
        <a:graphic>
          <a:graphicData uri="http://schemas.openxmlformats.org/drawingml/2006/table">
            <a:tbl>
              <a:tblPr firstRow="1" bandRow="1">
                <a:tableStyleId>{68D230F3-CF80-4859-8CE7-A43EE81993B5}</a:tableStyleId>
              </a:tblPr>
              <a:tblGrid>
                <a:gridCol w="1047347">
                  <a:extLst>
                    <a:ext uri="{9D8B030D-6E8A-4147-A177-3AD203B41FA5}">
                      <a16:colId xmlns:a16="http://schemas.microsoft.com/office/drawing/2014/main" val="783891079"/>
                    </a:ext>
                  </a:extLst>
                </a:gridCol>
                <a:gridCol w="1620092">
                  <a:extLst>
                    <a:ext uri="{9D8B030D-6E8A-4147-A177-3AD203B41FA5}">
                      <a16:colId xmlns:a16="http://schemas.microsoft.com/office/drawing/2014/main" val="2372143029"/>
                    </a:ext>
                  </a:extLst>
                </a:gridCol>
                <a:gridCol w="1687927">
                  <a:extLst>
                    <a:ext uri="{9D8B030D-6E8A-4147-A177-3AD203B41FA5}">
                      <a16:colId xmlns:a16="http://schemas.microsoft.com/office/drawing/2014/main" val="2429170347"/>
                    </a:ext>
                  </a:extLst>
                </a:gridCol>
              </a:tblGrid>
              <a:tr h="153669">
                <a:tc>
                  <a:txBody>
                    <a:bodyPr/>
                    <a:lstStyle/>
                    <a:p>
                      <a:pPr algn="l"/>
                      <a:endParaRPr lang="es-ES" dirty="0"/>
                    </a:p>
                  </a:txBody>
                  <a:tcPr>
                    <a:lnL>
                      <a:noFill/>
                    </a:lnL>
                    <a:lnR>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s-ES" sz="1100" dirty="0">
                          <a:latin typeface="Arial" panose="020B0604020202020204" pitchFamily="34" charset="0"/>
                          <a:cs typeface="Arial" panose="020B0604020202020204" pitchFamily="34" charset="0"/>
                        </a:rPr>
                        <a:t>Hombres</a:t>
                      </a:r>
                    </a:p>
                  </a:txBody>
                  <a:tcPr>
                    <a:lnL>
                      <a:noFill/>
                    </a:lnL>
                  </a:tcPr>
                </a:tc>
                <a:tc>
                  <a:txBody>
                    <a:bodyPr/>
                    <a:lstStyle/>
                    <a:p>
                      <a:pPr algn="ctr"/>
                      <a:r>
                        <a:rPr lang="es-ES" sz="1100" dirty="0">
                          <a:latin typeface="Arial" panose="020B0604020202020204" pitchFamily="34" charset="0"/>
                          <a:cs typeface="Arial" panose="020B0604020202020204" pitchFamily="34" charset="0"/>
                        </a:rPr>
                        <a:t>Mujeres</a:t>
                      </a:r>
                    </a:p>
                  </a:txBody>
                  <a:tcPr/>
                </a:tc>
                <a:extLst>
                  <a:ext uri="{0D108BD9-81ED-4DB2-BD59-A6C34878D82A}">
                    <a16:rowId xmlns:a16="http://schemas.microsoft.com/office/drawing/2014/main" val="3858097894"/>
                  </a:ext>
                </a:extLst>
              </a:tr>
              <a:tr h="429731">
                <a:tc>
                  <a:txBody>
                    <a:bodyPr/>
                    <a:lstStyle/>
                    <a:p>
                      <a:pPr algn="l"/>
                      <a:r>
                        <a:rPr lang="es-ES" sz="1000" b="1" dirty="0">
                          <a:latin typeface="Arial" panose="020B0604020202020204" pitchFamily="34" charset="0"/>
                          <a:cs typeface="Arial" panose="020B0604020202020204" pitchFamily="34" charset="0"/>
                        </a:rPr>
                        <a:t>Patrón de sueño </a:t>
                      </a:r>
                    </a:p>
                  </a:txBody>
                  <a:tcPr>
                    <a:lnL>
                      <a:noFill/>
                    </a:lnL>
                    <a:lnR>
                      <a:noFill/>
                    </a:lnR>
                    <a:lnT w="12700" cmpd="sng">
                      <a:noFill/>
                    </a:lnT>
                    <a:lnB>
                      <a:noFill/>
                    </a:lnB>
                    <a:lnTlToBr w="12700" cmpd="sng">
                      <a:noFill/>
                      <a:prstDash val="solid"/>
                    </a:lnTlToBr>
                    <a:lnBlToTr w="12700" cmpd="sng">
                      <a:noFill/>
                      <a:prstDash val="solid"/>
                    </a:lnBlToTr>
                  </a:tcPr>
                </a:tc>
                <a:tc>
                  <a:txBody>
                    <a:bodyPr/>
                    <a:lstStyle/>
                    <a:p>
                      <a:pPr algn="ctr"/>
                      <a:r>
                        <a:rPr lang="es-ES" sz="1000" dirty="0">
                          <a:latin typeface="Arial" panose="020B0604020202020204" pitchFamily="34" charset="0"/>
                          <a:cs typeface="Arial" panose="020B0604020202020204" pitchFamily="34" charset="0"/>
                        </a:rPr>
                        <a:t> 297 (71% )Regular </a:t>
                      </a:r>
                    </a:p>
                  </a:txBody>
                  <a:tcPr>
                    <a:lnL>
                      <a:noFill/>
                    </a:lnL>
                  </a:tcPr>
                </a:tc>
                <a:tc>
                  <a:txBody>
                    <a:bodyPr/>
                    <a:lstStyle/>
                    <a:p>
                      <a:pPr algn="ctr"/>
                      <a:r>
                        <a:rPr lang="es-ES" sz="1000" dirty="0">
                          <a:latin typeface="Arial" panose="020B0604020202020204" pitchFamily="34" charset="0"/>
                          <a:cs typeface="Arial" panose="020B0604020202020204" pitchFamily="34" charset="0"/>
                        </a:rPr>
                        <a:t>144 (71%) Regular</a:t>
                      </a:r>
                    </a:p>
                  </a:txBody>
                  <a:tcPr/>
                </a:tc>
                <a:extLst>
                  <a:ext uri="{0D108BD9-81ED-4DB2-BD59-A6C34878D82A}">
                    <a16:rowId xmlns:a16="http://schemas.microsoft.com/office/drawing/2014/main" val="1621463987"/>
                  </a:ext>
                </a:extLst>
              </a:tr>
              <a:tr h="760294">
                <a:tc>
                  <a:txBody>
                    <a:bodyPr/>
                    <a:lstStyle/>
                    <a:p>
                      <a:pPr algn="l"/>
                      <a:r>
                        <a:rPr lang="es-ES" sz="1000" b="1" dirty="0">
                          <a:latin typeface="Arial" panose="020B0604020202020204" pitchFamily="34" charset="0"/>
                          <a:cs typeface="Arial" panose="020B0604020202020204" pitchFamily="34" charset="0"/>
                        </a:rPr>
                        <a:t>Actividad laboral </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s-ES" sz="1000" dirty="0">
                          <a:latin typeface="Arial" panose="020B0604020202020204" pitchFamily="34" charset="0"/>
                          <a:cs typeface="Arial" panose="020B0604020202020204" pitchFamily="34" charset="0"/>
                        </a:rPr>
                        <a:t>285 (68%) Activos </a:t>
                      </a:r>
                    </a:p>
                    <a:p>
                      <a:pPr algn="ctr"/>
                      <a:r>
                        <a:rPr lang="es-ES" sz="1000" dirty="0">
                          <a:latin typeface="Arial" panose="020B0604020202020204" pitchFamily="34" charset="0"/>
                          <a:cs typeface="Arial" panose="020B0604020202020204" pitchFamily="34" charset="0"/>
                        </a:rPr>
                        <a:t>7 (1,67%) Desempleados</a:t>
                      </a:r>
                    </a:p>
                    <a:p>
                      <a:pPr algn="ctr"/>
                      <a:r>
                        <a:rPr lang="es-ES" sz="1000" dirty="0">
                          <a:latin typeface="Arial" panose="020B0604020202020204" pitchFamily="34" charset="0"/>
                          <a:cs typeface="Arial" panose="020B0604020202020204" pitchFamily="34" charset="0"/>
                        </a:rPr>
                        <a:t>118 (28%) Jubilados</a:t>
                      </a:r>
                    </a:p>
                  </a:txBody>
                  <a:tcPr>
                    <a:lnL>
                      <a:noFill/>
                    </a:lnL>
                  </a:tcPr>
                </a:tc>
                <a:tc>
                  <a:txBody>
                    <a:bodyPr/>
                    <a:lstStyle/>
                    <a:p>
                      <a:pPr algn="ctr"/>
                      <a:r>
                        <a:rPr lang="es-ES" sz="1000" dirty="0">
                          <a:latin typeface="Arial" panose="020B0604020202020204" pitchFamily="34" charset="0"/>
                          <a:cs typeface="Arial" panose="020B0604020202020204" pitchFamily="34" charset="0"/>
                        </a:rPr>
                        <a:t>120 (59%) Activas</a:t>
                      </a:r>
                    </a:p>
                    <a:p>
                      <a:pPr algn="ctr"/>
                      <a:r>
                        <a:rPr lang="es-ES" sz="1000" dirty="0">
                          <a:latin typeface="Arial" panose="020B0604020202020204" pitchFamily="34" charset="0"/>
                          <a:cs typeface="Arial" panose="020B0604020202020204" pitchFamily="34" charset="0"/>
                        </a:rPr>
                        <a:t>11 (5,4%) Desempleadas</a:t>
                      </a:r>
                    </a:p>
                    <a:p>
                      <a:pPr algn="ctr"/>
                      <a:r>
                        <a:rPr lang="es-ES" sz="1000" dirty="0">
                          <a:latin typeface="Arial" panose="020B0604020202020204" pitchFamily="34" charset="0"/>
                          <a:cs typeface="Arial" panose="020B0604020202020204" pitchFamily="34" charset="0"/>
                        </a:rPr>
                        <a:t>66 (32,5%) Jubiladas</a:t>
                      </a:r>
                    </a:p>
                  </a:txBody>
                  <a:tcPr/>
                </a:tc>
                <a:extLst>
                  <a:ext uri="{0D108BD9-81ED-4DB2-BD59-A6C34878D82A}">
                    <a16:rowId xmlns:a16="http://schemas.microsoft.com/office/drawing/2014/main" val="3950292604"/>
                  </a:ext>
                </a:extLst>
              </a:tr>
              <a:tr h="300230">
                <a:tc>
                  <a:txBody>
                    <a:bodyPr/>
                    <a:lstStyle/>
                    <a:p>
                      <a:pPr algn="l"/>
                      <a:r>
                        <a:rPr lang="es-ES" sz="1000" b="1" dirty="0">
                          <a:latin typeface="Arial" panose="020B0604020202020204" pitchFamily="34" charset="0"/>
                          <a:cs typeface="Arial" panose="020B0604020202020204" pitchFamily="34" charset="0"/>
                        </a:rPr>
                        <a:t>Media de horas de sueño</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s-ES_tradnl" sz="1000" dirty="0">
                          <a:solidFill>
                            <a:schemeClr val="tx1"/>
                          </a:solidFill>
                          <a:effectLst/>
                          <a:latin typeface="Arial" panose="020B0604020202020204" pitchFamily="34" charset="0"/>
                          <a:cs typeface="Arial" panose="020B0604020202020204" pitchFamily="34" charset="0"/>
                        </a:rPr>
                        <a:t>6.51 ± 1.31</a:t>
                      </a:r>
                      <a:endParaRPr lang="es-ES" sz="1000" dirty="0">
                        <a:latin typeface="Arial" panose="020B0604020202020204" pitchFamily="34" charset="0"/>
                        <a:cs typeface="Arial" panose="020B0604020202020204" pitchFamily="34" charset="0"/>
                      </a:endParaRPr>
                    </a:p>
                  </a:txBody>
                  <a:tcPr>
                    <a:lnL>
                      <a:noFill/>
                    </a:lnL>
                  </a:tcPr>
                </a:tc>
                <a:tc>
                  <a:txBody>
                    <a:bodyPr/>
                    <a:lstStyle/>
                    <a:p>
                      <a:pPr algn="ctr"/>
                      <a:r>
                        <a:rPr lang="es-ES_tradnl" sz="1000" dirty="0">
                          <a:solidFill>
                            <a:schemeClr val="tx1"/>
                          </a:solidFill>
                          <a:effectLst/>
                          <a:latin typeface="Arial" panose="020B0604020202020204" pitchFamily="34" charset="0"/>
                          <a:cs typeface="Arial" panose="020B0604020202020204" pitchFamily="34" charset="0"/>
                        </a:rPr>
                        <a:t>6.43 ± 1.72 </a:t>
                      </a:r>
                      <a:endParaRPr lang="es-ES"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71204973"/>
                  </a:ext>
                </a:extLst>
              </a:tr>
              <a:tr h="429731">
                <a:tc>
                  <a:txBody>
                    <a:bodyPr/>
                    <a:lstStyle/>
                    <a:p>
                      <a:pPr algn="l"/>
                      <a:r>
                        <a:rPr lang="es-ES" sz="1000" b="1" dirty="0">
                          <a:latin typeface="Arial" panose="020B0604020202020204" pitchFamily="34" charset="0"/>
                          <a:cs typeface="Arial" panose="020B0604020202020204" pitchFamily="34" charset="0"/>
                        </a:rPr>
                        <a:t>Media horas siesta</a:t>
                      </a:r>
                    </a:p>
                  </a:txBody>
                  <a:tcPr>
                    <a:lnL>
                      <a:noFill/>
                    </a:lnL>
                    <a:lnR>
                      <a:noFill/>
                    </a:lnR>
                    <a:lnT>
                      <a:noFill/>
                    </a:lnT>
                    <a:lnB>
                      <a:noFill/>
                    </a:lnB>
                    <a:lnTlToBr w="12700" cmpd="sng">
                      <a:noFill/>
                      <a:prstDash val="solid"/>
                    </a:lnTlToBr>
                    <a:lnBlToTr w="12700" cmpd="sng">
                      <a:noFill/>
                      <a:prstDash val="solid"/>
                    </a:lnBlToTr>
                  </a:tcPr>
                </a:tc>
                <a:tc>
                  <a:txBody>
                    <a:bodyPr/>
                    <a:lstStyle/>
                    <a:p>
                      <a:pPr algn="ctr"/>
                      <a:r>
                        <a:rPr lang="es-ES_tradnl" sz="1000" dirty="0">
                          <a:solidFill>
                            <a:schemeClr val="tx1"/>
                          </a:solidFill>
                          <a:effectLst/>
                          <a:latin typeface="Arial" panose="020B0604020202020204" pitchFamily="34" charset="0"/>
                          <a:cs typeface="Arial" panose="020B0604020202020204" pitchFamily="34" charset="0"/>
                        </a:rPr>
                        <a:t>0.58 ±0.7 </a:t>
                      </a:r>
                      <a:endParaRPr lang="es-ES" sz="1000" dirty="0">
                        <a:latin typeface="Arial" panose="020B0604020202020204" pitchFamily="34" charset="0"/>
                        <a:cs typeface="Arial" panose="020B0604020202020204" pitchFamily="34" charset="0"/>
                      </a:endParaRPr>
                    </a:p>
                  </a:txBody>
                  <a:tcPr>
                    <a:lnL>
                      <a:noFill/>
                    </a:lnL>
                  </a:tcPr>
                </a:tc>
                <a:tc>
                  <a:txBody>
                    <a:bodyPr/>
                    <a:lstStyle/>
                    <a:p>
                      <a:pPr algn="ctr"/>
                      <a:r>
                        <a:rPr lang="es-ES_tradnl" sz="1000" dirty="0">
                          <a:solidFill>
                            <a:schemeClr val="tx1"/>
                          </a:solidFill>
                          <a:effectLst/>
                          <a:latin typeface="Arial" panose="020B0604020202020204" pitchFamily="34" charset="0"/>
                          <a:cs typeface="Arial" panose="020B0604020202020204" pitchFamily="34" charset="0"/>
                        </a:rPr>
                        <a:t>0.553 ± 1.01 </a:t>
                      </a:r>
                      <a:endParaRPr lang="es-ES"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16972007"/>
                  </a:ext>
                </a:extLst>
              </a:tr>
              <a:tr h="429731">
                <a:tc>
                  <a:txBody>
                    <a:bodyPr/>
                    <a:lstStyle/>
                    <a:p>
                      <a:pPr algn="l"/>
                      <a:r>
                        <a:rPr lang="es-ES" sz="1000" b="1" dirty="0">
                          <a:latin typeface="Arial" panose="020B0604020202020204" pitchFamily="34" charset="0"/>
                          <a:cs typeface="Arial" panose="020B0604020202020204" pitchFamily="34" charset="0"/>
                        </a:rPr>
                        <a:t>Profesión de riesgo</a:t>
                      </a:r>
                    </a:p>
                  </a:txBody>
                  <a:tcPr>
                    <a:lnL>
                      <a:noFill/>
                    </a:lnL>
                    <a:lnR>
                      <a:noFill/>
                    </a:lnR>
                    <a:lnT>
                      <a:noFill/>
                    </a:lnT>
                    <a:lnB w="12700" cmpd="sng">
                      <a:noFill/>
                    </a:lnB>
                    <a:lnTlToBr w="12700" cmpd="sng">
                      <a:noFill/>
                      <a:prstDash val="solid"/>
                    </a:lnTlToBr>
                    <a:lnBlToTr w="12700" cmpd="sng">
                      <a:noFill/>
                      <a:prstDash val="solid"/>
                    </a:lnBlToTr>
                  </a:tcPr>
                </a:tc>
                <a:tc>
                  <a:txBody>
                    <a:bodyPr/>
                    <a:lstStyle/>
                    <a:p>
                      <a:pPr algn="ctr"/>
                      <a:r>
                        <a:rPr lang="es-ES_tradnl" sz="1000" dirty="0">
                          <a:solidFill>
                            <a:schemeClr val="tx1"/>
                          </a:solidFill>
                          <a:effectLst/>
                          <a:latin typeface="Arial" panose="020B0604020202020204" pitchFamily="34" charset="0"/>
                          <a:cs typeface="Arial" panose="020B0604020202020204" pitchFamily="34" charset="0"/>
                        </a:rPr>
                        <a:t>125 (88,7%) </a:t>
                      </a:r>
                      <a:endParaRPr lang="es-ES" sz="1000" dirty="0">
                        <a:latin typeface="Arial" panose="020B0604020202020204" pitchFamily="34" charset="0"/>
                        <a:cs typeface="Arial" panose="020B0604020202020204" pitchFamily="34" charset="0"/>
                      </a:endParaRPr>
                    </a:p>
                  </a:txBody>
                  <a:tcPr>
                    <a:lnL>
                      <a:noFill/>
                    </a:lnL>
                  </a:tcPr>
                </a:tc>
                <a:tc>
                  <a:txBody>
                    <a:bodyPr/>
                    <a:lstStyle/>
                    <a:p>
                      <a:pPr algn="ctr"/>
                      <a:r>
                        <a:rPr lang="es-ES_tradnl" sz="1000" dirty="0">
                          <a:solidFill>
                            <a:schemeClr val="tx1"/>
                          </a:solidFill>
                          <a:effectLst/>
                          <a:latin typeface="Arial" panose="020B0604020202020204" pitchFamily="34" charset="0"/>
                          <a:cs typeface="Arial" panose="020B0604020202020204" pitchFamily="34" charset="0"/>
                        </a:rPr>
                        <a:t>16 (11,3%) </a:t>
                      </a:r>
                      <a:endParaRPr lang="es-ES"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86846830"/>
                  </a:ext>
                </a:extLst>
              </a:tr>
            </a:tbl>
          </a:graphicData>
        </a:graphic>
      </p:graphicFrame>
      <p:sp>
        <p:nvSpPr>
          <p:cNvPr id="5" name="CuadroTexto 4">
            <a:extLst>
              <a:ext uri="{FF2B5EF4-FFF2-40B4-BE49-F238E27FC236}">
                <a16:creationId xmlns:a16="http://schemas.microsoft.com/office/drawing/2014/main" id="{98C142F1-DB17-E5FA-FEB6-95243015CFC1}"/>
              </a:ext>
            </a:extLst>
          </p:cNvPr>
          <p:cNvSpPr txBox="1"/>
          <p:nvPr/>
        </p:nvSpPr>
        <p:spPr>
          <a:xfrm>
            <a:off x="344663" y="1371966"/>
            <a:ext cx="1109147" cy="27699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just"/>
            <a:r>
              <a:rPr lang="es-ES_tradnl" sz="1200" b="1" dirty="0">
                <a:effectLst/>
                <a:latin typeface="Arial" panose="020B0604020202020204" pitchFamily="34" charset="0"/>
                <a:ea typeface="Calibri" panose="020F0502020204030204" pitchFamily="34" charset="0"/>
                <a:cs typeface="Arial" panose="020B0604020202020204" pitchFamily="34" charset="0"/>
              </a:rPr>
              <a:t>Introducción</a:t>
            </a:r>
            <a:endParaRPr lang="es-ES"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11" name="CuadroTexto 10">
            <a:extLst>
              <a:ext uri="{FF2B5EF4-FFF2-40B4-BE49-F238E27FC236}">
                <a16:creationId xmlns:a16="http://schemas.microsoft.com/office/drawing/2014/main" id="{4544C8D1-5D71-EB57-CA9B-C585BD583767}"/>
              </a:ext>
            </a:extLst>
          </p:cNvPr>
          <p:cNvSpPr txBox="1"/>
          <p:nvPr/>
        </p:nvSpPr>
        <p:spPr>
          <a:xfrm>
            <a:off x="289790" y="3623660"/>
            <a:ext cx="1646952" cy="27699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_tradnl" sz="1200" b="1" dirty="0">
                <a:effectLst/>
                <a:latin typeface="Arial" panose="020B0604020202020204" pitchFamily="34" charset="0"/>
                <a:ea typeface="Calibri" panose="020F0502020204030204" pitchFamily="34" charset="0"/>
                <a:cs typeface="Arial" panose="020B0604020202020204" pitchFamily="34" charset="0"/>
              </a:rPr>
              <a:t>Material y métodos</a:t>
            </a:r>
            <a:endParaRPr lang="es-ES" sz="12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9" name="Tabla 8">
            <a:extLst>
              <a:ext uri="{FF2B5EF4-FFF2-40B4-BE49-F238E27FC236}">
                <a16:creationId xmlns:a16="http://schemas.microsoft.com/office/drawing/2014/main" id="{94C523B1-537F-6765-0232-2C3ABB258204}"/>
              </a:ext>
            </a:extLst>
          </p:cNvPr>
          <p:cNvGraphicFramePr>
            <a:graphicFrameLocks noGrp="1"/>
          </p:cNvGraphicFramePr>
          <p:nvPr>
            <p:extLst>
              <p:ext uri="{D42A27DB-BD31-4B8C-83A1-F6EECF244321}">
                <p14:modId xmlns:p14="http://schemas.microsoft.com/office/powerpoint/2010/main" val="3122215868"/>
              </p:ext>
            </p:extLst>
          </p:nvPr>
        </p:nvGraphicFramePr>
        <p:xfrm>
          <a:off x="5769439" y="1289287"/>
          <a:ext cx="2377228" cy="666338"/>
        </p:xfrm>
        <a:graphic>
          <a:graphicData uri="http://schemas.openxmlformats.org/drawingml/2006/table">
            <a:tbl>
              <a:tblPr firstRow="1" bandRow="1">
                <a:tableStyleId>{68D230F3-CF80-4859-8CE7-A43EE81993B5}</a:tableStyleId>
              </a:tblPr>
              <a:tblGrid>
                <a:gridCol w="1188614">
                  <a:extLst>
                    <a:ext uri="{9D8B030D-6E8A-4147-A177-3AD203B41FA5}">
                      <a16:colId xmlns:a16="http://schemas.microsoft.com/office/drawing/2014/main" val="1561662321"/>
                    </a:ext>
                  </a:extLst>
                </a:gridCol>
                <a:gridCol w="1188614">
                  <a:extLst>
                    <a:ext uri="{9D8B030D-6E8A-4147-A177-3AD203B41FA5}">
                      <a16:colId xmlns:a16="http://schemas.microsoft.com/office/drawing/2014/main" val="4094496058"/>
                    </a:ext>
                  </a:extLst>
                </a:gridCol>
              </a:tblGrid>
              <a:tr h="312203">
                <a:tc>
                  <a:txBody>
                    <a:bodyPr/>
                    <a:lstStyle/>
                    <a:p>
                      <a:pPr algn="ctr"/>
                      <a:r>
                        <a:rPr lang="es-ES" sz="1100" dirty="0">
                          <a:latin typeface="Arial" panose="020B0604020202020204" pitchFamily="34" charset="0"/>
                          <a:cs typeface="Arial" panose="020B0604020202020204" pitchFamily="34" charset="0"/>
                        </a:rPr>
                        <a:t>Hombres</a:t>
                      </a:r>
                    </a:p>
                  </a:txBody>
                  <a:tcPr/>
                </a:tc>
                <a:tc>
                  <a:txBody>
                    <a:bodyPr/>
                    <a:lstStyle/>
                    <a:p>
                      <a:pPr algn="ctr"/>
                      <a:r>
                        <a:rPr lang="es-ES" sz="1100" dirty="0">
                          <a:latin typeface="Arial" panose="020B0604020202020204" pitchFamily="34" charset="0"/>
                          <a:cs typeface="Arial" panose="020B0604020202020204" pitchFamily="34" charset="0"/>
                        </a:rPr>
                        <a:t>Mujeres</a:t>
                      </a:r>
                    </a:p>
                  </a:txBody>
                  <a:tcPr/>
                </a:tc>
                <a:extLst>
                  <a:ext uri="{0D108BD9-81ED-4DB2-BD59-A6C34878D82A}">
                    <a16:rowId xmlns:a16="http://schemas.microsoft.com/office/drawing/2014/main" val="153112972"/>
                  </a:ext>
                </a:extLst>
              </a:tr>
              <a:tr h="354135">
                <a:tc>
                  <a:txBody>
                    <a:bodyPr/>
                    <a:lstStyle/>
                    <a:p>
                      <a:pPr algn="ctr"/>
                      <a:r>
                        <a:rPr lang="es-ES" sz="1100" dirty="0">
                          <a:latin typeface="Arial" panose="020B0604020202020204" pitchFamily="34" charset="0"/>
                          <a:cs typeface="Arial" panose="020B0604020202020204" pitchFamily="34" charset="0"/>
                        </a:rPr>
                        <a:t>418 (67,3%)</a:t>
                      </a:r>
                    </a:p>
                  </a:txBody>
                  <a:tcPr/>
                </a:tc>
                <a:tc>
                  <a:txBody>
                    <a:bodyPr/>
                    <a:lstStyle/>
                    <a:p>
                      <a:pPr algn="ctr"/>
                      <a:r>
                        <a:rPr lang="es-ES" sz="1100" dirty="0">
                          <a:latin typeface="Arial" panose="020B0604020202020204" pitchFamily="34" charset="0"/>
                          <a:cs typeface="Arial" panose="020B0604020202020204" pitchFamily="34" charset="0"/>
                        </a:rPr>
                        <a:t>203 (32,7%)</a:t>
                      </a:r>
                    </a:p>
                  </a:txBody>
                  <a:tcPr/>
                </a:tc>
                <a:extLst>
                  <a:ext uri="{0D108BD9-81ED-4DB2-BD59-A6C34878D82A}">
                    <a16:rowId xmlns:a16="http://schemas.microsoft.com/office/drawing/2014/main" val="277282303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221F0753-A9DB-A6F6-F877-5A4588435911}"/>
              </a:ext>
            </a:extLst>
          </p:cNvPr>
          <p:cNvSpPr/>
          <p:nvPr/>
        </p:nvSpPr>
        <p:spPr>
          <a:xfrm>
            <a:off x="177197" y="4393252"/>
            <a:ext cx="8208912" cy="628989"/>
          </a:xfrm>
          <a:prstGeom prst="roundRect">
            <a:avLst/>
          </a:prstGeom>
          <a:solidFill>
            <a:srgbClr val="CCFFCC"/>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6" name="CuadroTexto 5">
            <a:extLst>
              <a:ext uri="{FF2B5EF4-FFF2-40B4-BE49-F238E27FC236}">
                <a16:creationId xmlns:a16="http://schemas.microsoft.com/office/drawing/2014/main" id="{A0D9BA15-92E2-2164-42D5-CE101021099F}"/>
              </a:ext>
            </a:extLst>
          </p:cNvPr>
          <p:cNvSpPr txBox="1"/>
          <p:nvPr/>
        </p:nvSpPr>
        <p:spPr>
          <a:xfrm>
            <a:off x="177197" y="4285739"/>
            <a:ext cx="8015602" cy="1015663"/>
          </a:xfrm>
          <a:prstGeom prst="rect">
            <a:avLst/>
          </a:prstGeom>
          <a:noFill/>
        </p:spPr>
        <p:txBody>
          <a:bodyPr wrap="square" rtlCol="0">
            <a:spAutoFit/>
          </a:bodyPr>
          <a:lstStyle/>
          <a:p>
            <a:pPr algn="just"/>
            <a:r>
              <a:rPr lang="es-ES_tradnl" sz="900" dirty="0">
                <a:effectLst/>
                <a:latin typeface="Arial" panose="020B0604020202020204" pitchFamily="34" charset="0"/>
                <a:ea typeface="Calibri" panose="020F0502020204030204" pitchFamily="34" charset="0"/>
                <a:cs typeface="Arial" panose="020B0604020202020204" pitchFamily="34" charset="0"/>
              </a:rPr>
              <a:t> </a:t>
            </a:r>
            <a:endParaRPr lang="es-ES" sz="900" dirty="0">
              <a:effectLst/>
              <a:latin typeface="Arial" panose="020B0604020202020204" pitchFamily="34" charset="0"/>
              <a:ea typeface="Calibri" panose="020F0502020204030204" pitchFamily="34" charset="0"/>
              <a:cs typeface="Arial" panose="020B0604020202020204" pitchFamily="34" charset="0"/>
            </a:endParaRPr>
          </a:p>
          <a:p>
            <a:pPr lvl="0" algn="just"/>
            <a:r>
              <a:rPr lang="es-ES_tradnl" sz="1100" dirty="0">
                <a:effectLst/>
                <a:latin typeface="Arial" panose="020B0604020202020204" pitchFamily="34" charset="0"/>
                <a:ea typeface="Calibri" panose="020F0502020204030204" pitchFamily="34" charset="0"/>
                <a:cs typeface="Arial" panose="020B0604020202020204" pitchFamily="34" charset="0"/>
              </a:rPr>
              <a:t>La apnea obstructiva del sueño en nuestro medio presenta una mayor prevalencia en hombres que en mujeres.</a:t>
            </a:r>
            <a:endParaRPr lang="es-ES" sz="1100" dirty="0">
              <a:effectLst/>
              <a:latin typeface="Arial" panose="020B0604020202020204" pitchFamily="34" charset="0"/>
              <a:ea typeface="Calibri" panose="020F0502020204030204" pitchFamily="34" charset="0"/>
              <a:cs typeface="Arial" panose="020B0604020202020204" pitchFamily="34" charset="0"/>
            </a:endParaRPr>
          </a:p>
          <a:p>
            <a:pPr lvl="0" algn="just"/>
            <a:r>
              <a:rPr lang="es-ES_tradnl" sz="1100" dirty="0">
                <a:effectLst/>
                <a:latin typeface="Arial" panose="020B0604020202020204" pitchFamily="34" charset="0"/>
                <a:ea typeface="Calibri" panose="020F0502020204030204" pitchFamily="34" charset="0"/>
                <a:cs typeface="Arial" panose="020B0604020202020204" pitchFamily="34" charset="0"/>
              </a:rPr>
              <a:t>En la población masculina se observó un predominio de la triada clásica de AOS, </a:t>
            </a:r>
            <a:r>
              <a:rPr lang="es-ES_tradnl" sz="1100" dirty="0">
                <a:solidFill>
                  <a:srgbClr val="000000"/>
                </a:solidFill>
                <a:effectLst/>
                <a:latin typeface="Arial" panose="020B0604020202020204" pitchFamily="34" charset="0"/>
                <a:ea typeface="Calibri" panose="020F0502020204030204" pitchFamily="34" charset="0"/>
                <a:cs typeface="Arial" panose="020B0604020202020204" pitchFamily="34" charset="0"/>
              </a:rPr>
              <a:t>hipersomnia diurna, ronquidos y pausas de apnea, </a:t>
            </a:r>
            <a:r>
              <a:rPr lang="es-ES_tradnl" sz="1100" dirty="0">
                <a:effectLst/>
                <a:latin typeface="Arial" panose="020B0604020202020204" pitchFamily="34" charset="0"/>
                <a:ea typeface="Calibri" panose="020F0502020204030204" pitchFamily="34" charset="0"/>
                <a:cs typeface="Arial" panose="020B0604020202020204" pitchFamily="34" charset="0"/>
              </a:rPr>
              <a:t>con respecto a las mujeres, con diferencias estadísticamente significativas</a:t>
            </a:r>
            <a:r>
              <a:rPr lang="es-ES_tradnl" sz="900" dirty="0">
                <a:effectLst/>
                <a:latin typeface="Arial" panose="020B0604020202020204" pitchFamily="34" charset="0"/>
                <a:ea typeface="Calibri" panose="020F0502020204030204" pitchFamily="34" charset="0"/>
                <a:cs typeface="Arial" panose="020B0604020202020204" pitchFamily="34" charset="0"/>
              </a:rPr>
              <a:t>. </a:t>
            </a:r>
            <a:endParaRPr lang="es-ES" sz="900" dirty="0">
              <a:effectLst/>
              <a:latin typeface="Arial" panose="020B0604020202020204" pitchFamily="34" charset="0"/>
              <a:ea typeface="Calibri" panose="020F0502020204030204" pitchFamily="34" charset="0"/>
              <a:cs typeface="Arial" panose="020B0604020202020204" pitchFamily="34" charset="0"/>
            </a:endParaRPr>
          </a:p>
          <a:p>
            <a:pPr algn="just"/>
            <a:r>
              <a:rPr lang="es-ES_tradnl" sz="900" dirty="0">
                <a:effectLst/>
                <a:latin typeface="Calibri" panose="020F0502020204030204" pitchFamily="34" charset="0"/>
                <a:ea typeface="Calibri" panose="020F0502020204030204" pitchFamily="34" charset="0"/>
                <a:cs typeface="Times New Roman" panose="02020603050405020304" pitchFamily="18" charset="0"/>
              </a:rPr>
              <a:t>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s-ES_tradnl" sz="900" dirty="0">
                <a:effectLst/>
                <a:latin typeface="Calibri" panose="020F050202020403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uadroTexto 2">
            <a:extLst>
              <a:ext uri="{FF2B5EF4-FFF2-40B4-BE49-F238E27FC236}">
                <a16:creationId xmlns:a16="http://schemas.microsoft.com/office/drawing/2014/main" id="{53111AE9-E2B6-9D9E-0EBD-DA6F137BAF07}"/>
              </a:ext>
            </a:extLst>
          </p:cNvPr>
          <p:cNvSpPr txBox="1"/>
          <p:nvPr/>
        </p:nvSpPr>
        <p:spPr>
          <a:xfrm>
            <a:off x="216573" y="3975591"/>
            <a:ext cx="1201175" cy="276999"/>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_tradnl" sz="1200" b="1" dirty="0">
                <a:effectLst/>
                <a:latin typeface="Arial" panose="020B0604020202020204" pitchFamily="34" charset="0"/>
                <a:ea typeface="Calibri" panose="020F0502020204030204" pitchFamily="34" charset="0"/>
                <a:cs typeface="Arial" panose="020B0604020202020204" pitchFamily="34" charset="0"/>
              </a:rPr>
              <a:t>Conclusiones</a:t>
            </a:r>
            <a:endParaRPr lang="es-ES" sz="12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4" name="Objeto 3">
            <a:extLst>
              <a:ext uri="{FF2B5EF4-FFF2-40B4-BE49-F238E27FC236}">
                <a16:creationId xmlns:a16="http://schemas.microsoft.com/office/drawing/2014/main" id="{D435889B-0887-F212-80C6-7EA25F27942F}"/>
              </a:ext>
            </a:extLst>
          </p:cNvPr>
          <p:cNvGraphicFramePr>
            <a:graphicFrameLocks noChangeAspect="1"/>
          </p:cNvGraphicFramePr>
          <p:nvPr>
            <p:extLst>
              <p:ext uri="{D42A27DB-BD31-4B8C-83A1-F6EECF244321}">
                <p14:modId xmlns:p14="http://schemas.microsoft.com/office/powerpoint/2010/main" val="3652424756"/>
              </p:ext>
            </p:extLst>
          </p:nvPr>
        </p:nvGraphicFramePr>
        <p:xfrm>
          <a:off x="1685925" y="74613"/>
          <a:ext cx="3373438" cy="4737100"/>
        </p:xfrm>
        <a:graphic>
          <a:graphicData uri="http://schemas.openxmlformats.org/presentationml/2006/ole">
            <mc:AlternateContent xmlns:mc="http://schemas.openxmlformats.org/markup-compatibility/2006">
              <mc:Choice xmlns:v="urn:schemas-microsoft-com:vml" Requires="v">
                <p:oleObj name="Document" r:id="rId3" imgW="5539013" imgH="7769439" progId="Word.Document.12">
                  <p:embed/>
                </p:oleObj>
              </mc:Choice>
              <mc:Fallback>
                <p:oleObj name="Document" r:id="rId3" imgW="5539013" imgH="7769439" progId="Word.Document.12">
                  <p:embed/>
                  <p:pic>
                    <p:nvPicPr>
                      <p:cNvPr id="4" name="Objeto 3">
                        <a:extLst>
                          <a:ext uri="{FF2B5EF4-FFF2-40B4-BE49-F238E27FC236}">
                            <a16:creationId xmlns:a16="http://schemas.microsoft.com/office/drawing/2014/main" id="{D435889B-0887-F212-80C6-7EA25F27942F}"/>
                          </a:ext>
                        </a:extLst>
                      </p:cNvPr>
                      <p:cNvPicPr/>
                      <p:nvPr/>
                    </p:nvPicPr>
                    <p:blipFill>
                      <a:blip r:embed="rId4"/>
                      <a:stretch>
                        <a:fillRect/>
                      </a:stretch>
                    </p:blipFill>
                    <p:spPr>
                      <a:xfrm>
                        <a:off x="1685925" y="74613"/>
                        <a:ext cx="3373438" cy="4737100"/>
                      </a:xfrm>
                      <a:prstGeom prst="rect">
                        <a:avLst/>
                      </a:prstGeom>
                    </p:spPr>
                  </p:pic>
                </p:oleObj>
              </mc:Fallback>
            </mc:AlternateContent>
          </a:graphicData>
        </a:graphic>
      </p:graphicFrame>
      <p:graphicFrame>
        <p:nvGraphicFramePr>
          <p:cNvPr id="5" name="Objeto 4">
            <a:extLst>
              <a:ext uri="{FF2B5EF4-FFF2-40B4-BE49-F238E27FC236}">
                <a16:creationId xmlns:a16="http://schemas.microsoft.com/office/drawing/2014/main" id="{1CC6D4D3-FC94-2787-6F02-816EEDD3C60A}"/>
              </a:ext>
            </a:extLst>
          </p:cNvPr>
          <p:cNvGraphicFramePr>
            <a:graphicFrameLocks noChangeAspect="1"/>
          </p:cNvGraphicFramePr>
          <p:nvPr>
            <p:extLst>
              <p:ext uri="{D42A27DB-BD31-4B8C-83A1-F6EECF244321}">
                <p14:modId xmlns:p14="http://schemas.microsoft.com/office/powerpoint/2010/main" val="3828819986"/>
              </p:ext>
            </p:extLst>
          </p:nvPr>
        </p:nvGraphicFramePr>
        <p:xfrm>
          <a:off x="5299075" y="157163"/>
          <a:ext cx="3290888" cy="4654550"/>
        </p:xfrm>
        <a:graphic>
          <a:graphicData uri="http://schemas.openxmlformats.org/presentationml/2006/ole">
            <mc:AlternateContent xmlns:mc="http://schemas.openxmlformats.org/markup-compatibility/2006">
              <mc:Choice xmlns:v="urn:schemas-microsoft-com:vml" Requires="v">
                <p:oleObj name="Document" r:id="rId5" imgW="5400403" imgH="6483473" progId="Word.Document.12">
                  <p:embed/>
                </p:oleObj>
              </mc:Choice>
              <mc:Fallback>
                <p:oleObj name="Document" r:id="rId5" imgW="5400403" imgH="6483473" progId="Word.Document.12">
                  <p:embed/>
                  <p:pic>
                    <p:nvPicPr>
                      <p:cNvPr id="5" name="Objeto 4">
                        <a:extLst>
                          <a:ext uri="{FF2B5EF4-FFF2-40B4-BE49-F238E27FC236}">
                            <a16:creationId xmlns:a16="http://schemas.microsoft.com/office/drawing/2014/main" id="{1CC6D4D3-FC94-2787-6F02-816EEDD3C60A}"/>
                          </a:ext>
                        </a:extLst>
                      </p:cNvPr>
                      <p:cNvPicPr/>
                      <p:nvPr/>
                    </p:nvPicPr>
                    <p:blipFill>
                      <a:blip r:embed="rId6"/>
                      <a:stretch>
                        <a:fillRect/>
                      </a:stretch>
                    </p:blipFill>
                    <p:spPr>
                      <a:xfrm>
                        <a:off x="5299075" y="157163"/>
                        <a:ext cx="3290888" cy="4654550"/>
                      </a:xfrm>
                      <a:prstGeom prst="rect">
                        <a:avLst/>
                      </a:prstGeom>
                    </p:spPr>
                  </p:pic>
                </p:oleObj>
              </mc:Fallback>
            </mc:AlternateContent>
          </a:graphicData>
        </a:graphic>
      </p:graphicFrame>
    </p:spTree>
    <p:extLst>
      <p:ext uri="{BB962C8B-B14F-4D97-AF65-F5344CB8AC3E}">
        <p14:creationId xmlns:p14="http://schemas.microsoft.com/office/powerpoint/2010/main" val="381629549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381</Words>
  <Application>Microsoft Office PowerPoint</Application>
  <PresentationFormat>Presentación en pantalla (16:9)</PresentationFormat>
  <Paragraphs>45</Paragraphs>
  <Slides>2</Slides>
  <Notes>1</Notes>
  <HiddenSlides>0</HiddenSlides>
  <MMClips>0</MMClips>
  <ScaleCrop>false</ScaleCrop>
  <HeadingPairs>
    <vt:vector size="8" baseType="variant">
      <vt:variant>
        <vt:lpstr>Fuentes usadas</vt:lpstr>
      </vt:variant>
      <vt:variant>
        <vt:i4>2</vt:i4>
      </vt:variant>
      <vt:variant>
        <vt:lpstr>Tema</vt:lpstr>
      </vt:variant>
      <vt:variant>
        <vt:i4>1</vt:i4>
      </vt:variant>
      <vt:variant>
        <vt:lpstr>Servidores OLE incrustados</vt:lpstr>
      </vt:variant>
      <vt:variant>
        <vt:i4>1</vt:i4>
      </vt:variant>
      <vt:variant>
        <vt:lpstr>Títulos de diapositiva</vt:lpstr>
      </vt:variant>
      <vt:variant>
        <vt:i4>2</vt:i4>
      </vt:variant>
    </vt:vector>
  </HeadingPairs>
  <TitlesOfParts>
    <vt:vector size="6" baseType="lpstr">
      <vt:lpstr>Arial</vt:lpstr>
      <vt:lpstr>Calibri</vt:lpstr>
      <vt:lpstr>Tema de Office</vt:lpstr>
      <vt:lpstr>Documento de Microsoft Word</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carmenvelascoalcazar@outlook.es</cp:lastModifiedBy>
  <cp:revision>3</cp:revision>
  <dcterms:created xsi:type="dcterms:W3CDTF">2022-01-11T08:55:46Z</dcterms:created>
  <dcterms:modified xsi:type="dcterms:W3CDTF">2023-03-01T16:59:33Z</dcterms:modified>
</cp:coreProperties>
</file>