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>
      <p:cViewPr varScale="1">
        <p:scale>
          <a:sx n="140" d="100"/>
          <a:sy n="140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1E5178-F429-9447-B46C-6051891C5444}" type="doc">
      <dgm:prSet loTypeId="urn:microsoft.com/office/officeart/2005/8/layout/matrix2" loCatId="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434B37B3-E9FD-D646-8F8C-87BE4FE62B27}">
      <dgm:prSet phldrT="[Texto]"/>
      <dgm:spPr/>
      <dgm:t>
        <a:bodyPr/>
        <a:lstStyle/>
        <a:p>
          <a:pPr>
            <a:buFont typeface="Arial" pitchFamily="34" charset="0"/>
            <a:buNone/>
          </a:pPr>
          <a:r>
            <a:rPr lang="es-ES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Neumotórax 43%</a:t>
          </a:r>
          <a:endParaRPr lang="es-ES" dirty="0"/>
        </a:p>
      </dgm:t>
    </dgm:pt>
    <dgm:pt modelId="{58AE2217-5A2E-5945-A98B-BC1F2815796F}" type="parTrans" cxnId="{74E5B67D-7441-3142-A9E8-B5FA23A1962C}">
      <dgm:prSet/>
      <dgm:spPr/>
      <dgm:t>
        <a:bodyPr/>
        <a:lstStyle/>
        <a:p>
          <a:endParaRPr lang="es-ES"/>
        </a:p>
      </dgm:t>
    </dgm:pt>
    <dgm:pt modelId="{DAA1302A-283D-374A-817E-40881B6D8DDA}" type="sibTrans" cxnId="{74E5B67D-7441-3142-A9E8-B5FA23A1962C}">
      <dgm:prSet/>
      <dgm:spPr/>
      <dgm:t>
        <a:bodyPr/>
        <a:lstStyle/>
        <a:p>
          <a:endParaRPr lang="es-ES"/>
        </a:p>
      </dgm:t>
    </dgm:pt>
    <dgm:pt modelId="{7364B968-FA74-B04F-B8AB-B72D3B411E49}">
      <dgm:prSet phldrT="[Texto]"/>
      <dgm:spPr/>
      <dgm:t>
        <a:bodyPr/>
        <a:lstStyle/>
        <a:p>
          <a:pPr>
            <a:buFont typeface="Arial" pitchFamily="34" charset="0"/>
            <a:buNone/>
          </a:pPr>
          <a:r>
            <a:rPr lang="es-ES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Derrame pleural 31%</a:t>
          </a:r>
          <a:endParaRPr lang="es-ES" dirty="0"/>
        </a:p>
      </dgm:t>
    </dgm:pt>
    <dgm:pt modelId="{884480EB-15BA-BB42-BA71-8E18B95B2780}" type="parTrans" cxnId="{7C29ADE5-1A9B-7F48-91D3-C46CDD293ABA}">
      <dgm:prSet/>
      <dgm:spPr/>
      <dgm:t>
        <a:bodyPr/>
        <a:lstStyle/>
        <a:p>
          <a:endParaRPr lang="es-ES"/>
        </a:p>
      </dgm:t>
    </dgm:pt>
    <dgm:pt modelId="{DECDA4C3-44D8-F84A-8DF0-6219212FE62A}" type="sibTrans" cxnId="{7C29ADE5-1A9B-7F48-91D3-C46CDD293ABA}">
      <dgm:prSet/>
      <dgm:spPr/>
      <dgm:t>
        <a:bodyPr/>
        <a:lstStyle/>
        <a:p>
          <a:endParaRPr lang="es-ES"/>
        </a:p>
      </dgm:t>
    </dgm:pt>
    <dgm:pt modelId="{73E728C6-2F9B-4C41-B8A8-BE86EC02A04D}">
      <dgm:prSet phldrT="[Texto]"/>
      <dgm:spPr/>
      <dgm:t>
        <a:bodyPr/>
        <a:lstStyle/>
        <a:p>
          <a:pPr>
            <a:buFont typeface="Arial" pitchFamily="34" charset="0"/>
            <a:buNone/>
          </a:pPr>
          <a:r>
            <a:rPr lang="es-ES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Empiema 13%</a:t>
          </a:r>
          <a:endParaRPr lang="es-ES" dirty="0"/>
        </a:p>
      </dgm:t>
    </dgm:pt>
    <dgm:pt modelId="{F24028A1-11AC-F14A-B939-1A5AE9A4B0F9}" type="parTrans" cxnId="{64D46803-CF44-4C40-9254-BECB86BA3BCD}">
      <dgm:prSet/>
      <dgm:spPr/>
      <dgm:t>
        <a:bodyPr/>
        <a:lstStyle/>
        <a:p>
          <a:endParaRPr lang="es-ES"/>
        </a:p>
      </dgm:t>
    </dgm:pt>
    <dgm:pt modelId="{CDEA8EF7-8124-3E45-8886-C9953F95A169}" type="sibTrans" cxnId="{64D46803-CF44-4C40-9254-BECB86BA3BCD}">
      <dgm:prSet/>
      <dgm:spPr/>
      <dgm:t>
        <a:bodyPr/>
        <a:lstStyle/>
        <a:p>
          <a:endParaRPr lang="es-ES"/>
        </a:p>
      </dgm:t>
    </dgm:pt>
    <dgm:pt modelId="{104F93DB-7771-5841-B3A0-29F58F763DB8}">
      <dgm:prSet phldrT="[Texto]"/>
      <dgm:spPr/>
      <dgm:t>
        <a:bodyPr/>
        <a:lstStyle/>
        <a:p>
          <a:pPr>
            <a:buFont typeface="Arial" pitchFamily="34" charset="0"/>
            <a:buNone/>
          </a:pPr>
          <a:r>
            <a:rPr lang="es-ES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Hemotórax 13%</a:t>
          </a:r>
          <a:endParaRPr lang="es-ES" dirty="0"/>
        </a:p>
      </dgm:t>
    </dgm:pt>
    <dgm:pt modelId="{19E87798-8A9B-6148-BC1B-9EA5210B6541}" type="parTrans" cxnId="{3DE62C7A-1986-3746-B743-22E16D3578C0}">
      <dgm:prSet/>
      <dgm:spPr/>
      <dgm:t>
        <a:bodyPr/>
        <a:lstStyle/>
        <a:p>
          <a:endParaRPr lang="es-ES"/>
        </a:p>
      </dgm:t>
    </dgm:pt>
    <dgm:pt modelId="{6AC84D10-D7D8-C948-BFF9-59EB6F0AD1A5}" type="sibTrans" cxnId="{3DE62C7A-1986-3746-B743-22E16D3578C0}">
      <dgm:prSet/>
      <dgm:spPr/>
      <dgm:t>
        <a:bodyPr/>
        <a:lstStyle/>
        <a:p>
          <a:endParaRPr lang="es-ES"/>
        </a:p>
      </dgm:t>
    </dgm:pt>
    <dgm:pt modelId="{2A851585-A531-3E49-8C6E-3BB6A459FE12}" type="pres">
      <dgm:prSet presAssocID="{571E5178-F429-9447-B46C-6051891C5444}" presName="matrix" presStyleCnt="0">
        <dgm:presLayoutVars>
          <dgm:chMax val="1"/>
          <dgm:dir/>
          <dgm:resizeHandles val="exact"/>
        </dgm:presLayoutVars>
      </dgm:prSet>
      <dgm:spPr/>
    </dgm:pt>
    <dgm:pt modelId="{A76CAAE7-7C2E-7243-A05D-495195F82A70}" type="pres">
      <dgm:prSet presAssocID="{571E5178-F429-9447-B46C-6051891C5444}" presName="axisShape" presStyleLbl="bgShp" presStyleIdx="0" presStyleCnt="1"/>
      <dgm:spPr/>
    </dgm:pt>
    <dgm:pt modelId="{954AA063-9EDA-2143-ADBF-7871D3C1CAC6}" type="pres">
      <dgm:prSet presAssocID="{571E5178-F429-9447-B46C-6051891C5444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22A9016-6CB7-1D48-BF32-FFAE7E940CCC}" type="pres">
      <dgm:prSet presAssocID="{571E5178-F429-9447-B46C-6051891C5444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C2CDBC0-2B74-CD45-89BB-C5774317275B}" type="pres">
      <dgm:prSet presAssocID="{571E5178-F429-9447-B46C-6051891C5444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E671BC7-06A3-DF40-8B93-7A5E54C5BAE6}" type="pres">
      <dgm:prSet presAssocID="{571E5178-F429-9447-B46C-6051891C5444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4D46803-CF44-4C40-9254-BECB86BA3BCD}" srcId="{571E5178-F429-9447-B46C-6051891C5444}" destId="{73E728C6-2F9B-4C41-B8A8-BE86EC02A04D}" srcOrd="2" destOrd="0" parTransId="{F24028A1-11AC-F14A-B939-1A5AE9A4B0F9}" sibTransId="{CDEA8EF7-8124-3E45-8886-C9953F95A169}"/>
    <dgm:cxn modelId="{CFE1A918-0763-9E44-B7CA-57A71A40EBAA}" type="presOf" srcId="{73E728C6-2F9B-4C41-B8A8-BE86EC02A04D}" destId="{FC2CDBC0-2B74-CD45-89BB-C5774317275B}" srcOrd="0" destOrd="0" presId="urn:microsoft.com/office/officeart/2005/8/layout/matrix2"/>
    <dgm:cxn modelId="{2BA5B553-DD47-DC4C-ACF6-B6DDD940A372}" type="presOf" srcId="{7364B968-FA74-B04F-B8AB-B72D3B411E49}" destId="{D22A9016-6CB7-1D48-BF32-FFAE7E940CCC}" srcOrd="0" destOrd="0" presId="urn:microsoft.com/office/officeart/2005/8/layout/matrix2"/>
    <dgm:cxn modelId="{3DE62C7A-1986-3746-B743-22E16D3578C0}" srcId="{571E5178-F429-9447-B46C-6051891C5444}" destId="{104F93DB-7771-5841-B3A0-29F58F763DB8}" srcOrd="3" destOrd="0" parTransId="{19E87798-8A9B-6148-BC1B-9EA5210B6541}" sibTransId="{6AC84D10-D7D8-C948-BFF9-59EB6F0AD1A5}"/>
    <dgm:cxn modelId="{74E5B67D-7441-3142-A9E8-B5FA23A1962C}" srcId="{571E5178-F429-9447-B46C-6051891C5444}" destId="{434B37B3-E9FD-D646-8F8C-87BE4FE62B27}" srcOrd="0" destOrd="0" parTransId="{58AE2217-5A2E-5945-A98B-BC1F2815796F}" sibTransId="{DAA1302A-283D-374A-817E-40881B6D8DDA}"/>
    <dgm:cxn modelId="{6A15A48E-F709-2A45-9367-F37992149C42}" type="presOf" srcId="{104F93DB-7771-5841-B3A0-29F58F763DB8}" destId="{AE671BC7-06A3-DF40-8B93-7A5E54C5BAE6}" srcOrd="0" destOrd="0" presId="urn:microsoft.com/office/officeart/2005/8/layout/matrix2"/>
    <dgm:cxn modelId="{971B7FE1-4D93-C54C-A1E6-C1D4C0A781A9}" type="presOf" srcId="{571E5178-F429-9447-B46C-6051891C5444}" destId="{2A851585-A531-3E49-8C6E-3BB6A459FE12}" srcOrd="0" destOrd="0" presId="urn:microsoft.com/office/officeart/2005/8/layout/matrix2"/>
    <dgm:cxn modelId="{7C29ADE5-1A9B-7F48-91D3-C46CDD293ABA}" srcId="{571E5178-F429-9447-B46C-6051891C5444}" destId="{7364B968-FA74-B04F-B8AB-B72D3B411E49}" srcOrd="1" destOrd="0" parTransId="{884480EB-15BA-BB42-BA71-8E18B95B2780}" sibTransId="{DECDA4C3-44D8-F84A-8DF0-6219212FE62A}"/>
    <dgm:cxn modelId="{559AB1FE-2004-2E40-8C19-E6228C759597}" type="presOf" srcId="{434B37B3-E9FD-D646-8F8C-87BE4FE62B27}" destId="{954AA063-9EDA-2143-ADBF-7871D3C1CAC6}" srcOrd="0" destOrd="0" presId="urn:microsoft.com/office/officeart/2005/8/layout/matrix2"/>
    <dgm:cxn modelId="{8AE97182-36DD-6D49-8993-57476DD607C4}" type="presParOf" srcId="{2A851585-A531-3E49-8C6E-3BB6A459FE12}" destId="{A76CAAE7-7C2E-7243-A05D-495195F82A70}" srcOrd="0" destOrd="0" presId="urn:microsoft.com/office/officeart/2005/8/layout/matrix2"/>
    <dgm:cxn modelId="{D62122C5-9EE9-5D40-A861-0501A8952E7A}" type="presParOf" srcId="{2A851585-A531-3E49-8C6E-3BB6A459FE12}" destId="{954AA063-9EDA-2143-ADBF-7871D3C1CAC6}" srcOrd="1" destOrd="0" presId="urn:microsoft.com/office/officeart/2005/8/layout/matrix2"/>
    <dgm:cxn modelId="{4C8AF165-E1DE-0D4B-A46C-00F1BD602052}" type="presParOf" srcId="{2A851585-A531-3E49-8C6E-3BB6A459FE12}" destId="{D22A9016-6CB7-1D48-BF32-FFAE7E940CCC}" srcOrd="2" destOrd="0" presId="urn:microsoft.com/office/officeart/2005/8/layout/matrix2"/>
    <dgm:cxn modelId="{49DB3CED-6D6A-8A47-93B6-37BA1B4D23F0}" type="presParOf" srcId="{2A851585-A531-3E49-8C6E-3BB6A459FE12}" destId="{FC2CDBC0-2B74-CD45-89BB-C5774317275B}" srcOrd="3" destOrd="0" presId="urn:microsoft.com/office/officeart/2005/8/layout/matrix2"/>
    <dgm:cxn modelId="{9D90A165-A803-244B-8391-40367B38339E}" type="presParOf" srcId="{2A851585-A531-3E49-8C6E-3BB6A459FE12}" destId="{AE671BC7-06A3-DF40-8B93-7A5E54C5BAE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4BC577-289D-4945-8CF2-14574B8C6E16}" type="doc">
      <dgm:prSet loTypeId="urn:microsoft.com/office/officeart/2005/8/layout/list1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C496473-9ADA-854D-8DAD-48955DF9E2CA}">
      <dgm:prSet phldrT="[Texto]"/>
      <dgm:spPr/>
      <dgm:t>
        <a:bodyPr/>
        <a:lstStyle/>
        <a:p>
          <a:r>
            <a:rPr lang="es-ES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16 pacientes: </a:t>
          </a:r>
          <a:endParaRPr lang="es-ES" dirty="0"/>
        </a:p>
      </dgm:t>
    </dgm:pt>
    <dgm:pt modelId="{1F3172C9-4CF5-A448-9657-7ED567150194}" type="parTrans" cxnId="{445CE4FE-EA37-0A49-B989-6DC7D40AEEE3}">
      <dgm:prSet/>
      <dgm:spPr/>
      <dgm:t>
        <a:bodyPr/>
        <a:lstStyle/>
        <a:p>
          <a:endParaRPr lang="es-ES"/>
        </a:p>
      </dgm:t>
    </dgm:pt>
    <dgm:pt modelId="{50FDDE99-830C-1345-A6EB-44C9E6C0B26C}" type="sibTrans" cxnId="{445CE4FE-EA37-0A49-B989-6DC7D40AEEE3}">
      <dgm:prSet/>
      <dgm:spPr/>
      <dgm:t>
        <a:bodyPr/>
        <a:lstStyle/>
        <a:p>
          <a:endParaRPr lang="es-ES"/>
        </a:p>
      </dgm:t>
    </dgm:pt>
    <dgm:pt modelId="{46E96D63-6EFD-E345-A549-8584092FDC98}">
      <dgm:prSet/>
      <dgm:spPr/>
      <dgm:t>
        <a:bodyPr/>
        <a:lstStyle/>
        <a:p>
          <a:r>
            <a:rPr lang="es-ES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Mujeres 31%  </a:t>
          </a:r>
          <a:endParaRPr lang="es-ES" dirty="0"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78DA2ED8-544A-FD42-8817-B380DED5E898}" type="parTrans" cxnId="{D28B0FDA-427B-9F4E-926E-32F91558D51A}">
      <dgm:prSet/>
      <dgm:spPr/>
      <dgm:t>
        <a:bodyPr/>
        <a:lstStyle/>
        <a:p>
          <a:endParaRPr lang="es-ES"/>
        </a:p>
      </dgm:t>
    </dgm:pt>
    <dgm:pt modelId="{89C641C4-F2C1-2145-A323-04F6F746A19C}" type="sibTrans" cxnId="{D28B0FDA-427B-9F4E-926E-32F91558D51A}">
      <dgm:prSet/>
      <dgm:spPr/>
      <dgm:t>
        <a:bodyPr/>
        <a:lstStyle/>
        <a:p>
          <a:endParaRPr lang="es-ES"/>
        </a:p>
      </dgm:t>
    </dgm:pt>
    <dgm:pt modelId="{9D65A127-40CB-F84B-90E0-2BF4DFCEC923}">
      <dgm:prSet/>
      <dgm:spPr/>
      <dgm:t>
        <a:bodyPr/>
        <a:lstStyle/>
        <a:p>
          <a:r>
            <a:rPr lang="es-ES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Hombres 69% </a:t>
          </a:r>
        </a:p>
      </dgm:t>
    </dgm:pt>
    <dgm:pt modelId="{2F7864FE-2D53-2945-B40B-DE2C1A7A83FB}" type="parTrans" cxnId="{AB1A51DF-1FA8-E84F-95B5-2BC784C3AD01}">
      <dgm:prSet/>
      <dgm:spPr/>
      <dgm:t>
        <a:bodyPr/>
        <a:lstStyle/>
        <a:p>
          <a:endParaRPr lang="es-ES"/>
        </a:p>
      </dgm:t>
    </dgm:pt>
    <dgm:pt modelId="{B8E3DFBC-E2E2-1D4D-9BF2-89A2FE92DAC2}" type="sibTrans" cxnId="{AB1A51DF-1FA8-E84F-95B5-2BC784C3AD01}">
      <dgm:prSet/>
      <dgm:spPr/>
      <dgm:t>
        <a:bodyPr/>
        <a:lstStyle/>
        <a:p>
          <a:endParaRPr lang="es-ES"/>
        </a:p>
      </dgm:t>
    </dgm:pt>
    <dgm:pt modelId="{08281429-8F9C-0F4A-8525-B362F4C6DF5A}" type="pres">
      <dgm:prSet presAssocID="{314BC577-289D-4945-8CF2-14574B8C6E16}" presName="linear" presStyleCnt="0">
        <dgm:presLayoutVars>
          <dgm:dir/>
          <dgm:animLvl val="lvl"/>
          <dgm:resizeHandles val="exact"/>
        </dgm:presLayoutVars>
      </dgm:prSet>
      <dgm:spPr/>
    </dgm:pt>
    <dgm:pt modelId="{B5295FAA-41BB-5E42-B927-59B0DED253BC}" type="pres">
      <dgm:prSet presAssocID="{EC496473-9ADA-854D-8DAD-48955DF9E2CA}" presName="parentLin" presStyleCnt="0"/>
      <dgm:spPr/>
    </dgm:pt>
    <dgm:pt modelId="{0FB8EF8A-3709-0B41-819B-8C3AA26F8E6F}" type="pres">
      <dgm:prSet presAssocID="{EC496473-9ADA-854D-8DAD-48955DF9E2CA}" presName="parentLeftMargin" presStyleLbl="node1" presStyleIdx="0" presStyleCnt="1"/>
      <dgm:spPr/>
    </dgm:pt>
    <dgm:pt modelId="{FE4C0C20-15A3-2E40-A0AA-C93A81624CC6}" type="pres">
      <dgm:prSet presAssocID="{EC496473-9ADA-854D-8DAD-48955DF9E2CA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73EA3B7-3618-E34A-9FB0-584FDBC00834}" type="pres">
      <dgm:prSet presAssocID="{EC496473-9ADA-854D-8DAD-48955DF9E2CA}" presName="negativeSpace" presStyleCnt="0"/>
      <dgm:spPr/>
    </dgm:pt>
    <dgm:pt modelId="{81FD5371-D598-D547-9B63-81B67579281E}" type="pres">
      <dgm:prSet presAssocID="{EC496473-9ADA-854D-8DAD-48955DF9E2CA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34694648-A8D1-0F44-BA50-F55D6F3E4479}" type="presOf" srcId="{EC496473-9ADA-854D-8DAD-48955DF9E2CA}" destId="{FE4C0C20-15A3-2E40-A0AA-C93A81624CC6}" srcOrd="1" destOrd="0" presId="urn:microsoft.com/office/officeart/2005/8/layout/list1"/>
    <dgm:cxn modelId="{71CEDE63-9778-5347-9AA3-1DA79501A68B}" type="presOf" srcId="{46E96D63-6EFD-E345-A549-8584092FDC98}" destId="{81FD5371-D598-D547-9B63-81B67579281E}" srcOrd="0" destOrd="1" presId="urn:microsoft.com/office/officeart/2005/8/layout/list1"/>
    <dgm:cxn modelId="{E988D668-4043-6045-926B-8830D6CE5ADA}" type="presOf" srcId="{9D65A127-40CB-F84B-90E0-2BF4DFCEC923}" destId="{81FD5371-D598-D547-9B63-81B67579281E}" srcOrd="0" destOrd="0" presId="urn:microsoft.com/office/officeart/2005/8/layout/list1"/>
    <dgm:cxn modelId="{51C005D5-E67B-574D-9F61-D6E152371AE2}" type="presOf" srcId="{EC496473-9ADA-854D-8DAD-48955DF9E2CA}" destId="{0FB8EF8A-3709-0B41-819B-8C3AA26F8E6F}" srcOrd="0" destOrd="0" presId="urn:microsoft.com/office/officeart/2005/8/layout/list1"/>
    <dgm:cxn modelId="{D28B0FDA-427B-9F4E-926E-32F91558D51A}" srcId="{EC496473-9ADA-854D-8DAD-48955DF9E2CA}" destId="{46E96D63-6EFD-E345-A549-8584092FDC98}" srcOrd="1" destOrd="0" parTransId="{78DA2ED8-544A-FD42-8817-B380DED5E898}" sibTransId="{89C641C4-F2C1-2145-A323-04F6F746A19C}"/>
    <dgm:cxn modelId="{AB1A51DF-1FA8-E84F-95B5-2BC784C3AD01}" srcId="{EC496473-9ADA-854D-8DAD-48955DF9E2CA}" destId="{9D65A127-40CB-F84B-90E0-2BF4DFCEC923}" srcOrd="0" destOrd="0" parTransId="{2F7864FE-2D53-2945-B40B-DE2C1A7A83FB}" sibTransId="{B8E3DFBC-E2E2-1D4D-9BF2-89A2FE92DAC2}"/>
    <dgm:cxn modelId="{EE8555E8-FAED-E343-9B06-E638C95F2427}" type="presOf" srcId="{314BC577-289D-4945-8CF2-14574B8C6E16}" destId="{08281429-8F9C-0F4A-8525-B362F4C6DF5A}" srcOrd="0" destOrd="0" presId="urn:microsoft.com/office/officeart/2005/8/layout/list1"/>
    <dgm:cxn modelId="{445CE4FE-EA37-0A49-B989-6DC7D40AEEE3}" srcId="{314BC577-289D-4945-8CF2-14574B8C6E16}" destId="{EC496473-9ADA-854D-8DAD-48955DF9E2CA}" srcOrd="0" destOrd="0" parTransId="{1F3172C9-4CF5-A448-9657-7ED567150194}" sibTransId="{50FDDE99-830C-1345-A6EB-44C9E6C0B26C}"/>
    <dgm:cxn modelId="{4FFB9108-8397-F64D-A773-93A21FEFD239}" type="presParOf" srcId="{08281429-8F9C-0F4A-8525-B362F4C6DF5A}" destId="{B5295FAA-41BB-5E42-B927-59B0DED253BC}" srcOrd="0" destOrd="0" presId="urn:microsoft.com/office/officeart/2005/8/layout/list1"/>
    <dgm:cxn modelId="{32B28325-5062-AB4D-B3BB-02C0BA37227E}" type="presParOf" srcId="{B5295FAA-41BB-5E42-B927-59B0DED253BC}" destId="{0FB8EF8A-3709-0B41-819B-8C3AA26F8E6F}" srcOrd="0" destOrd="0" presId="urn:microsoft.com/office/officeart/2005/8/layout/list1"/>
    <dgm:cxn modelId="{F8CD28B1-FAFD-5F4B-9867-4B1A2D9BD303}" type="presParOf" srcId="{B5295FAA-41BB-5E42-B927-59B0DED253BC}" destId="{FE4C0C20-15A3-2E40-A0AA-C93A81624CC6}" srcOrd="1" destOrd="0" presId="urn:microsoft.com/office/officeart/2005/8/layout/list1"/>
    <dgm:cxn modelId="{A30EAFF9-C475-F545-8A90-2E80F44576E1}" type="presParOf" srcId="{08281429-8F9C-0F4A-8525-B362F4C6DF5A}" destId="{C73EA3B7-3618-E34A-9FB0-584FDBC00834}" srcOrd="1" destOrd="0" presId="urn:microsoft.com/office/officeart/2005/8/layout/list1"/>
    <dgm:cxn modelId="{CBA0330B-D5FE-D04F-99B8-E32E5D67D792}" type="presParOf" srcId="{08281429-8F9C-0F4A-8525-B362F4C6DF5A}" destId="{81FD5371-D598-D547-9B63-81B67579281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C11F59-2760-D442-99A0-31C1D76A0521}" type="doc">
      <dgm:prSet loTypeId="urn:microsoft.com/office/officeart/2005/8/layout/StepDownProcess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EB4BEDE-4D27-264E-9CA0-C46D1031BE80}">
      <dgm:prSet phldrT="[Texto]"/>
      <dgm:spPr/>
      <dgm:t>
        <a:bodyPr/>
        <a:lstStyle/>
        <a:p>
          <a:r>
            <a:rPr lang="es-ES" dirty="0"/>
            <a:t>Cirugía urgente </a:t>
          </a:r>
        </a:p>
      </dgm:t>
    </dgm:pt>
    <dgm:pt modelId="{1168DFF2-67CF-DA44-8521-5C303E3DF31F}" type="parTrans" cxnId="{F4B261B4-78A5-BE4F-8F2C-13104A26A7A0}">
      <dgm:prSet/>
      <dgm:spPr/>
      <dgm:t>
        <a:bodyPr/>
        <a:lstStyle/>
        <a:p>
          <a:endParaRPr lang="es-ES"/>
        </a:p>
      </dgm:t>
    </dgm:pt>
    <dgm:pt modelId="{60026690-975C-8142-A8C0-EF48B0401FE6}" type="sibTrans" cxnId="{F4B261B4-78A5-BE4F-8F2C-13104A26A7A0}">
      <dgm:prSet/>
      <dgm:spPr/>
      <dgm:t>
        <a:bodyPr/>
        <a:lstStyle/>
        <a:p>
          <a:endParaRPr lang="es-ES"/>
        </a:p>
      </dgm:t>
    </dgm:pt>
    <dgm:pt modelId="{CC1ED41B-9AF9-8F43-97AB-CEA9BC17B258}">
      <dgm:prSet phldrT="[Texto]" custT="1"/>
      <dgm:spPr/>
      <dgm:t>
        <a:bodyPr/>
        <a:lstStyle/>
        <a:p>
          <a:r>
            <a:rPr lang="es-ES" sz="1200" dirty="0"/>
            <a:t>10 pacientes</a:t>
          </a:r>
        </a:p>
      </dgm:t>
    </dgm:pt>
    <dgm:pt modelId="{4AEAAD79-C842-7B45-A8D2-AB084C9FCD21}" type="parTrans" cxnId="{BD4AE5C7-1E62-BF4E-928B-A05FE2B4A4CF}">
      <dgm:prSet/>
      <dgm:spPr/>
      <dgm:t>
        <a:bodyPr/>
        <a:lstStyle/>
        <a:p>
          <a:endParaRPr lang="es-ES"/>
        </a:p>
      </dgm:t>
    </dgm:pt>
    <dgm:pt modelId="{98C4ED4D-B3FE-1D47-B531-5609D6B4D279}" type="sibTrans" cxnId="{BD4AE5C7-1E62-BF4E-928B-A05FE2B4A4CF}">
      <dgm:prSet/>
      <dgm:spPr/>
      <dgm:t>
        <a:bodyPr/>
        <a:lstStyle/>
        <a:p>
          <a:endParaRPr lang="es-ES"/>
        </a:p>
      </dgm:t>
    </dgm:pt>
    <dgm:pt modelId="{39482375-643E-1D44-A5A4-B77CFD1493FB}">
      <dgm:prSet phldrT="[Texto]"/>
      <dgm:spPr/>
      <dgm:t>
        <a:bodyPr/>
        <a:lstStyle/>
        <a:p>
          <a:r>
            <a:rPr lang="es-ES" dirty="0"/>
            <a:t>Toracoscopia</a:t>
          </a:r>
        </a:p>
      </dgm:t>
    </dgm:pt>
    <dgm:pt modelId="{7AE65E8D-3023-674A-89A8-AF816F32A01D}" type="parTrans" cxnId="{A4AD3245-46FF-CC46-A2DE-DF3CD30130D6}">
      <dgm:prSet/>
      <dgm:spPr/>
      <dgm:t>
        <a:bodyPr/>
        <a:lstStyle/>
        <a:p>
          <a:endParaRPr lang="es-ES"/>
        </a:p>
      </dgm:t>
    </dgm:pt>
    <dgm:pt modelId="{A3E0D654-F753-614F-9109-CE214E5158E9}" type="sibTrans" cxnId="{A4AD3245-46FF-CC46-A2DE-DF3CD30130D6}">
      <dgm:prSet/>
      <dgm:spPr/>
      <dgm:t>
        <a:bodyPr/>
        <a:lstStyle/>
        <a:p>
          <a:endParaRPr lang="es-ES"/>
        </a:p>
      </dgm:t>
    </dgm:pt>
    <dgm:pt modelId="{5E2B1150-49B0-344D-AF12-7A313838074D}">
      <dgm:prSet phldrT="[Texto]"/>
      <dgm:spPr/>
      <dgm:t>
        <a:bodyPr/>
        <a:lstStyle/>
        <a:p>
          <a:r>
            <a:rPr lang="es-ES" dirty="0"/>
            <a:t>80%</a:t>
          </a:r>
        </a:p>
      </dgm:t>
    </dgm:pt>
    <dgm:pt modelId="{08F8A63D-C6A2-2943-BAA7-4DFA26A8BAAA}" type="parTrans" cxnId="{0133B2D7-0CB8-9A4F-880E-EEAD8BA20D8F}">
      <dgm:prSet/>
      <dgm:spPr/>
      <dgm:t>
        <a:bodyPr/>
        <a:lstStyle/>
        <a:p>
          <a:endParaRPr lang="es-ES"/>
        </a:p>
      </dgm:t>
    </dgm:pt>
    <dgm:pt modelId="{8E5266CD-E027-024E-83AC-62659C85C16E}" type="sibTrans" cxnId="{0133B2D7-0CB8-9A4F-880E-EEAD8BA20D8F}">
      <dgm:prSet/>
      <dgm:spPr/>
      <dgm:t>
        <a:bodyPr/>
        <a:lstStyle/>
        <a:p>
          <a:endParaRPr lang="es-ES"/>
        </a:p>
      </dgm:t>
    </dgm:pt>
    <dgm:pt modelId="{F9F638BE-D2B3-3941-8849-25783514999A}" type="pres">
      <dgm:prSet presAssocID="{24C11F59-2760-D442-99A0-31C1D76A0521}" presName="rootnode" presStyleCnt="0">
        <dgm:presLayoutVars>
          <dgm:chMax/>
          <dgm:chPref/>
          <dgm:dir/>
          <dgm:animLvl val="lvl"/>
        </dgm:presLayoutVars>
      </dgm:prSet>
      <dgm:spPr/>
    </dgm:pt>
    <dgm:pt modelId="{BBB91E11-8CCF-B449-8902-D001939B6229}" type="pres">
      <dgm:prSet presAssocID="{4EB4BEDE-4D27-264E-9CA0-C46D1031BE80}" presName="composite" presStyleCnt="0"/>
      <dgm:spPr/>
    </dgm:pt>
    <dgm:pt modelId="{22D7AF8F-137A-D046-9335-1E72694A9AD3}" type="pres">
      <dgm:prSet presAssocID="{4EB4BEDE-4D27-264E-9CA0-C46D1031BE80}" presName="bentUpArrow1" presStyleLbl="alignImgPlace1" presStyleIdx="0" presStyleCnt="1"/>
      <dgm:spPr/>
    </dgm:pt>
    <dgm:pt modelId="{59F88EA6-DE49-3045-8498-B06EBA292F29}" type="pres">
      <dgm:prSet presAssocID="{4EB4BEDE-4D27-264E-9CA0-C46D1031BE80}" presName="ParentText" presStyleLbl="node1" presStyleIdx="0" presStyleCnt="2" custLinFactNeighborX="1565" custLinFactNeighborY="-5332">
        <dgm:presLayoutVars>
          <dgm:chMax val="1"/>
          <dgm:chPref val="1"/>
          <dgm:bulletEnabled val="1"/>
        </dgm:presLayoutVars>
      </dgm:prSet>
      <dgm:spPr/>
    </dgm:pt>
    <dgm:pt modelId="{B5C83DCA-15B1-2544-8220-F7576D85532A}" type="pres">
      <dgm:prSet presAssocID="{4EB4BEDE-4D27-264E-9CA0-C46D1031BE80}" presName="ChildText" presStyleLbl="revTx" presStyleIdx="0" presStyleCnt="2" custScaleX="163135" custLinFactNeighborX="36182" custLinFactNeighborY="-4582">
        <dgm:presLayoutVars>
          <dgm:chMax val="0"/>
          <dgm:chPref val="0"/>
          <dgm:bulletEnabled val="1"/>
        </dgm:presLayoutVars>
      </dgm:prSet>
      <dgm:spPr/>
    </dgm:pt>
    <dgm:pt modelId="{784306C6-CEF2-8E4D-90BC-AEAC5EC07CD5}" type="pres">
      <dgm:prSet presAssocID="{60026690-975C-8142-A8C0-EF48B0401FE6}" presName="sibTrans" presStyleCnt="0"/>
      <dgm:spPr/>
    </dgm:pt>
    <dgm:pt modelId="{17C4F7C0-7ECA-E04A-8CED-93CCD9B55D38}" type="pres">
      <dgm:prSet presAssocID="{39482375-643E-1D44-A5A4-B77CFD1493FB}" presName="composite" presStyleCnt="0"/>
      <dgm:spPr/>
    </dgm:pt>
    <dgm:pt modelId="{F4BC4D61-A868-0C4A-A30A-0EE180816750}" type="pres">
      <dgm:prSet presAssocID="{39482375-643E-1D44-A5A4-B77CFD1493FB}" presName="ParentText" presStyleLbl="node1" presStyleIdx="1" presStyleCnt="2">
        <dgm:presLayoutVars>
          <dgm:chMax val="1"/>
          <dgm:chPref val="1"/>
          <dgm:bulletEnabled val="1"/>
        </dgm:presLayoutVars>
      </dgm:prSet>
      <dgm:spPr/>
    </dgm:pt>
    <dgm:pt modelId="{87DEBD3B-7BC4-EC49-B860-6C6B55E6FFC6}" type="pres">
      <dgm:prSet presAssocID="{39482375-643E-1D44-A5A4-B77CFD1493FB}" presName="Final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DF32630E-90D5-B744-84BC-EDE3BB4DC0C1}" type="presOf" srcId="{5E2B1150-49B0-344D-AF12-7A313838074D}" destId="{87DEBD3B-7BC4-EC49-B860-6C6B55E6FFC6}" srcOrd="0" destOrd="0" presId="urn:microsoft.com/office/officeart/2005/8/layout/StepDownProcess"/>
    <dgm:cxn modelId="{A4AD3245-46FF-CC46-A2DE-DF3CD30130D6}" srcId="{24C11F59-2760-D442-99A0-31C1D76A0521}" destId="{39482375-643E-1D44-A5A4-B77CFD1493FB}" srcOrd="1" destOrd="0" parTransId="{7AE65E8D-3023-674A-89A8-AF816F32A01D}" sibTransId="{A3E0D654-F753-614F-9109-CE214E5158E9}"/>
    <dgm:cxn modelId="{556907A3-2BB2-A34E-8685-A9B5A447F7A3}" type="presOf" srcId="{39482375-643E-1D44-A5A4-B77CFD1493FB}" destId="{F4BC4D61-A868-0C4A-A30A-0EE180816750}" srcOrd="0" destOrd="0" presId="urn:microsoft.com/office/officeart/2005/8/layout/StepDownProcess"/>
    <dgm:cxn modelId="{19F378AD-8EC2-CB4B-99B3-509035BA824D}" type="presOf" srcId="{24C11F59-2760-D442-99A0-31C1D76A0521}" destId="{F9F638BE-D2B3-3941-8849-25783514999A}" srcOrd="0" destOrd="0" presId="urn:microsoft.com/office/officeart/2005/8/layout/StepDownProcess"/>
    <dgm:cxn modelId="{F4B261B4-78A5-BE4F-8F2C-13104A26A7A0}" srcId="{24C11F59-2760-D442-99A0-31C1D76A0521}" destId="{4EB4BEDE-4D27-264E-9CA0-C46D1031BE80}" srcOrd="0" destOrd="0" parTransId="{1168DFF2-67CF-DA44-8521-5C303E3DF31F}" sibTransId="{60026690-975C-8142-A8C0-EF48B0401FE6}"/>
    <dgm:cxn modelId="{BD4AE5C7-1E62-BF4E-928B-A05FE2B4A4CF}" srcId="{4EB4BEDE-4D27-264E-9CA0-C46D1031BE80}" destId="{CC1ED41B-9AF9-8F43-97AB-CEA9BC17B258}" srcOrd="0" destOrd="0" parTransId="{4AEAAD79-C842-7B45-A8D2-AB084C9FCD21}" sibTransId="{98C4ED4D-B3FE-1D47-B531-5609D6B4D279}"/>
    <dgm:cxn modelId="{0133B2D7-0CB8-9A4F-880E-EEAD8BA20D8F}" srcId="{39482375-643E-1D44-A5A4-B77CFD1493FB}" destId="{5E2B1150-49B0-344D-AF12-7A313838074D}" srcOrd="0" destOrd="0" parTransId="{08F8A63D-C6A2-2943-BAA7-4DFA26A8BAAA}" sibTransId="{8E5266CD-E027-024E-83AC-62659C85C16E}"/>
    <dgm:cxn modelId="{8EC679F4-527C-9D4E-85AD-2AAF0923CA0F}" type="presOf" srcId="{CC1ED41B-9AF9-8F43-97AB-CEA9BC17B258}" destId="{B5C83DCA-15B1-2544-8220-F7576D85532A}" srcOrd="0" destOrd="0" presId="urn:microsoft.com/office/officeart/2005/8/layout/StepDownProcess"/>
    <dgm:cxn modelId="{34BE10FC-5D68-8C40-901F-F32A039167CC}" type="presOf" srcId="{4EB4BEDE-4D27-264E-9CA0-C46D1031BE80}" destId="{59F88EA6-DE49-3045-8498-B06EBA292F29}" srcOrd="0" destOrd="0" presId="urn:microsoft.com/office/officeart/2005/8/layout/StepDownProcess"/>
    <dgm:cxn modelId="{6D3BB83D-A9CF-034A-81D3-7383839C7E86}" type="presParOf" srcId="{F9F638BE-D2B3-3941-8849-25783514999A}" destId="{BBB91E11-8CCF-B449-8902-D001939B6229}" srcOrd="0" destOrd="0" presId="urn:microsoft.com/office/officeart/2005/8/layout/StepDownProcess"/>
    <dgm:cxn modelId="{BBE19EF3-D10A-2240-8BE0-D7066CF6C288}" type="presParOf" srcId="{BBB91E11-8CCF-B449-8902-D001939B6229}" destId="{22D7AF8F-137A-D046-9335-1E72694A9AD3}" srcOrd="0" destOrd="0" presId="urn:microsoft.com/office/officeart/2005/8/layout/StepDownProcess"/>
    <dgm:cxn modelId="{512CA362-493C-4246-A501-7F140920D9F1}" type="presParOf" srcId="{BBB91E11-8CCF-B449-8902-D001939B6229}" destId="{59F88EA6-DE49-3045-8498-B06EBA292F29}" srcOrd="1" destOrd="0" presId="urn:microsoft.com/office/officeart/2005/8/layout/StepDownProcess"/>
    <dgm:cxn modelId="{C37A96BD-4DE2-A644-96F1-37254BEC7FD4}" type="presParOf" srcId="{BBB91E11-8CCF-B449-8902-D001939B6229}" destId="{B5C83DCA-15B1-2544-8220-F7576D85532A}" srcOrd="2" destOrd="0" presId="urn:microsoft.com/office/officeart/2005/8/layout/StepDownProcess"/>
    <dgm:cxn modelId="{884BF66D-1F3C-EB48-B6BE-57A80AC0087F}" type="presParOf" srcId="{F9F638BE-D2B3-3941-8849-25783514999A}" destId="{784306C6-CEF2-8E4D-90BC-AEAC5EC07CD5}" srcOrd="1" destOrd="0" presId="urn:microsoft.com/office/officeart/2005/8/layout/StepDownProcess"/>
    <dgm:cxn modelId="{8E96AD86-6D5B-AB4C-86F3-DCC2816F75CA}" type="presParOf" srcId="{F9F638BE-D2B3-3941-8849-25783514999A}" destId="{17C4F7C0-7ECA-E04A-8CED-93CCD9B55D38}" srcOrd="2" destOrd="0" presId="urn:microsoft.com/office/officeart/2005/8/layout/StepDownProcess"/>
    <dgm:cxn modelId="{A693B431-2CC8-C841-B95C-C4FA6F85DF17}" type="presParOf" srcId="{17C4F7C0-7ECA-E04A-8CED-93CCD9B55D38}" destId="{F4BC4D61-A868-0C4A-A30A-0EE180816750}" srcOrd="0" destOrd="0" presId="urn:microsoft.com/office/officeart/2005/8/layout/StepDownProcess"/>
    <dgm:cxn modelId="{8176386B-0602-B04A-9FD8-60AE8F752880}" type="presParOf" srcId="{17C4F7C0-7ECA-E04A-8CED-93CCD9B55D38}" destId="{87DEBD3B-7BC4-EC49-B860-6C6B55E6FFC6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2A3B1A-ED4A-4E47-A61B-CBE8507F1352}" type="doc">
      <dgm:prSet loTypeId="urn:microsoft.com/office/officeart/2005/8/layout/radial5" loCatId="" qsTypeId="urn:microsoft.com/office/officeart/2005/8/quickstyle/simple5" qsCatId="simple" csTypeId="urn:microsoft.com/office/officeart/2005/8/colors/accent1_4" csCatId="accent1" phldr="1"/>
      <dgm:spPr/>
    </dgm:pt>
    <dgm:pt modelId="{8BD5E40B-9EC0-1D4A-A394-B284FE211A9A}">
      <dgm:prSet phldrT="[Texto]"/>
      <dgm:spPr/>
      <dgm:t>
        <a:bodyPr/>
        <a:lstStyle/>
        <a:p>
          <a:r>
            <a:rPr lang="es-ES" dirty="0"/>
            <a:t>Taponamiento cardíaco </a:t>
          </a:r>
        </a:p>
        <a:p>
          <a:r>
            <a:rPr lang="es-ES" dirty="0"/>
            <a:t>1 caso</a:t>
          </a:r>
        </a:p>
      </dgm:t>
    </dgm:pt>
    <dgm:pt modelId="{C1263A4A-1FC4-9644-94F5-ED22FDFF88A5}" type="parTrans" cxnId="{02A35460-687E-094D-B32D-446D1BF7E727}">
      <dgm:prSet/>
      <dgm:spPr/>
      <dgm:t>
        <a:bodyPr/>
        <a:lstStyle/>
        <a:p>
          <a:endParaRPr lang="es-ES"/>
        </a:p>
      </dgm:t>
    </dgm:pt>
    <dgm:pt modelId="{F08CE489-902C-AE44-B7CB-E367F7786BB3}" type="sibTrans" cxnId="{02A35460-687E-094D-B32D-446D1BF7E727}">
      <dgm:prSet/>
      <dgm:spPr/>
      <dgm:t>
        <a:bodyPr/>
        <a:lstStyle/>
        <a:p>
          <a:endParaRPr lang="es-ES"/>
        </a:p>
      </dgm:t>
    </dgm:pt>
    <dgm:pt modelId="{39CDF192-7F4A-9846-A10F-0CE818687C95}">
      <dgm:prSet phldrT="[Texto]"/>
      <dgm:spPr/>
      <dgm:t>
        <a:bodyPr/>
        <a:lstStyle/>
        <a:p>
          <a:r>
            <a:rPr lang="es-ES" dirty="0"/>
            <a:t>Insuficiencia cardíaca</a:t>
          </a:r>
        </a:p>
        <a:p>
          <a:r>
            <a:rPr lang="es-ES" dirty="0"/>
            <a:t>2 casos</a:t>
          </a:r>
        </a:p>
      </dgm:t>
    </dgm:pt>
    <dgm:pt modelId="{4E33F261-7F02-AA4F-9A4F-70D14A430633}" type="parTrans" cxnId="{40C7DA37-1060-D844-BFA7-0E280AA004DB}">
      <dgm:prSet/>
      <dgm:spPr/>
      <dgm:t>
        <a:bodyPr/>
        <a:lstStyle/>
        <a:p>
          <a:endParaRPr lang="es-ES"/>
        </a:p>
      </dgm:t>
    </dgm:pt>
    <dgm:pt modelId="{5E753D27-9BD4-A242-B948-45448B3426DA}" type="sibTrans" cxnId="{40C7DA37-1060-D844-BFA7-0E280AA004DB}">
      <dgm:prSet/>
      <dgm:spPr/>
      <dgm:t>
        <a:bodyPr/>
        <a:lstStyle/>
        <a:p>
          <a:endParaRPr lang="es-ES"/>
        </a:p>
      </dgm:t>
    </dgm:pt>
    <dgm:pt modelId="{FFE5CC1F-47F4-5A48-A70C-02B2C2708822}">
      <dgm:prSet phldrT="[Texto]" custT="1"/>
      <dgm:spPr/>
      <dgm:t>
        <a:bodyPr/>
        <a:lstStyle/>
        <a:p>
          <a:r>
            <a:rPr lang="es-ES" sz="1000" dirty="0" err="1"/>
            <a:t>Éxitus</a:t>
          </a:r>
          <a:r>
            <a:rPr lang="es-ES" sz="1000" dirty="0"/>
            <a:t> </a:t>
          </a:r>
        </a:p>
      </dgm:t>
    </dgm:pt>
    <dgm:pt modelId="{5EC5661D-66FC-5E4D-AAFD-B1BFDB2E7B00}" type="parTrans" cxnId="{D5CCB80B-63B2-5A41-84A0-7221C3A891A2}">
      <dgm:prSet/>
      <dgm:spPr/>
      <dgm:t>
        <a:bodyPr/>
        <a:lstStyle/>
        <a:p>
          <a:endParaRPr lang="es-ES"/>
        </a:p>
      </dgm:t>
    </dgm:pt>
    <dgm:pt modelId="{B2AE4467-8219-DF44-90A1-C85A10C2544F}" type="sibTrans" cxnId="{D5CCB80B-63B2-5A41-84A0-7221C3A891A2}">
      <dgm:prSet/>
      <dgm:spPr/>
      <dgm:t>
        <a:bodyPr/>
        <a:lstStyle/>
        <a:p>
          <a:endParaRPr lang="es-ES"/>
        </a:p>
      </dgm:t>
    </dgm:pt>
    <dgm:pt modelId="{9DD975A0-754E-E649-AE24-9E7BBF431090}" type="pres">
      <dgm:prSet presAssocID="{0F2A3B1A-ED4A-4E47-A61B-CBE8507F135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ADE44AD-0936-8F41-A2F7-10EA14E83301}" type="pres">
      <dgm:prSet presAssocID="{FFE5CC1F-47F4-5A48-A70C-02B2C2708822}" presName="centerShape" presStyleLbl="node0" presStyleIdx="0" presStyleCnt="1" custScaleX="252058" custScaleY="241989" custLinFactNeighborX="0" custLinFactNeighborY="-26945"/>
      <dgm:spPr/>
    </dgm:pt>
    <dgm:pt modelId="{2A7EE74B-B6B5-274B-91FC-1C49EA3B1ABD}" type="pres">
      <dgm:prSet presAssocID="{C1263A4A-1FC4-9644-94F5-ED22FDFF88A5}" presName="parTrans" presStyleLbl="sibTrans2D1" presStyleIdx="0" presStyleCnt="2" custAng="20845285" custScaleX="161825" custScaleY="201341" custLinFactNeighborX="22214" custLinFactNeighborY="75607"/>
      <dgm:spPr/>
    </dgm:pt>
    <dgm:pt modelId="{F0BCAADD-0962-234D-B0B1-2F6216007574}" type="pres">
      <dgm:prSet presAssocID="{C1263A4A-1FC4-9644-94F5-ED22FDFF88A5}" presName="connectorText" presStyleLbl="sibTrans2D1" presStyleIdx="0" presStyleCnt="2"/>
      <dgm:spPr/>
    </dgm:pt>
    <dgm:pt modelId="{73D715B9-BCB9-064D-B999-0CD12A92F627}" type="pres">
      <dgm:prSet presAssocID="{8BD5E40B-9EC0-1D4A-A394-B284FE211A9A}" presName="node" presStyleLbl="node1" presStyleIdx="0" presStyleCnt="2" custScaleX="239172" custScaleY="174161" custRadScaleRad="226985" custRadScaleInc="-120757">
        <dgm:presLayoutVars>
          <dgm:bulletEnabled val="1"/>
        </dgm:presLayoutVars>
      </dgm:prSet>
      <dgm:spPr/>
    </dgm:pt>
    <dgm:pt modelId="{4AD4AF8E-6521-F244-8B51-A1C2FE8DA057}" type="pres">
      <dgm:prSet presAssocID="{4E33F261-7F02-AA4F-9A4F-70D14A430633}" presName="parTrans" presStyleLbl="sibTrans2D1" presStyleIdx="1" presStyleCnt="2" custAng="17312089" custFlipVert="1" custScaleX="173885" custScaleY="213884" custLinFactY="26344" custLinFactNeighborX="-28348" custLinFactNeighborY="100000"/>
      <dgm:spPr/>
    </dgm:pt>
    <dgm:pt modelId="{E280EB86-A51B-AC42-8355-C3474101778E}" type="pres">
      <dgm:prSet presAssocID="{4E33F261-7F02-AA4F-9A4F-70D14A430633}" presName="connectorText" presStyleLbl="sibTrans2D1" presStyleIdx="1" presStyleCnt="2"/>
      <dgm:spPr/>
    </dgm:pt>
    <dgm:pt modelId="{ECBC328A-0128-1741-A553-97D003803CEC}" type="pres">
      <dgm:prSet presAssocID="{39CDF192-7F4A-9846-A10F-0CE818687C95}" presName="node" presStyleLbl="node1" presStyleIdx="1" presStyleCnt="2" custScaleX="235887" custScaleY="192923" custRadScaleRad="220107" custRadScaleInc="-79046">
        <dgm:presLayoutVars>
          <dgm:bulletEnabled val="1"/>
        </dgm:presLayoutVars>
      </dgm:prSet>
      <dgm:spPr/>
    </dgm:pt>
  </dgm:ptLst>
  <dgm:cxnLst>
    <dgm:cxn modelId="{0EAB3009-C2C4-F94E-996D-0411A923CF41}" type="presOf" srcId="{C1263A4A-1FC4-9644-94F5-ED22FDFF88A5}" destId="{F0BCAADD-0962-234D-B0B1-2F6216007574}" srcOrd="1" destOrd="0" presId="urn:microsoft.com/office/officeart/2005/8/layout/radial5"/>
    <dgm:cxn modelId="{D5CCB80B-63B2-5A41-84A0-7221C3A891A2}" srcId="{0F2A3B1A-ED4A-4E47-A61B-CBE8507F1352}" destId="{FFE5CC1F-47F4-5A48-A70C-02B2C2708822}" srcOrd="0" destOrd="0" parTransId="{5EC5661D-66FC-5E4D-AAFD-B1BFDB2E7B00}" sibTransId="{B2AE4467-8219-DF44-90A1-C85A10C2544F}"/>
    <dgm:cxn modelId="{40C7DA37-1060-D844-BFA7-0E280AA004DB}" srcId="{FFE5CC1F-47F4-5A48-A70C-02B2C2708822}" destId="{39CDF192-7F4A-9846-A10F-0CE818687C95}" srcOrd="1" destOrd="0" parTransId="{4E33F261-7F02-AA4F-9A4F-70D14A430633}" sibTransId="{5E753D27-9BD4-A242-B948-45448B3426DA}"/>
    <dgm:cxn modelId="{A558A154-FF1C-D740-8AE2-C4151255312D}" type="presOf" srcId="{39CDF192-7F4A-9846-A10F-0CE818687C95}" destId="{ECBC328A-0128-1741-A553-97D003803CEC}" srcOrd="0" destOrd="0" presId="urn:microsoft.com/office/officeart/2005/8/layout/radial5"/>
    <dgm:cxn modelId="{16490D55-A033-224D-B104-00776C7799A7}" type="presOf" srcId="{FFE5CC1F-47F4-5A48-A70C-02B2C2708822}" destId="{8ADE44AD-0936-8F41-A2F7-10EA14E83301}" srcOrd="0" destOrd="0" presId="urn:microsoft.com/office/officeart/2005/8/layout/radial5"/>
    <dgm:cxn modelId="{02A35460-687E-094D-B32D-446D1BF7E727}" srcId="{FFE5CC1F-47F4-5A48-A70C-02B2C2708822}" destId="{8BD5E40B-9EC0-1D4A-A394-B284FE211A9A}" srcOrd="0" destOrd="0" parTransId="{C1263A4A-1FC4-9644-94F5-ED22FDFF88A5}" sibTransId="{F08CE489-902C-AE44-B7CB-E367F7786BB3}"/>
    <dgm:cxn modelId="{4A0B4674-642D-9F48-BF03-FA4687615DF0}" type="presOf" srcId="{0F2A3B1A-ED4A-4E47-A61B-CBE8507F1352}" destId="{9DD975A0-754E-E649-AE24-9E7BBF431090}" srcOrd="0" destOrd="0" presId="urn:microsoft.com/office/officeart/2005/8/layout/radial5"/>
    <dgm:cxn modelId="{EA22BD7B-7151-5B40-BFBB-9FA3F6C04844}" type="presOf" srcId="{8BD5E40B-9EC0-1D4A-A394-B284FE211A9A}" destId="{73D715B9-BCB9-064D-B999-0CD12A92F627}" srcOrd="0" destOrd="0" presId="urn:microsoft.com/office/officeart/2005/8/layout/radial5"/>
    <dgm:cxn modelId="{1C2757A1-9670-694A-B764-4EBCFA639C4F}" type="presOf" srcId="{4E33F261-7F02-AA4F-9A4F-70D14A430633}" destId="{E280EB86-A51B-AC42-8355-C3474101778E}" srcOrd="1" destOrd="0" presId="urn:microsoft.com/office/officeart/2005/8/layout/radial5"/>
    <dgm:cxn modelId="{11EF65A9-58FC-C942-BAC1-184C2F6FB1D8}" type="presOf" srcId="{C1263A4A-1FC4-9644-94F5-ED22FDFF88A5}" destId="{2A7EE74B-B6B5-274B-91FC-1C49EA3B1ABD}" srcOrd="0" destOrd="0" presId="urn:microsoft.com/office/officeart/2005/8/layout/radial5"/>
    <dgm:cxn modelId="{58813BFC-D2E6-D54F-A091-F3E548190ACE}" type="presOf" srcId="{4E33F261-7F02-AA4F-9A4F-70D14A430633}" destId="{4AD4AF8E-6521-F244-8B51-A1C2FE8DA057}" srcOrd="0" destOrd="0" presId="urn:microsoft.com/office/officeart/2005/8/layout/radial5"/>
    <dgm:cxn modelId="{C3EE7555-2A76-2B43-BC77-7C9FEFB3CF0C}" type="presParOf" srcId="{9DD975A0-754E-E649-AE24-9E7BBF431090}" destId="{8ADE44AD-0936-8F41-A2F7-10EA14E83301}" srcOrd="0" destOrd="0" presId="urn:microsoft.com/office/officeart/2005/8/layout/radial5"/>
    <dgm:cxn modelId="{3B2EC2B1-91CD-5444-B66C-6D15EA9DB2E5}" type="presParOf" srcId="{9DD975A0-754E-E649-AE24-9E7BBF431090}" destId="{2A7EE74B-B6B5-274B-91FC-1C49EA3B1ABD}" srcOrd="1" destOrd="0" presId="urn:microsoft.com/office/officeart/2005/8/layout/radial5"/>
    <dgm:cxn modelId="{2137DDFD-7B2B-0E49-B49B-8182D0980D2D}" type="presParOf" srcId="{2A7EE74B-B6B5-274B-91FC-1C49EA3B1ABD}" destId="{F0BCAADD-0962-234D-B0B1-2F6216007574}" srcOrd="0" destOrd="0" presId="urn:microsoft.com/office/officeart/2005/8/layout/radial5"/>
    <dgm:cxn modelId="{00033927-1D80-0141-8248-1CAF8DD10B42}" type="presParOf" srcId="{9DD975A0-754E-E649-AE24-9E7BBF431090}" destId="{73D715B9-BCB9-064D-B999-0CD12A92F627}" srcOrd="2" destOrd="0" presId="urn:microsoft.com/office/officeart/2005/8/layout/radial5"/>
    <dgm:cxn modelId="{2F26C63E-E36F-F944-8775-1B15620FE7D5}" type="presParOf" srcId="{9DD975A0-754E-E649-AE24-9E7BBF431090}" destId="{4AD4AF8E-6521-F244-8B51-A1C2FE8DA057}" srcOrd="3" destOrd="0" presId="urn:microsoft.com/office/officeart/2005/8/layout/radial5"/>
    <dgm:cxn modelId="{265FCE5D-9C29-DC45-A70A-F7C3433EF35F}" type="presParOf" srcId="{4AD4AF8E-6521-F244-8B51-A1C2FE8DA057}" destId="{E280EB86-A51B-AC42-8355-C3474101778E}" srcOrd="0" destOrd="0" presId="urn:microsoft.com/office/officeart/2005/8/layout/radial5"/>
    <dgm:cxn modelId="{1B15B148-CA07-9742-928A-8095D25F47B4}" type="presParOf" srcId="{9DD975A0-754E-E649-AE24-9E7BBF431090}" destId="{ECBC328A-0128-1741-A553-97D003803CEC}" srcOrd="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6CAAE7-7C2E-7243-A05D-495195F82A70}">
      <dsp:nvSpPr>
        <dsp:cNvPr id="0" name=""/>
        <dsp:cNvSpPr/>
      </dsp:nvSpPr>
      <dsp:spPr>
        <a:xfrm>
          <a:off x="904244" y="0"/>
          <a:ext cx="2247624" cy="2247624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4AA063-9EDA-2143-ADBF-7871D3C1CAC6}">
      <dsp:nvSpPr>
        <dsp:cNvPr id="0" name=""/>
        <dsp:cNvSpPr/>
      </dsp:nvSpPr>
      <dsp:spPr>
        <a:xfrm>
          <a:off x="1050339" y="146095"/>
          <a:ext cx="899049" cy="8990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itchFamily="34" charset="0"/>
            <a:buNone/>
          </a:pPr>
          <a:r>
            <a:rPr lang="es-ES" sz="1000" kern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Neumotórax 43%</a:t>
          </a:r>
          <a:endParaRPr lang="es-ES" sz="1000" kern="1200" dirty="0"/>
        </a:p>
      </dsp:txBody>
      <dsp:txXfrm>
        <a:off x="1094227" y="189983"/>
        <a:ext cx="811273" cy="811273"/>
      </dsp:txXfrm>
    </dsp:sp>
    <dsp:sp modelId="{D22A9016-6CB7-1D48-BF32-FFAE7E940CCC}">
      <dsp:nvSpPr>
        <dsp:cNvPr id="0" name=""/>
        <dsp:cNvSpPr/>
      </dsp:nvSpPr>
      <dsp:spPr>
        <a:xfrm>
          <a:off x="2106722" y="146095"/>
          <a:ext cx="899049" cy="899049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itchFamily="34" charset="0"/>
            <a:buNone/>
          </a:pPr>
          <a:r>
            <a:rPr lang="es-ES" sz="1000" kern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Derrame pleural 31%</a:t>
          </a:r>
          <a:endParaRPr lang="es-ES" sz="1000" kern="1200" dirty="0"/>
        </a:p>
      </dsp:txBody>
      <dsp:txXfrm>
        <a:off x="2150610" y="189983"/>
        <a:ext cx="811273" cy="811273"/>
      </dsp:txXfrm>
    </dsp:sp>
    <dsp:sp modelId="{FC2CDBC0-2B74-CD45-89BB-C5774317275B}">
      <dsp:nvSpPr>
        <dsp:cNvPr id="0" name=""/>
        <dsp:cNvSpPr/>
      </dsp:nvSpPr>
      <dsp:spPr>
        <a:xfrm>
          <a:off x="1050339" y="1202478"/>
          <a:ext cx="899049" cy="899049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itchFamily="34" charset="0"/>
            <a:buNone/>
          </a:pPr>
          <a:r>
            <a:rPr lang="es-ES" sz="1000" kern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Empiema 13%</a:t>
          </a:r>
          <a:endParaRPr lang="es-ES" sz="1000" kern="1200" dirty="0"/>
        </a:p>
      </dsp:txBody>
      <dsp:txXfrm>
        <a:off x="1094227" y="1246366"/>
        <a:ext cx="811273" cy="811273"/>
      </dsp:txXfrm>
    </dsp:sp>
    <dsp:sp modelId="{AE671BC7-06A3-DF40-8B93-7A5E54C5BAE6}">
      <dsp:nvSpPr>
        <dsp:cNvPr id="0" name=""/>
        <dsp:cNvSpPr/>
      </dsp:nvSpPr>
      <dsp:spPr>
        <a:xfrm>
          <a:off x="2106722" y="1202478"/>
          <a:ext cx="899049" cy="89904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itchFamily="34" charset="0"/>
            <a:buNone/>
          </a:pPr>
          <a:r>
            <a:rPr lang="es-ES" sz="1000" kern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Hemotórax 13%</a:t>
          </a:r>
          <a:endParaRPr lang="es-ES" sz="1000" kern="1200" dirty="0"/>
        </a:p>
      </dsp:txBody>
      <dsp:txXfrm>
        <a:off x="2150610" y="1246366"/>
        <a:ext cx="811273" cy="8112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FD5371-D598-D547-9B63-81B67579281E}">
      <dsp:nvSpPr>
        <dsp:cNvPr id="0" name=""/>
        <dsp:cNvSpPr/>
      </dsp:nvSpPr>
      <dsp:spPr>
        <a:xfrm>
          <a:off x="0" y="239334"/>
          <a:ext cx="1651958" cy="737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210" tIns="270764" rIns="128210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Hombres 69%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Mujeres 31%  </a:t>
          </a:r>
          <a:endParaRPr lang="es-ES" sz="1300" kern="1200" dirty="0"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239334"/>
        <a:ext cx="1651958" cy="737100"/>
      </dsp:txXfrm>
    </dsp:sp>
    <dsp:sp modelId="{FE4C0C20-15A3-2E40-A0AA-C93A81624CC6}">
      <dsp:nvSpPr>
        <dsp:cNvPr id="0" name=""/>
        <dsp:cNvSpPr/>
      </dsp:nvSpPr>
      <dsp:spPr>
        <a:xfrm>
          <a:off x="82597" y="47453"/>
          <a:ext cx="1156371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708" tIns="0" rIns="43708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16 pacientes: </a:t>
          </a:r>
          <a:endParaRPr lang="es-ES" sz="1300" kern="1200" dirty="0"/>
        </a:p>
      </dsp:txBody>
      <dsp:txXfrm>
        <a:off x="101331" y="66187"/>
        <a:ext cx="1118903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7AF8F-137A-D046-9335-1E72694A9AD3}">
      <dsp:nvSpPr>
        <dsp:cNvPr id="0" name=""/>
        <dsp:cNvSpPr/>
      </dsp:nvSpPr>
      <dsp:spPr>
        <a:xfrm rot="5400000">
          <a:off x="174698" y="674131"/>
          <a:ext cx="602886" cy="6863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9F88EA6-DE49-3045-8498-B06EBA292F29}">
      <dsp:nvSpPr>
        <dsp:cNvPr id="0" name=""/>
        <dsp:cNvSpPr/>
      </dsp:nvSpPr>
      <dsp:spPr>
        <a:xfrm>
          <a:off x="30853" y="0"/>
          <a:ext cx="1014905" cy="71040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Cirugía urgente </a:t>
          </a:r>
        </a:p>
      </dsp:txBody>
      <dsp:txXfrm>
        <a:off x="65538" y="34685"/>
        <a:ext cx="945535" cy="641030"/>
      </dsp:txXfrm>
    </dsp:sp>
    <dsp:sp modelId="{B5C83DCA-15B1-2544-8220-F7576D85532A}">
      <dsp:nvSpPr>
        <dsp:cNvPr id="0" name=""/>
        <dsp:cNvSpPr/>
      </dsp:nvSpPr>
      <dsp:spPr>
        <a:xfrm>
          <a:off x="1063938" y="47264"/>
          <a:ext cx="1204173" cy="574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10 pacientes</a:t>
          </a:r>
        </a:p>
      </dsp:txBody>
      <dsp:txXfrm>
        <a:off x="1063938" y="47264"/>
        <a:ext cx="1204173" cy="574177"/>
      </dsp:txXfrm>
    </dsp:sp>
    <dsp:sp modelId="{F4BC4D61-A868-0C4A-A30A-0EE180816750}">
      <dsp:nvSpPr>
        <dsp:cNvPr id="0" name=""/>
        <dsp:cNvSpPr/>
      </dsp:nvSpPr>
      <dsp:spPr>
        <a:xfrm>
          <a:off x="968282" y="803834"/>
          <a:ext cx="1014905" cy="71040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Toracoscopia</a:t>
          </a:r>
        </a:p>
      </dsp:txBody>
      <dsp:txXfrm>
        <a:off x="1002967" y="838519"/>
        <a:ext cx="945535" cy="641030"/>
      </dsp:txXfrm>
    </dsp:sp>
    <dsp:sp modelId="{87DEBD3B-7BC4-EC49-B860-6C6B55E6FFC6}">
      <dsp:nvSpPr>
        <dsp:cNvPr id="0" name=""/>
        <dsp:cNvSpPr/>
      </dsp:nvSpPr>
      <dsp:spPr>
        <a:xfrm>
          <a:off x="1983187" y="871587"/>
          <a:ext cx="738145" cy="574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/>
            <a:t>80%</a:t>
          </a:r>
        </a:p>
      </dsp:txBody>
      <dsp:txXfrm>
        <a:off x="1983187" y="871587"/>
        <a:ext cx="738145" cy="5741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E44AD-0936-8F41-A2F7-10EA14E83301}">
      <dsp:nvSpPr>
        <dsp:cNvPr id="0" name=""/>
        <dsp:cNvSpPr/>
      </dsp:nvSpPr>
      <dsp:spPr>
        <a:xfrm>
          <a:off x="1481075" y="31633"/>
          <a:ext cx="1039203" cy="997689"/>
        </a:xfrm>
        <a:prstGeom prst="ellipse">
          <a:avLst/>
        </a:prstGeom>
        <a:gradFill rotWithShape="0">
          <a:gsLst>
            <a:gs pos="0">
              <a:schemeClr val="accent1">
                <a:shade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 err="1"/>
            <a:t>Éxitus</a:t>
          </a:r>
          <a:r>
            <a:rPr lang="es-ES" sz="1000" kern="1200" dirty="0"/>
            <a:t> </a:t>
          </a:r>
        </a:p>
      </dsp:txBody>
      <dsp:txXfrm>
        <a:off x="1633263" y="177741"/>
        <a:ext cx="734827" cy="705473"/>
      </dsp:txXfrm>
    </dsp:sp>
    <dsp:sp modelId="{2A7EE74B-B6B5-274B-91FC-1C49EA3B1ABD}">
      <dsp:nvSpPr>
        <dsp:cNvPr id="0" name=""/>
        <dsp:cNvSpPr/>
      </dsp:nvSpPr>
      <dsp:spPr>
        <a:xfrm rot="8216068">
          <a:off x="1192975" y="889711"/>
          <a:ext cx="429106" cy="1980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800" kern="1200"/>
        </a:p>
      </dsp:txBody>
      <dsp:txXfrm rot="10800000">
        <a:off x="1244389" y="909037"/>
        <a:ext cx="369688" cy="118835"/>
      </dsp:txXfrm>
    </dsp:sp>
    <dsp:sp modelId="{73D715B9-BCB9-064D-B999-0CD12A92F627}">
      <dsp:nvSpPr>
        <dsp:cNvPr id="0" name=""/>
        <dsp:cNvSpPr/>
      </dsp:nvSpPr>
      <dsp:spPr>
        <a:xfrm>
          <a:off x="31035" y="878466"/>
          <a:ext cx="1232594" cy="897554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Taponamiento cardíaco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1 caso</a:t>
          </a:r>
        </a:p>
      </dsp:txBody>
      <dsp:txXfrm>
        <a:off x="211544" y="1009910"/>
        <a:ext cx="871576" cy="634666"/>
      </dsp:txXfrm>
    </dsp:sp>
    <dsp:sp modelId="{4AD4AF8E-6521-F244-8B51-A1C2FE8DA057}">
      <dsp:nvSpPr>
        <dsp:cNvPr id="0" name=""/>
        <dsp:cNvSpPr/>
      </dsp:nvSpPr>
      <dsp:spPr>
        <a:xfrm rot="2429344" flipV="1">
          <a:off x="2354639" y="924778"/>
          <a:ext cx="408866" cy="2103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75112"/>
                <a:satOff val="-6927"/>
                <a:lumOff val="32127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375112"/>
                <a:satOff val="-6927"/>
                <a:lumOff val="32127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375112"/>
                <a:satOff val="-6927"/>
                <a:lumOff val="3212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 rot="10800000">
        <a:off x="2362197" y="946366"/>
        <a:ext cx="345747" cy="126238"/>
      </dsp:txXfrm>
    </dsp:sp>
    <dsp:sp modelId="{ECBC328A-0128-1741-A553-97D003803CEC}">
      <dsp:nvSpPr>
        <dsp:cNvPr id="0" name=""/>
        <dsp:cNvSpPr/>
      </dsp:nvSpPr>
      <dsp:spPr>
        <a:xfrm>
          <a:off x="2703800" y="820313"/>
          <a:ext cx="1215665" cy="994246"/>
        </a:xfrm>
        <a:prstGeom prst="ellipse">
          <a:avLst/>
        </a:prstGeom>
        <a:gradFill rotWithShape="0">
          <a:gsLst>
            <a:gs pos="0">
              <a:schemeClr val="accent1">
                <a:shade val="50000"/>
                <a:hueOff val="361436"/>
                <a:satOff val="-7560"/>
                <a:lumOff val="42063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361436"/>
                <a:satOff val="-7560"/>
                <a:lumOff val="42063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361436"/>
                <a:satOff val="-7560"/>
                <a:lumOff val="4206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Insuficiencia cardíaca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2 casos</a:t>
          </a:r>
        </a:p>
      </dsp:txBody>
      <dsp:txXfrm>
        <a:off x="2881830" y="965917"/>
        <a:ext cx="859605" cy="7030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20/2/23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contenido 7">
            <a:extLst>
              <a:ext uri="{FF2B5EF4-FFF2-40B4-BE49-F238E27FC236}">
                <a16:creationId xmlns:a16="http://schemas.microsoft.com/office/drawing/2014/main" id="{2DB1A24A-6021-C5A2-D279-D19779534AA5}"/>
              </a:ext>
            </a:extLst>
          </p:cNvPr>
          <p:cNvSpPr txBox="1">
            <a:spLocks/>
          </p:cNvSpPr>
          <p:nvPr/>
        </p:nvSpPr>
        <p:spPr>
          <a:xfrm>
            <a:off x="4565136" y="1248337"/>
            <a:ext cx="1872208" cy="297366"/>
          </a:xfrm>
          <a:prstGeom prst="rect">
            <a:avLst/>
          </a:prstGeom>
          <a:solidFill>
            <a:schemeClr val="accent6">
              <a:alpha val="13918"/>
            </a:schemeClr>
          </a:solidFill>
          <a:ln w="12700">
            <a:solidFill>
              <a:schemeClr val="accent6"/>
            </a:solidFill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es-ES" sz="14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Resultados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 algn="just">
              <a:buFont typeface="Arial" pitchFamily="34" charset="0"/>
              <a:buNone/>
            </a:pPr>
            <a:endParaRPr lang="es-ES" sz="1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es-ES" sz="1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es-ES" sz="1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es-ES" sz="1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es-ES" sz="1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es-ES" sz="1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es-ES" sz="1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ítulo 3">
            <a:extLst>
              <a:ext uri="{FF2B5EF4-FFF2-40B4-BE49-F238E27FC236}">
                <a16:creationId xmlns:a16="http://schemas.microsoft.com/office/drawing/2014/main" id="{E84A302F-CF1D-F3FA-0645-0A78AF1EE526}"/>
              </a:ext>
            </a:extLst>
          </p:cNvPr>
          <p:cNvSpPr txBox="1">
            <a:spLocks/>
          </p:cNvSpPr>
          <p:nvPr/>
        </p:nvSpPr>
        <p:spPr>
          <a:xfrm>
            <a:off x="1619672" y="94163"/>
            <a:ext cx="7518552" cy="783324"/>
          </a:xfrm>
          <a:prstGeom prst="rect">
            <a:avLst/>
          </a:prstGeom>
          <a:solidFill>
            <a:schemeClr val="accent2">
              <a:alpha val="47418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/>
              <a:t>Complicaciones </a:t>
            </a:r>
            <a:r>
              <a:rPr lang="es-ES" sz="2200" dirty="0" err="1"/>
              <a:t>inusales</a:t>
            </a:r>
            <a:r>
              <a:rPr lang="es-ES" sz="2200" dirty="0"/>
              <a:t> tras la </a:t>
            </a:r>
            <a:r>
              <a:rPr lang="es-ES" sz="2200" dirty="0" err="1"/>
              <a:t>colocación</a:t>
            </a:r>
            <a:r>
              <a:rPr lang="es-ES" sz="2200" dirty="0"/>
              <a:t> de drenajes pleurales</a:t>
            </a:r>
            <a:endParaRPr lang="es-E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O.A Fernández González, A. Gañán </a:t>
            </a:r>
            <a:r>
              <a:rPr lang="es-ES" sz="1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Boscá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 Bautista García, L.G Zúñiga Sánchez, C. Pagés Navarrete, R. Arrabal Sánchez.</a:t>
            </a:r>
            <a:endParaRPr lang="es-E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Servicio de Cirugía Torácica. Hospital Regional Universitario de Málaga</a:t>
            </a:r>
            <a:r>
              <a:rPr lang="es-ES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200" dirty="0"/>
          </a:p>
        </p:txBody>
      </p:sp>
      <p:sp>
        <p:nvSpPr>
          <p:cNvPr id="14" name="Marcador de contenido 5">
            <a:extLst>
              <a:ext uri="{FF2B5EF4-FFF2-40B4-BE49-F238E27FC236}">
                <a16:creationId xmlns:a16="http://schemas.microsoft.com/office/drawing/2014/main" id="{A4D56CDD-C09B-A9A1-B837-65DC5B932928}"/>
              </a:ext>
            </a:extLst>
          </p:cNvPr>
          <p:cNvSpPr txBox="1">
            <a:spLocks/>
          </p:cNvSpPr>
          <p:nvPr/>
        </p:nvSpPr>
        <p:spPr>
          <a:xfrm>
            <a:off x="120104" y="980090"/>
            <a:ext cx="4145794" cy="1567613"/>
          </a:xfrm>
          <a:prstGeom prst="rect">
            <a:avLst/>
          </a:prstGeom>
          <a:solidFill>
            <a:schemeClr val="accent6">
              <a:alpha val="8902"/>
            </a:schemeClr>
          </a:solidFill>
          <a:ln w="12700">
            <a:solidFill>
              <a:schemeClr val="accent6"/>
            </a:solidFill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Tx/>
              <a:buChar char="-"/>
            </a:pP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Suelen ser inmediatas.</a:t>
            </a:r>
          </a:p>
          <a:p>
            <a:pPr algn="just">
              <a:buFontTx/>
              <a:buChar char="-"/>
            </a:pP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</a:rPr>
              <a:t>V</a:t>
            </a:r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arían entre 0% y 7,9%. </a:t>
            </a:r>
            <a:endParaRPr lang="es-ES" sz="14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Corresponden a</a:t>
            </a:r>
          </a:p>
          <a:p>
            <a:pPr lvl="1" algn="just">
              <a:buFontTx/>
              <a:buChar char="-"/>
            </a:pP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Laceraciones    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Pulmonares. &gt;Frec.</a:t>
            </a:r>
          </a:p>
          <a:p>
            <a:pPr marL="457200" lvl="1" indent="0" algn="just">
              <a:buNone/>
            </a:pP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    - Arteria intercostal.</a:t>
            </a:r>
          </a:p>
          <a:p>
            <a:pPr lvl="1" algn="just">
              <a:buFontTx/>
              <a:buChar char="-"/>
            </a:pP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Perforaciones diafragmáticas. </a:t>
            </a:r>
          </a:p>
          <a:p>
            <a:pPr marL="0" indent="0" algn="just">
              <a:buFont typeface="Arial" pitchFamily="34" charset="0"/>
              <a:buNone/>
            </a:pPr>
            <a:endParaRPr lang="es-E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es-ES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DF232B1-9FFA-4FBE-70D9-1F2AFEA36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554" y="3218478"/>
            <a:ext cx="3914530" cy="1769762"/>
          </a:xfrm>
          <a:prstGeom prst="rect">
            <a:avLst/>
          </a:prstGeom>
        </p:spPr>
      </p:pic>
      <p:sp>
        <p:nvSpPr>
          <p:cNvPr id="4" name="Abrir llave 3">
            <a:extLst>
              <a:ext uri="{FF2B5EF4-FFF2-40B4-BE49-F238E27FC236}">
                <a16:creationId xmlns:a16="http://schemas.microsoft.com/office/drawing/2014/main" id="{61F80297-7DD2-408E-2B88-4B6C6AB7A705}"/>
              </a:ext>
            </a:extLst>
          </p:cNvPr>
          <p:cNvSpPr/>
          <p:nvPr/>
        </p:nvSpPr>
        <p:spPr>
          <a:xfrm>
            <a:off x="2048985" y="1724731"/>
            <a:ext cx="144016" cy="504056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Marcador de contenido 5">
            <a:extLst>
              <a:ext uri="{FF2B5EF4-FFF2-40B4-BE49-F238E27FC236}">
                <a16:creationId xmlns:a16="http://schemas.microsoft.com/office/drawing/2014/main" id="{50F0D3CB-48E7-FE52-77B0-AFBF54AF7574}"/>
              </a:ext>
            </a:extLst>
          </p:cNvPr>
          <p:cNvSpPr txBox="1">
            <a:spLocks/>
          </p:cNvSpPr>
          <p:nvPr/>
        </p:nvSpPr>
        <p:spPr>
          <a:xfrm>
            <a:off x="131520" y="2659084"/>
            <a:ext cx="4320479" cy="2390253"/>
          </a:xfrm>
          <a:prstGeom prst="rect">
            <a:avLst/>
          </a:prstGeom>
          <a:solidFill>
            <a:schemeClr val="accent6">
              <a:alpha val="8902"/>
            </a:schemeClr>
          </a:solidFill>
          <a:ln w="12700">
            <a:solidFill>
              <a:schemeClr val="accent6"/>
            </a:solidFill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es-ES" sz="14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Revisar </a:t>
            </a: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complicaciones debidas al mal posicionamiento 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los tubos </a:t>
            </a:r>
            <a:r>
              <a:rPr lang="es-ES" sz="14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endotorácicos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el manejo de patologías de origen pleural.</a:t>
            </a:r>
          </a:p>
          <a:p>
            <a:pPr marL="0" indent="0" algn="just">
              <a:buFont typeface="Arial" pitchFamily="34" charset="0"/>
              <a:buNone/>
            </a:pP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es-ES" sz="14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Metodología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400" dirty="0">
                <a:latin typeface="Arial" panose="020B0604020202020204" pitchFamily="34" charset="0"/>
                <a:ea typeface="Times New Roman" panose="02020603050405020304" pitchFamily="18" charset="0"/>
              </a:rPr>
              <a:t>Estudio descriptivo. 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</a:rPr>
              <a:t>Revisión de las historias clínicas en nuestro centro entre 2014 y 2022. </a:t>
            </a:r>
            <a:r>
              <a:rPr lang="es-E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Font typeface="Arial" pitchFamily="34" charset="0"/>
              <a:buNone/>
            </a:pPr>
            <a:r>
              <a:rPr lang="es-E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-Variables demográficas y características relativas al drenaje</a:t>
            </a:r>
            <a:r>
              <a:rPr lang="es-ES" sz="1400" dirty="0">
                <a:latin typeface="Arial" panose="020B0604020202020204" pitchFamily="34" charset="0"/>
                <a:ea typeface="Times New Roman" panose="02020603050405020304" pitchFamily="18" charset="0"/>
              </a:rPr>
              <a:t>, especialidad médica, complicación, necesidad de cirugía, abordaje </a:t>
            </a:r>
            <a:r>
              <a:rPr lang="es-E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evolución.</a:t>
            </a:r>
            <a:endParaRPr lang="es-E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es-ES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75D0B69-E536-D0ED-F434-9513893FBF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9400825"/>
              </p:ext>
            </p:extLst>
          </p:nvPr>
        </p:nvGraphicFramePr>
        <p:xfrm>
          <a:off x="5724128" y="910164"/>
          <a:ext cx="4056112" cy="2247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03AED03-CBEC-736F-3CFE-9ABBC742C0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8224611"/>
              </p:ext>
            </p:extLst>
          </p:nvPr>
        </p:nvGraphicFramePr>
        <p:xfrm>
          <a:off x="4850860" y="1724731"/>
          <a:ext cx="1651959" cy="1023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3">
            <a:extLst>
              <a:ext uri="{FF2B5EF4-FFF2-40B4-BE49-F238E27FC236}">
                <a16:creationId xmlns:a16="http://schemas.microsoft.com/office/drawing/2014/main" id="{DEC7304F-DDFA-8912-01D2-448E074D5869}"/>
              </a:ext>
            </a:extLst>
          </p:cNvPr>
          <p:cNvSpPr txBox="1">
            <a:spLocks/>
          </p:cNvSpPr>
          <p:nvPr/>
        </p:nvSpPr>
        <p:spPr>
          <a:xfrm>
            <a:off x="138779" y="3003798"/>
            <a:ext cx="1840933" cy="1911723"/>
          </a:xfrm>
          <a:prstGeom prst="rect">
            <a:avLst/>
          </a:prstGeom>
          <a:solidFill>
            <a:schemeClr val="accent6">
              <a:alpha val="9234"/>
            </a:schemeClr>
          </a:solidFill>
          <a:ln w="12700">
            <a:solidFill>
              <a:schemeClr val="accent6"/>
            </a:solidFill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</a:rPr>
              <a:t>Las especialidades implicadas: </a:t>
            </a:r>
          </a:p>
          <a:p>
            <a:pPr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</a:rPr>
              <a:t>UCI 36%.</a:t>
            </a:r>
          </a:p>
          <a:p>
            <a:pPr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</a:rPr>
              <a:t>Neumología 25%.</a:t>
            </a:r>
          </a:p>
          <a:p>
            <a:pPr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</a:rPr>
              <a:t>Urgencias   </a:t>
            </a:r>
          </a:p>
          <a:p>
            <a:pPr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</a:rPr>
              <a:t>Cirugía tórax 12% .</a:t>
            </a:r>
          </a:p>
          <a:p>
            <a:pPr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</a:rPr>
              <a:t>Cirugía </a:t>
            </a:r>
            <a:r>
              <a:rPr lang="es-ES" sz="1200" dirty="0" err="1">
                <a:latin typeface="Arial" panose="020B0604020202020204" pitchFamily="34" charset="0"/>
                <a:ea typeface="Calibri" panose="020F0502020204030204" pitchFamily="34" charset="0"/>
              </a:rPr>
              <a:t>Gral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</a:rPr>
              <a:t> 12%.</a:t>
            </a:r>
            <a:r>
              <a:rPr lang="es-ES" sz="1200" dirty="0"/>
              <a:t> </a:t>
            </a:r>
            <a:endParaRPr lang="es-ES" sz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5">
            <a:extLst>
              <a:ext uri="{FF2B5EF4-FFF2-40B4-BE49-F238E27FC236}">
                <a16:creationId xmlns:a16="http://schemas.microsoft.com/office/drawing/2014/main" id="{B74A2F09-21B4-B950-959D-AF8F8B64F9F4}"/>
              </a:ext>
            </a:extLst>
          </p:cNvPr>
          <p:cNvSpPr txBox="1">
            <a:spLocks/>
          </p:cNvSpPr>
          <p:nvPr/>
        </p:nvSpPr>
        <p:spPr>
          <a:xfrm>
            <a:off x="4973015" y="76305"/>
            <a:ext cx="4001354" cy="670410"/>
          </a:xfrm>
          <a:prstGeom prst="rect">
            <a:avLst/>
          </a:prstGeom>
          <a:solidFill>
            <a:schemeClr val="accent6">
              <a:alpha val="9000"/>
            </a:schemeClr>
          </a:solidFill>
          <a:ln w="12700">
            <a:solidFill>
              <a:schemeClr val="accent6"/>
            </a:solidFill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Media de días: </a:t>
            </a:r>
          </a:p>
          <a:p>
            <a:pPr lvl="1" algn="just"/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Drenaje posoperatorio de 5 días. </a:t>
            </a:r>
          </a:p>
          <a:p>
            <a:pPr lvl="1" algn="just"/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Estancia hospitalaria de 16,6 días.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B34C51F-4E39-5BD4-4FD3-67EF6F687D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34"/>
          <a:stretch/>
        </p:blipFill>
        <p:spPr>
          <a:xfrm>
            <a:off x="169631" y="716730"/>
            <a:ext cx="4402369" cy="2078932"/>
          </a:xfrm>
          <a:prstGeom prst="rect">
            <a:avLst/>
          </a:prstGeom>
          <a:solidFill>
            <a:schemeClr val="accent6">
              <a:alpha val="28000"/>
            </a:schemeClr>
          </a:solidFill>
        </p:spPr>
      </p:pic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6949D17-E8E7-95E3-E154-143D1880E803}"/>
              </a:ext>
            </a:extLst>
          </p:cNvPr>
          <p:cNvSpPr txBox="1">
            <a:spLocks/>
          </p:cNvSpPr>
          <p:nvPr/>
        </p:nvSpPr>
        <p:spPr>
          <a:xfrm>
            <a:off x="4771054" y="2647702"/>
            <a:ext cx="4234167" cy="2084288"/>
          </a:xfrm>
          <a:prstGeom prst="rect">
            <a:avLst/>
          </a:prstGeom>
          <a:solidFill>
            <a:schemeClr val="accent6">
              <a:alpha val="44805"/>
            </a:schemeClr>
          </a:solidFill>
          <a:ln w="12700">
            <a:solidFill>
              <a:schemeClr val="accent6"/>
            </a:solidFill>
          </a:ln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800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CONCLUSIONES:</a:t>
            </a:r>
          </a:p>
          <a:p>
            <a:pPr marL="0" indent="0" algn="just">
              <a:buNone/>
            </a:pPr>
            <a:endParaRPr lang="es-ES" sz="18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Se requiere el entendimiento de la anatomía y de la técnica adecuada.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ES" sz="1800" dirty="0"/>
              <a:t> 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umento de morbilidad, mortalidad y tiempo de estancia hospitalaria de estos pacientes.</a:t>
            </a:r>
            <a:endParaRPr lang="es-ES" sz="1800" baseline="30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Drenajes de bajo calibre</a:t>
            </a:r>
            <a:r>
              <a:rPr lang="es-ES" sz="1800" dirty="0"/>
              <a:t> </a:t>
            </a: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contribuye a la aparición de complicaciones.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s-ES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Mejorar la formación a las especialidades implicadas.</a:t>
            </a:r>
            <a:r>
              <a:rPr lang="es-ES" sz="1800" dirty="0"/>
              <a:t> </a:t>
            </a:r>
            <a:endParaRPr lang="es-ES" sz="18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C134B35-E742-9E94-835C-88040F2194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5135500"/>
              </p:ext>
            </p:extLst>
          </p:nvPr>
        </p:nvGraphicFramePr>
        <p:xfrm>
          <a:off x="2070262" y="3003798"/>
          <a:ext cx="2736304" cy="152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9096C9C-73EC-3900-7264-E71ADCD4E1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4869082"/>
              </p:ext>
            </p:extLst>
          </p:nvPr>
        </p:nvGraphicFramePr>
        <p:xfrm>
          <a:off x="4973015" y="721742"/>
          <a:ext cx="4001354" cy="1787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{5627C38D-339A-914B-8574-1BF0AD159CB3}tf10001119</Template>
  <TotalTime>3001</TotalTime>
  <Words>274</Words>
  <Application>Microsoft Macintosh PowerPoint</Application>
  <PresentationFormat>Presentación en pantalla (16:9)</PresentationFormat>
  <Paragraphs>53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Courier New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alex agabo</cp:lastModifiedBy>
  <cp:revision>7</cp:revision>
  <dcterms:created xsi:type="dcterms:W3CDTF">2022-01-11T08:55:46Z</dcterms:created>
  <dcterms:modified xsi:type="dcterms:W3CDTF">2023-02-20T14:36:51Z</dcterms:modified>
</cp:coreProperties>
</file>