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EDD"/>
    <a:srgbClr val="FFFDB3"/>
    <a:srgbClr val="FFFC92"/>
    <a:srgbClr val="FAFBDD"/>
    <a:srgbClr val="F6F7BB"/>
    <a:srgbClr val="CCCCFF"/>
    <a:srgbClr val="D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1" d="100"/>
          <a:sy n="101" d="100"/>
        </p:scale>
        <p:origin x="516" y="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 matallana encinas" userId="af5fd9bb04ab58ae" providerId="LiveId" clId="{074BD443-42DF-44F8-8D77-6F2D3E4BFC58}"/>
    <pc:docChg chg="undo custSel modSld">
      <pc:chgData name="o matallana encinas" userId="af5fd9bb04ab58ae" providerId="LiveId" clId="{074BD443-42DF-44F8-8D77-6F2D3E4BFC58}" dt="2021-09-08T11:46:26.113" v="3085" actId="14100"/>
      <pc:docMkLst>
        <pc:docMk/>
      </pc:docMkLst>
      <pc:sldChg chg="addSp delSp modSp mod modNotesTx">
        <pc:chgData name="o matallana encinas" userId="af5fd9bb04ab58ae" providerId="LiveId" clId="{074BD443-42DF-44F8-8D77-6F2D3E4BFC58}" dt="2021-09-08T11:46:26.113" v="3085" actId="14100"/>
        <pc:sldMkLst>
          <pc:docMk/>
          <pc:sldMk cId="0" sldId="256"/>
        </pc:sldMkLst>
        <pc:spChg chg="mod">
          <ac:chgData name="o matallana encinas" userId="af5fd9bb04ab58ae" providerId="LiveId" clId="{074BD443-42DF-44F8-8D77-6F2D3E4BFC58}" dt="2021-09-08T11:25:20.772" v="2913" actId="207"/>
          <ac:spMkLst>
            <pc:docMk/>
            <pc:sldMk cId="0" sldId="256"/>
            <ac:spMk id="2" creationId="{ADC26A7E-9879-40DB-A508-9F2C7F6730C0}"/>
          </ac:spMkLst>
        </pc:spChg>
        <pc:spChg chg="del mod">
          <ac:chgData name="o matallana encinas" userId="af5fd9bb04ab58ae" providerId="LiveId" clId="{074BD443-42DF-44F8-8D77-6F2D3E4BFC58}" dt="2021-09-01T16:46:26.574" v="749" actId="478"/>
          <ac:spMkLst>
            <pc:docMk/>
            <pc:sldMk cId="0" sldId="256"/>
            <ac:spMk id="3" creationId="{B638B6E5-502D-48DA-B22B-AD19628BC03A}"/>
          </ac:spMkLst>
        </pc:spChg>
        <pc:spChg chg="mod">
          <ac:chgData name="o matallana encinas" userId="af5fd9bb04ab58ae" providerId="LiveId" clId="{074BD443-42DF-44F8-8D77-6F2D3E4BFC58}" dt="2021-09-08T11:22:39.818" v="2891" actId="113"/>
          <ac:spMkLst>
            <pc:docMk/>
            <pc:sldMk cId="0" sldId="256"/>
            <ac:spMk id="4" creationId="{E6632BE6-83AA-415B-9F07-752F69FEDC61}"/>
          </ac:spMkLst>
        </pc:spChg>
        <pc:spChg chg="mod">
          <ac:chgData name="o matallana encinas" userId="af5fd9bb04ab58ae" providerId="LiveId" clId="{074BD443-42DF-44F8-8D77-6F2D3E4BFC58}" dt="2021-09-08T11:44:22.052" v="3067" actId="1076"/>
          <ac:spMkLst>
            <pc:docMk/>
            <pc:sldMk cId="0" sldId="256"/>
            <ac:spMk id="5" creationId="{BE20EB81-FD58-4837-A7FD-930CF0151252}"/>
          </ac:spMkLst>
        </pc:spChg>
        <pc:spChg chg="add del mod">
          <ac:chgData name="o matallana encinas" userId="af5fd9bb04ab58ae" providerId="LiveId" clId="{074BD443-42DF-44F8-8D77-6F2D3E4BFC58}" dt="2021-09-03T17:07:51.781" v="1685"/>
          <ac:spMkLst>
            <pc:docMk/>
            <pc:sldMk cId="0" sldId="256"/>
            <ac:spMk id="7" creationId="{AC2E0D93-9EF4-434B-8A22-66D77F56D234}"/>
          </ac:spMkLst>
        </pc:spChg>
        <pc:spChg chg="add del mod">
          <ac:chgData name="o matallana encinas" userId="af5fd9bb04ab58ae" providerId="LiveId" clId="{074BD443-42DF-44F8-8D77-6F2D3E4BFC58}" dt="2021-09-03T17:07:51.780" v="1683" actId="478"/>
          <ac:spMkLst>
            <pc:docMk/>
            <pc:sldMk cId="0" sldId="256"/>
            <ac:spMk id="8" creationId="{DC0CAF19-CD21-4EBF-9F88-F7FECA022ADA}"/>
          </ac:spMkLst>
        </pc:spChg>
        <pc:spChg chg="add del mod">
          <ac:chgData name="o matallana encinas" userId="af5fd9bb04ab58ae" providerId="LiveId" clId="{074BD443-42DF-44F8-8D77-6F2D3E4BFC58}" dt="2021-09-03T17:07:51.781" v="1687"/>
          <ac:spMkLst>
            <pc:docMk/>
            <pc:sldMk cId="0" sldId="256"/>
            <ac:spMk id="9" creationId="{37B0B26A-FDE7-4E41-9BE7-2D54E1D14821}"/>
          </ac:spMkLst>
        </pc:spChg>
        <pc:spChg chg="add del mod">
          <ac:chgData name="o matallana encinas" userId="af5fd9bb04ab58ae" providerId="LiveId" clId="{074BD443-42DF-44F8-8D77-6F2D3E4BFC58}" dt="2021-09-01T16:40:20.031" v="743" actId="478"/>
          <ac:spMkLst>
            <pc:docMk/>
            <pc:sldMk cId="0" sldId="256"/>
            <ac:spMk id="10" creationId="{48091A19-90DB-49D7-8241-D3F7150D6254}"/>
          </ac:spMkLst>
        </pc:spChg>
        <pc:spChg chg="add del mod">
          <ac:chgData name="o matallana encinas" userId="af5fd9bb04ab58ae" providerId="LiveId" clId="{074BD443-42DF-44F8-8D77-6F2D3E4BFC58}" dt="2021-09-01T16:36:16.593" v="447"/>
          <ac:spMkLst>
            <pc:docMk/>
            <pc:sldMk cId="0" sldId="256"/>
            <ac:spMk id="11" creationId="{CA470482-F38E-4889-A8EA-DCF7AACB53A3}"/>
          </ac:spMkLst>
        </pc:spChg>
        <pc:spChg chg="add del mod">
          <ac:chgData name="o matallana encinas" userId="af5fd9bb04ab58ae" providerId="LiveId" clId="{074BD443-42DF-44F8-8D77-6F2D3E4BFC58}" dt="2021-09-01T16:51:47.346" v="805" actId="478"/>
          <ac:spMkLst>
            <pc:docMk/>
            <pc:sldMk cId="0" sldId="256"/>
            <ac:spMk id="12" creationId="{55EF12C1-FAEC-4238-BC94-9E061E31680C}"/>
          </ac:spMkLst>
        </pc:spChg>
        <pc:spChg chg="add mod">
          <ac:chgData name="o matallana encinas" userId="af5fd9bb04ab58ae" providerId="LiveId" clId="{074BD443-42DF-44F8-8D77-6F2D3E4BFC58}" dt="2021-09-08T11:23:03.638" v="2894" actId="20577"/>
          <ac:spMkLst>
            <pc:docMk/>
            <pc:sldMk cId="0" sldId="256"/>
            <ac:spMk id="14" creationId="{4F05E9CF-0172-4C32-B997-6DBD5D8DE12C}"/>
          </ac:spMkLst>
        </pc:spChg>
        <pc:spChg chg="add del mod">
          <ac:chgData name="o matallana encinas" userId="af5fd9bb04ab58ae" providerId="LiveId" clId="{074BD443-42DF-44F8-8D77-6F2D3E4BFC58}" dt="2021-09-03T16:59:33.853" v="1185" actId="478"/>
          <ac:spMkLst>
            <pc:docMk/>
            <pc:sldMk cId="0" sldId="256"/>
            <ac:spMk id="17" creationId="{AC8DF2FD-B7D3-4627-972A-AC39EA3987A8}"/>
          </ac:spMkLst>
        </pc:spChg>
        <pc:spChg chg="add mod">
          <ac:chgData name="o matallana encinas" userId="af5fd9bb04ab58ae" providerId="LiveId" clId="{074BD443-42DF-44F8-8D77-6F2D3E4BFC58}" dt="2021-09-08T11:22:42.293" v="2892" actId="113"/>
          <ac:spMkLst>
            <pc:docMk/>
            <pc:sldMk cId="0" sldId="256"/>
            <ac:spMk id="19" creationId="{25168C03-3837-4BE9-8FAA-3DB049C49B67}"/>
          </ac:spMkLst>
        </pc:spChg>
        <pc:spChg chg="add mod">
          <ac:chgData name="o matallana encinas" userId="af5fd9bb04ab58ae" providerId="LiveId" clId="{074BD443-42DF-44F8-8D77-6F2D3E4BFC58}" dt="2021-09-08T11:44:28.071" v="3068" actId="1076"/>
          <ac:spMkLst>
            <pc:docMk/>
            <pc:sldMk cId="0" sldId="256"/>
            <ac:spMk id="21" creationId="{0E2A983B-736E-422B-8392-5B455154A150}"/>
          </ac:spMkLst>
        </pc:spChg>
        <pc:graphicFrameChg chg="add del mod modGraphic">
          <ac:chgData name="o matallana encinas" userId="af5fd9bb04ab58ae" providerId="LiveId" clId="{074BD443-42DF-44F8-8D77-6F2D3E4BFC58}" dt="2021-09-08T11:42:45.556" v="3061" actId="1076"/>
          <ac:graphicFrameMkLst>
            <pc:docMk/>
            <pc:sldMk cId="0" sldId="256"/>
            <ac:graphicFrameMk id="15" creationId="{8D46F372-5AF5-44C2-9D7F-B75EA5281D0F}"/>
          </ac:graphicFrameMkLst>
        </pc:graphicFrameChg>
        <pc:graphicFrameChg chg="add del mod modGraphic">
          <ac:chgData name="o matallana encinas" userId="af5fd9bb04ab58ae" providerId="LiveId" clId="{074BD443-42DF-44F8-8D77-6F2D3E4BFC58}" dt="2021-09-03T18:59:34.603" v="2409" actId="1036"/>
          <ac:graphicFrameMkLst>
            <pc:docMk/>
            <pc:sldMk cId="0" sldId="256"/>
            <ac:graphicFrameMk id="18" creationId="{6B3079DC-C4E6-415B-A4AE-03E6BE957552}"/>
          </ac:graphicFrameMkLst>
        </pc:graphicFrameChg>
        <pc:graphicFrameChg chg="add mod modGraphic">
          <ac:chgData name="o matallana encinas" userId="af5fd9bb04ab58ae" providerId="LiveId" clId="{074BD443-42DF-44F8-8D77-6F2D3E4BFC58}" dt="2021-09-08T11:46:04.963" v="3082"/>
          <ac:graphicFrameMkLst>
            <pc:docMk/>
            <pc:sldMk cId="0" sldId="256"/>
            <ac:graphicFrameMk id="20" creationId="{A24DDC0C-4FBA-400B-A991-260C2D7EF118}"/>
          </ac:graphicFrameMkLst>
        </pc:graphicFrameChg>
        <pc:picChg chg="add mod">
          <ac:chgData name="o matallana encinas" userId="af5fd9bb04ab58ae" providerId="LiveId" clId="{074BD443-42DF-44F8-8D77-6F2D3E4BFC58}" dt="2021-09-03T18:52:00.492" v="2274" actId="14100"/>
          <ac:picMkLst>
            <pc:docMk/>
            <pc:sldMk cId="0" sldId="256"/>
            <ac:picMk id="1026" creationId="{DEA04DCF-8594-4197-91AA-82F818E32C17}"/>
          </ac:picMkLst>
        </pc:picChg>
        <pc:picChg chg="add mod">
          <ac:chgData name="o matallana encinas" userId="af5fd9bb04ab58ae" providerId="LiveId" clId="{074BD443-42DF-44F8-8D77-6F2D3E4BFC58}" dt="2021-09-08T11:46:26.113" v="3085" actId="14100"/>
          <ac:picMkLst>
            <pc:docMk/>
            <pc:sldMk cId="0" sldId="256"/>
            <ac:picMk id="1028" creationId="{FED63723-3D95-4E55-8171-7174257678FA}"/>
          </ac:picMkLst>
        </pc:picChg>
      </pc:sldChg>
      <pc:sldChg chg="addSp delSp modSp mod">
        <pc:chgData name="o matallana encinas" userId="af5fd9bb04ab58ae" providerId="LiveId" clId="{074BD443-42DF-44F8-8D77-6F2D3E4BFC58}" dt="2021-09-08T11:45:23.997" v="3080" actId="1076"/>
        <pc:sldMkLst>
          <pc:docMk/>
          <pc:sldMk cId="0" sldId="257"/>
        </pc:sldMkLst>
        <pc:spChg chg="del mod">
          <ac:chgData name="o matallana encinas" userId="af5fd9bb04ab58ae" providerId="LiveId" clId="{074BD443-42DF-44F8-8D77-6F2D3E4BFC58}" dt="2021-09-03T18:35:15.710" v="2155" actId="478"/>
          <ac:spMkLst>
            <pc:docMk/>
            <pc:sldMk cId="0" sldId="257"/>
            <ac:spMk id="9" creationId="{902B58A0-8802-4484-BB6A-A00D829D2DD0}"/>
          </ac:spMkLst>
        </pc:spChg>
        <pc:spChg chg="del mod">
          <ac:chgData name="o matallana encinas" userId="af5fd9bb04ab58ae" providerId="LiveId" clId="{074BD443-42DF-44F8-8D77-6F2D3E4BFC58}" dt="2021-09-03T18:35:10.907" v="2152" actId="478"/>
          <ac:spMkLst>
            <pc:docMk/>
            <pc:sldMk cId="0" sldId="257"/>
            <ac:spMk id="10" creationId="{97437475-67FA-4671-937F-B9347A5B28B4}"/>
          </ac:spMkLst>
        </pc:spChg>
        <pc:spChg chg="del mod">
          <ac:chgData name="o matallana encinas" userId="af5fd9bb04ab58ae" providerId="LiveId" clId="{074BD443-42DF-44F8-8D77-6F2D3E4BFC58}" dt="2021-09-03T18:37:06.791" v="2177" actId="478"/>
          <ac:spMkLst>
            <pc:docMk/>
            <pc:sldMk cId="0" sldId="257"/>
            <ac:spMk id="11" creationId="{2A14D97A-12AC-4D82-9FB8-A6D6549307A4}"/>
          </ac:spMkLst>
        </pc:spChg>
        <pc:spChg chg="del mod">
          <ac:chgData name="o matallana encinas" userId="af5fd9bb04ab58ae" providerId="LiveId" clId="{074BD443-42DF-44F8-8D77-6F2D3E4BFC58}" dt="2021-09-01T16:47:49.414" v="771" actId="478"/>
          <ac:spMkLst>
            <pc:docMk/>
            <pc:sldMk cId="0" sldId="257"/>
            <ac:spMk id="12" creationId="{BCCD67FA-1EE9-4CBF-899D-C543296B0D90}"/>
          </ac:spMkLst>
        </pc:spChg>
        <pc:spChg chg="add del mod">
          <ac:chgData name="o matallana encinas" userId="af5fd9bb04ab58ae" providerId="LiveId" clId="{074BD443-42DF-44F8-8D77-6F2D3E4BFC58}" dt="2021-09-03T19:06:02.822" v="2576" actId="478"/>
          <ac:spMkLst>
            <pc:docMk/>
            <pc:sldMk cId="0" sldId="257"/>
            <ac:spMk id="13" creationId="{C1123822-D3A1-4325-A82B-944F5A99D646}"/>
          </ac:spMkLst>
        </pc:spChg>
        <pc:spChg chg="add del">
          <ac:chgData name="o matallana encinas" userId="af5fd9bb04ab58ae" providerId="LiveId" clId="{074BD443-42DF-44F8-8D77-6F2D3E4BFC58}" dt="2021-09-01T16:23:38.654" v="207" actId="478"/>
          <ac:spMkLst>
            <pc:docMk/>
            <pc:sldMk cId="0" sldId="257"/>
            <ac:spMk id="15" creationId="{C3C60513-D022-4978-9C90-F95A40488DAF}"/>
          </ac:spMkLst>
        </pc:spChg>
        <pc:spChg chg="add del mod">
          <ac:chgData name="o matallana encinas" userId="af5fd9bb04ab58ae" providerId="LiveId" clId="{074BD443-42DF-44F8-8D77-6F2D3E4BFC58}" dt="2021-09-08T11:21:30.088" v="2874" actId="478"/>
          <ac:spMkLst>
            <pc:docMk/>
            <pc:sldMk cId="0" sldId="257"/>
            <ac:spMk id="16" creationId="{E4684621-C557-4B20-A025-3639F440C703}"/>
          </ac:spMkLst>
        </pc:spChg>
        <pc:spChg chg="add del mod">
          <ac:chgData name="o matallana encinas" userId="af5fd9bb04ab58ae" providerId="LiveId" clId="{074BD443-42DF-44F8-8D77-6F2D3E4BFC58}" dt="2021-09-03T19:38:07.772" v="2793" actId="478"/>
          <ac:spMkLst>
            <pc:docMk/>
            <pc:sldMk cId="0" sldId="257"/>
            <ac:spMk id="17" creationId="{308FCE87-D422-4178-AADF-42C7CC900A94}"/>
          </ac:spMkLst>
        </pc:spChg>
        <pc:spChg chg="add del mod">
          <ac:chgData name="o matallana encinas" userId="af5fd9bb04ab58ae" providerId="LiveId" clId="{074BD443-42DF-44F8-8D77-6F2D3E4BFC58}" dt="2021-09-03T18:35:19.275" v="2158"/>
          <ac:spMkLst>
            <pc:docMk/>
            <pc:sldMk cId="0" sldId="257"/>
            <ac:spMk id="19" creationId="{79021D4E-654D-4FE0-A27E-2C21D187A62F}"/>
          </ac:spMkLst>
        </pc:spChg>
        <pc:spChg chg="add del mod">
          <ac:chgData name="o matallana encinas" userId="af5fd9bb04ab58ae" providerId="LiveId" clId="{074BD443-42DF-44F8-8D77-6F2D3E4BFC58}" dt="2021-09-01T16:51:05.755" v="797"/>
          <ac:spMkLst>
            <pc:docMk/>
            <pc:sldMk cId="0" sldId="257"/>
            <ac:spMk id="20" creationId="{C51C22FF-5230-4888-B475-90D338995F22}"/>
          </ac:spMkLst>
        </pc:spChg>
        <pc:spChg chg="add del mod">
          <ac:chgData name="o matallana encinas" userId="af5fd9bb04ab58ae" providerId="LiveId" clId="{074BD443-42DF-44F8-8D77-6F2D3E4BFC58}" dt="2021-09-03T18:35:10.908" v="2154"/>
          <ac:spMkLst>
            <pc:docMk/>
            <pc:sldMk cId="0" sldId="257"/>
            <ac:spMk id="21" creationId="{6BE98AB1-8EBB-4B5E-ABD2-656FC1FD2AB6}"/>
          </ac:spMkLst>
        </pc:spChg>
        <pc:spChg chg="add del mod">
          <ac:chgData name="o matallana encinas" userId="af5fd9bb04ab58ae" providerId="LiveId" clId="{074BD443-42DF-44F8-8D77-6F2D3E4BFC58}" dt="2021-09-08T11:21:11.996" v="2864" actId="478"/>
          <ac:spMkLst>
            <pc:docMk/>
            <pc:sldMk cId="0" sldId="257"/>
            <ac:spMk id="22" creationId="{6429D8F1-E7D2-4438-AFCF-ADA165CDF01E}"/>
          </ac:spMkLst>
        </pc:spChg>
        <pc:spChg chg="add del mod">
          <ac:chgData name="o matallana encinas" userId="af5fd9bb04ab58ae" providerId="LiveId" clId="{074BD443-42DF-44F8-8D77-6F2D3E4BFC58}" dt="2021-09-08T11:21:14.057" v="2865" actId="478"/>
          <ac:spMkLst>
            <pc:docMk/>
            <pc:sldMk cId="0" sldId="257"/>
            <ac:spMk id="24" creationId="{35DEFEAC-3E2A-43C7-936E-2352BEDA2826}"/>
          </ac:spMkLst>
        </pc:spChg>
        <pc:spChg chg="add mod">
          <ac:chgData name="o matallana encinas" userId="af5fd9bb04ab58ae" providerId="LiveId" clId="{074BD443-42DF-44F8-8D77-6F2D3E4BFC58}" dt="2021-09-08T11:45:19.955" v="3079" actId="1076"/>
          <ac:spMkLst>
            <pc:docMk/>
            <pc:sldMk cId="0" sldId="257"/>
            <ac:spMk id="25" creationId="{A8D2690F-F2D1-405C-8AB5-7B7DB2E9F23D}"/>
          </ac:spMkLst>
        </pc:spChg>
        <pc:spChg chg="add del mod">
          <ac:chgData name="o matallana encinas" userId="af5fd9bb04ab58ae" providerId="LiveId" clId="{074BD443-42DF-44F8-8D77-6F2D3E4BFC58}" dt="2021-09-03T19:01:17.062" v="2428" actId="478"/>
          <ac:spMkLst>
            <pc:docMk/>
            <pc:sldMk cId="0" sldId="257"/>
            <ac:spMk id="26" creationId="{941A81D2-3D51-4DCC-AC64-0939C38FF070}"/>
          </ac:spMkLst>
        </pc:spChg>
        <pc:spChg chg="add del mod">
          <ac:chgData name="o matallana encinas" userId="af5fd9bb04ab58ae" providerId="LiveId" clId="{074BD443-42DF-44F8-8D77-6F2D3E4BFC58}" dt="2021-09-08T11:21:05.043" v="2863" actId="478"/>
          <ac:spMkLst>
            <pc:docMk/>
            <pc:sldMk cId="0" sldId="257"/>
            <ac:spMk id="35" creationId="{8BE47C64-81EE-4E9F-B9AD-2A5D65BB61F0}"/>
          </ac:spMkLst>
        </pc:spChg>
        <pc:spChg chg="add mod">
          <ac:chgData name="o matallana encinas" userId="af5fd9bb04ab58ae" providerId="LiveId" clId="{074BD443-42DF-44F8-8D77-6F2D3E4BFC58}" dt="2021-09-08T11:44:12.856" v="3066" actId="1076"/>
          <ac:spMkLst>
            <pc:docMk/>
            <pc:sldMk cId="0" sldId="257"/>
            <ac:spMk id="39" creationId="{BD7345ED-70A9-4153-8A35-EF34B04FB5F8}"/>
          </ac:spMkLst>
        </pc:spChg>
        <pc:graphicFrameChg chg="add del mod modGraphic">
          <ac:chgData name="o matallana encinas" userId="af5fd9bb04ab58ae" providerId="LiveId" clId="{074BD443-42DF-44F8-8D77-6F2D3E4BFC58}" dt="2021-09-01T16:22:45.654" v="199" actId="478"/>
          <ac:graphicFrameMkLst>
            <pc:docMk/>
            <pc:sldMk cId="0" sldId="257"/>
            <ac:graphicFrameMk id="14" creationId="{BA078399-785E-4213-85C9-0145C40728E3}"/>
          </ac:graphicFrameMkLst>
        </pc:graphicFrameChg>
        <pc:graphicFrameChg chg="add mod modGraphic">
          <ac:chgData name="o matallana encinas" userId="af5fd9bb04ab58ae" providerId="LiveId" clId="{074BD443-42DF-44F8-8D77-6F2D3E4BFC58}" dt="2021-09-08T11:45:16.764" v="3078" actId="1076"/>
          <ac:graphicFrameMkLst>
            <pc:docMk/>
            <pc:sldMk cId="0" sldId="257"/>
            <ac:graphicFrameMk id="27" creationId="{39D2C755-7FD8-4C11-BE1D-1F836A2D780B}"/>
          </ac:graphicFrameMkLst>
        </pc:graphicFrameChg>
        <pc:graphicFrameChg chg="add del mod modGraphic">
          <ac:chgData name="o matallana encinas" userId="af5fd9bb04ab58ae" providerId="LiveId" clId="{074BD443-42DF-44F8-8D77-6F2D3E4BFC58}" dt="2021-09-08T11:21:27.994" v="2873" actId="478"/>
          <ac:graphicFrameMkLst>
            <pc:docMk/>
            <pc:sldMk cId="0" sldId="257"/>
            <ac:graphicFrameMk id="28" creationId="{FA5AA00F-17AB-4D19-8251-B38BB687A328}"/>
          </ac:graphicFrameMkLst>
        </pc:graphicFrameChg>
        <pc:graphicFrameChg chg="add mod modGraphic">
          <ac:chgData name="o matallana encinas" userId="af5fd9bb04ab58ae" providerId="LiveId" clId="{074BD443-42DF-44F8-8D77-6F2D3E4BFC58}" dt="2021-09-08T11:43:04.024" v="3062" actId="122"/>
          <ac:graphicFrameMkLst>
            <pc:docMk/>
            <pc:sldMk cId="0" sldId="257"/>
            <ac:graphicFrameMk id="36" creationId="{0401F4E2-AC49-47F1-A0CF-4DCF403AFB25}"/>
          </ac:graphicFrameMkLst>
        </pc:graphicFrameChg>
        <pc:picChg chg="add del mod modCrop">
          <ac:chgData name="o matallana encinas" userId="af5fd9bb04ab58ae" providerId="LiveId" clId="{074BD443-42DF-44F8-8D77-6F2D3E4BFC58}" dt="2021-09-03T19:15:20.050" v="2646" actId="478"/>
          <ac:picMkLst>
            <pc:docMk/>
            <pc:sldMk cId="0" sldId="257"/>
            <ac:picMk id="30" creationId="{85F60BBE-7C89-4C3B-990D-D2467E4333B8}"/>
          </ac:picMkLst>
        </pc:picChg>
        <pc:picChg chg="add mod modCrop">
          <ac:chgData name="o matallana encinas" userId="af5fd9bb04ab58ae" providerId="LiveId" clId="{074BD443-42DF-44F8-8D77-6F2D3E4BFC58}" dt="2021-09-08T11:41:48.702" v="3050" actId="14100"/>
          <ac:picMkLst>
            <pc:docMk/>
            <pc:sldMk cId="0" sldId="257"/>
            <ac:picMk id="32" creationId="{B3BB01EC-68A6-4ABE-BE38-D77A8D243F50}"/>
          </ac:picMkLst>
        </pc:picChg>
        <pc:picChg chg="add mod modCrop">
          <ac:chgData name="o matallana encinas" userId="af5fd9bb04ab58ae" providerId="LiveId" clId="{074BD443-42DF-44F8-8D77-6F2D3E4BFC58}" dt="2021-09-08T11:41:58.119" v="3053" actId="14100"/>
          <ac:picMkLst>
            <pc:docMk/>
            <pc:sldMk cId="0" sldId="257"/>
            <ac:picMk id="34" creationId="{BF401D38-B3D7-46CC-B54A-F1433878B275}"/>
          </ac:picMkLst>
        </pc:picChg>
        <pc:picChg chg="add mod">
          <ac:chgData name="o matallana encinas" userId="af5fd9bb04ab58ae" providerId="LiveId" clId="{074BD443-42DF-44F8-8D77-6F2D3E4BFC58}" dt="2021-09-08T11:45:23.997" v="3080" actId="1076"/>
          <ac:picMkLst>
            <pc:docMk/>
            <pc:sldMk cId="0" sldId="257"/>
            <ac:picMk id="2050" creationId="{FC0542EA-6DA0-4641-84AA-E2FFA36A06D7}"/>
          </ac:picMkLst>
        </pc:picChg>
        <pc:picChg chg="add del mod">
          <ac:chgData name="o matallana encinas" userId="af5fd9bb04ab58ae" providerId="LiveId" clId="{074BD443-42DF-44F8-8D77-6F2D3E4BFC58}" dt="2021-09-03T19:08:54.136" v="2596" actId="478"/>
          <ac:picMkLst>
            <pc:docMk/>
            <pc:sldMk cId="0" sldId="257"/>
            <ac:picMk id="2052" creationId="{5FE6BEB1-BDC3-40B0-9BAA-FEECF00F28B8}"/>
          </ac:picMkLst>
        </pc:picChg>
      </pc:sldChg>
    </pc:docChg>
  </pc:docChgLst>
  <pc:docChgLst>
    <pc:chgData name="o matallana encinas" userId="af5fd9bb04ab58ae" providerId="LiveId" clId="{C314BCC1-552F-42A0-A125-26A376801052}"/>
    <pc:docChg chg="undo custSel modSld">
      <pc:chgData name="o matallana encinas" userId="af5fd9bb04ab58ae" providerId="LiveId" clId="{C314BCC1-552F-42A0-A125-26A376801052}" dt="2021-09-09T12:53:05.534" v="15" actId="6549"/>
      <pc:docMkLst>
        <pc:docMk/>
      </pc:docMkLst>
      <pc:sldChg chg="modSp mod">
        <pc:chgData name="o matallana encinas" userId="af5fd9bb04ab58ae" providerId="LiveId" clId="{C314BCC1-552F-42A0-A125-26A376801052}" dt="2021-09-09T12:53:05.534" v="15" actId="6549"/>
        <pc:sldMkLst>
          <pc:docMk/>
          <pc:sldMk cId="0" sldId="256"/>
        </pc:sldMkLst>
        <pc:spChg chg="mod">
          <ac:chgData name="o matallana encinas" userId="af5fd9bb04ab58ae" providerId="LiveId" clId="{C314BCC1-552F-42A0-A125-26A376801052}" dt="2021-09-09T12:53:05.534" v="15" actId="6549"/>
          <ac:spMkLst>
            <pc:docMk/>
            <pc:sldMk cId="0" sldId="256"/>
            <ac:spMk id="2" creationId="{ADC26A7E-9879-40DB-A508-9F2C7F6730C0}"/>
          </ac:spMkLst>
        </pc:spChg>
        <pc:spChg chg="mod">
          <ac:chgData name="o matallana encinas" userId="af5fd9bb04ab58ae" providerId="LiveId" clId="{C314BCC1-552F-42A0-A125-26A376801052}" dt="2021-09-09T12:51:04.843" v="3" actId="115"/>
          <ac:spMkLst>
            <pc:docMk/>
            <pc:sldMk cId="0" sldId="256"/>
            <ac:spMk id="14" creationId="{4F05E9CF-0172-4C32-B997-6DBD5D8DE12C}"/>
          </ac:spMkLst>
        </pc:spChg>
      </pc:sldChg>
      <pc:sldChg chg="modSp mod">
        <pc:chgData name="o matallana encinas" userId="af5fd9bb04ab58ae" providerId="LiveId" clId="{C314BCC1-552F-42A0-A125-26A376801052}" dt="2021-09-09T12:52:39.640" v="14" actId="1037"/>
        <pc:sldMkLst>
          <pc:docMk/>
          <pc:sldMk cId="0" sldId="257"/>
        </pc:sldMkLst>
        <pc:spChg chg="mod">
          <ac:chgData name="o matallana encinas" userId="af5fd9bb04ab58ae" providerId="LiveId" clId="{C314BCC1-552F-42A0-A125-26A376801052}" dt="2021-09-08T13:35:21.482" v="2" actId="1076"/>
          <ac:spMkLst>
            <pc:docMk/>
            <pc:sldMk cId="0" sldId="257"/>
            <ac:spMk id="39" creationId="{BD7345ED-70A9-4153-8A35-EF34B04FB5F8}"/>
          </ac:spMkLst>
        </pc:spChg>
        <pc:graphicFrameChg chg="mod modGraphic">
          <ac:chgData name="o matallana encinas" userId="af5fd9bb04ab58ae" providerId="LiveId" clId="{C314BCC1-552F-42A0-A125-26A376801052}" dt="2021-09-09T12:52:39.640" v="14" actId="1037"/>
          <ac:graphicFrameMkLst>
            <pc:docMk/>
            <pc:sldMk cId="0" sldId="257"/>
            <ac:graphicFrameMk id="36" creationId="{0401F4E2-AC49-47F1-A0CF-4DCF403AFB25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657EFE-5C24-41EF-BC58-22E98931494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D7CAFE-DD63-44A5-9424-F35B92379D5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6075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JACINTO DETRÁS DE SANTI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D7CAFE-DD63-44A5-9424-F35B92379D51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0605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C26A7E-9879-40DB-A508-9F2C7F6730C0}"/>
              </a:ext>
            </a:extLst>
          </p:cNvPr>
          <p:cNvSpPr txBox="1"/>
          <p:nvPr/>
        </p:nvSpPr>
        <p:spPr>
          <a:xfrm>
            <a:off x="89756" y="73077"/>
            <a:ext cx="8964488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FACTORES ASOCIADOS CON LA ADECUACIÓN DEL TRATAMIENTO BRONCODILATADOR A LAS GUÍAS CLÍNICAS EN PACIENTES EPOC</a:t>
            </a:r>
            <a:r>
              <a:rPr lang="es-ES" sz="2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6632BE6-83AA-415B-9F07-752F69FEDC61}"/>
              </a:ext>
            </a:extLst>
          </p:cNvPr>
          <p:cNvSpPr txBox="1"/>
          <p:nvPr/>
        </p:nvSpPr>
        <p:spPr>
          <a:xfrm>
            <a:off x="348221" y="2739443"/>
            <a:ext cx="129795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E20EB81-FD58-4837-A7FD-930CF0151252}"/>
              </a:ext>
            </a:extLst>
          </p:cNvPr>
          <p:cNvSpPr txBox="1"/>
          <p:nvPr/>
        </p:nvSpPr>
        <p:spPr>
          <a:xfrm>
            <a:off x="153258" y="1465352"/>
            <a:ext cx="1567426" cy="307777"/>
          </a:xfrm>
          <a:prstGeom prst="rect">
            <a:avLst/>
          </a:prstGeom>
          <a:solidFill>
            <a:srgbClr val="FFFED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F05E9CF-0172-4C32-B997-6DBD5D8DE12C}"/>
              </a:ext>
            </a:extLst>
          </p:cNvPr>
          <p:cNvSpPr txBox="1"/>
          <p:nvPr/>
        </p:nvSpPr>
        <p:spPr>
          <a:xfrm>
            <a:off x="-64141" y="838470"/>
            <a:ext cx="9272282" cy="7848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00" u="sng" dirty="0">
                <a:solidFill>
                  <a:srgbClr val="D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 Matallana Encinas</a:t>
            </a:r>
            <a:r>
              <a:rPr lang="es-ES" sz="900" dirty="0">
                <a:solidFill>
                  <a:srgbClr val="D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M.C. García </a:t>
            </a:r>
            <a:r>
              <a:rPr lang="es-ES" sz="900" dirty="0" err="1">
                <a:solidFill>
                  <a:srgbClr val="D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García</a:t>
            </a:r>
            <a:r>
              <a:rPr lang="es-ES" sz="900" dirty="0">
                <a:solidFill>
                  <a:srgbClr val="D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L.M. Sierra Murillo, S. Hernández Gómez, J. Hernández </a:t>
            </a:r>
            <a:r>
              <a:rPr lang="es-ES" sz="900" dirty="0" err="1">
                <a:solidFill>
                  <a:srgbClr val="D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Borje</a:t>
            </a:r>
            <a:r>
              <a:rPr lang="es-ES" sz="900" dirty="0">
                <a:solidFill>
                  <a:srgbClr val="D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J.A. Gutiérrez Lara, M. Benítez-Cano Gamonoso, </a:t>
            </a:r>
          </a:p>
          <a:p>
            <a:pPr algn="ctr"/>
            <a:r>
              <a:rPr lang="es-ES" sz="900" dirty="0">
                <a:solidFill>
                  <a:srgbClr val="D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M.T Gómez Vizcaíno, </a:t>
            </a:r>
            <a:r>
              <a:rPr lang="es-ES" sz="900" dirty="0" err="1">
                <a:solidFill>
                  <a:srgbClr val="D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P.Iñigo</a:t>
            </a:r>
            <a:r>
              <a:rPr lang="es-ES" sz="900" dirty="0">
                <a:solidFill>
                  <a:srgbClr val="D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Naranjo, F.L. Márquez Pérez.</a:t>
            </a:r>
          </a:p>
          <a:p>
            <a:pPr algn="ctr"/>
            <a:endParaRPr lang="es-ES" sz="900" dirty="0">
              <a:solidFill>
                <a:srgbClr val="D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900" dirty="0">
                <a:solidFill>
                  <a:srgbClr val="D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 de Neumología, Hospital Universitario de Badajoz. </a:t>
            </a:r>
          </a:p>
          <a:p>
            <a:pPr algn="ctr"/>
            <a:endParaRPr lang="es-ES" sz="9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8D46F372-5AF5-44C2-9D7F-B75EA5281D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420647"/>
              </p:ext>
            </p:extLst>
          </p:nvPr>
        </p:nvGraphicFramePr>
        <p:xfrm>
          <a:off x="1839227" y="1555279"/>
          <a:ext cx="7002524" cy="85725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7002524">
                  <a:extLst>
                    <a:ext uri="{9D8B030D-6E8A-4147-A177-3AD203B41FA5}">
                      <a16:colId xmlns:a16="http://schemas.microsoft.com/office/drawing/2014/main" val="3895627797"/>
                    </a:ext>
                  </a:extLst>
                </a:gridCol>
              </a:tblGrid>
              <a:tr h="695263">
                <a:tc>
                  <a:txBody>
                    <a:bodyPr/>
                    <a:lstStyle/>
                    <a:p>
                      <a:pPr algn="just"/>
                      <a:r>
                        <a:rPr lang="es-ES" sz="11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baja adherencia a las guías clínicas en la EPOC es frecuente, siendo la infra o </a:t>
                      </a:r>
                      <a:r>
                        <a:rPr lang="es-ES" sz="11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sobreprescripción</a:t>
                      </a:r>
                      <a:r>
                        <a:rPr lang="es-ES" sz="11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 broncodilatadores (</a:t>
                      </a:r>
                      <a:r>
                        <a:rPr lang="es-ES" sz="11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BDs</a:t>
                      </a:r>
                      <a:r>
                        <a:rPr lang="es-ES" sz="11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la causa principal de un tratamiento inadecuado. </a:t>
                      </a:r>
                    </a:p>
                    <a:p>
                      <a:pPr algn="just"/>
                      <a:endParaRPr lang="es-ES" sz="11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es-ES" sz="11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Existen discrepancias entre las recomendaciones establecidas por las guías clínicas y el tratamiento broncodilatador empleado, principalmente en relación con la sobreutilización de los corticoides inhalados</a:t>
                      </a:r>
                      <a:r>
                        <a:rPr lang="es-ES" sz="105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E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64967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6B3079DC-C4E6-415B-A4AE-03E6BE9575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315312"/>
              </p:ext>
            </p:extLst>
          </p:nvPr>
        </p:nvGraphicFramePr>
        <p:xfrm>
          <a:off x="1839227" y="2687635"/>
          <a:ext cx="7002524" cy="532187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7002524">
                  <a:extLst>
                    <a:ext uri="{9D8B030D-6E8A-4147-A177-3AD203B41FA5}">
                      <a16:colId xmlns:a16="http://schemas.microsoft.com/office/drawing/2014/main" val="3895627797"/>
                    </a:ext>
                  </a:extLst>
                </a:gridCol>
              </a:tblGrid>
              <a:tr h="532187">
                <a:tc>
                  <a:txBody>
                    <a:bodyPr/>
                    <a:lstStyle/>
                    <a:p>
                      <a:pPr algn="just"/>
                      <a:r>
                        <a:rPr lang="es-ES" sz="11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Estudio transversal de pacientes diagnosticados de EPOC realizado desde Marzo 2016 a Noviembre 2018, registrándose la adecuación del tratamiento broncodilatador al nivel de gravedad de la EPOC mediante entrevista personal, además de la adherencia al mismo, entre otras variables.  </a:t>
                      </a:r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6496731"/>
                  </a:ext>
                </a:extLst>
              </a:tr>
            </a:tbl>
          </a:graphicData>
        </a:graphic>
      </p:graphicFrame>
      <p:sp>
        <p:nvSpPr>
          <p:cNvPr id="19" name="CuadroTexto 18">
            <a:extLst>
              <a:ext uri="{FF2B5EF4-FFF2-40B4-BE49-F238E27FC236}">
                <a16:creationId xmlns:a16="http://schemas.microsoft.com/office/drawing/2014/main" id="{25168C03-3837-4BE9-8FAA-3DB049C49B67}"/>
              </a:ext>
            </a:extLst>
          </p:cNvPr>
          <p:cNvSpPr txBox="1"/>
          <p:nvPr/>
        </p:nvSpPr>
        <p:spPr>
          <a:xfrm>
            <a:off x="254977" y="3637432"/>
            <a:ext cx="1394631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graphicFrame>
        <p:nvGraphicFramePr>
          <p:cNvPr id="20" name="Tabla 20">
            <a:extLst>
              <a:ext uri="{FF2B5EF4-FFF2-40B4-BE49-F238E27FC236}">
                <a16:creationId xmlns:a16="http://schemas.microsoft.com/office/drawing/2014/main" id="{A24DDC0C-4FBA-400B-A991-260C2D7EF1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133920"/>
              </p:ext>
            </p:extLst>
          </p:nvPr>
        </p:nvGraphicFramePr>
        <p:xfrm>
          <a:off x="3094739" y="3375680"/>
          <a:ext cx="5129199" cy="169474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709733">
                  <a:extLst>
                    <a:ext uri="{9D8B030D-6E8A-4147-A177-3AD203B41FA5}">
                      <a16:colId xmlns:a16="http://schemas.microsoft.com/office/drawing/2014/main" val="1419280809"/>
                    </a:ext>
                  </a:extLst>
                </a:gridCol>
                <a:gridCol w="1709733">
                  <a:extLst>
                    <a:ext uri="{9D8B030D-6E8A-4147-A177-3AD203B41FA5}">
                      <a16:colId xmlns:a16="http://schemas.microsoft.com/office/drawing/2014/main" val="2728895539"/>
                    </a:ext>
                  </a:extLst>
                </a:gridCol>
                <a:gridCol w="1709733">
                  <a:extLst>
                    <a:ext uri="{9D8B030D-6E8A-4147-A177-3AD203B41FA5}">
                      <a16:colId xmlns:a16="http://schemas.microsoft.com/office/drawing/2014/main" val="3571133368"/>
                    </a:ext>
                  </a:extLst>
                </a:gridCol>
              </a:tblGrid>
              <a:tr h="671575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sz="11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87,2% varones.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sz="11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97,2% comorbilidades.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sz="11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57,7% &gt;1 BD </a:t>
                      </a:r>
                      <a:r>
                        <a:rPr lang="es-ES" sz="11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</a:t>
                      </a:r>
                    </a:p>
                    <a:p>
                      <a:pPr algn="ctr"/>
                      <a:r>
                        <a:rPr lang="es-ES" sz="11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84,9% correcta cumplimentación</a:t>
                      </a:r>
                      <a:endParaRPr lang="es-ES" sz="11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910502"/>
                  </a:ext>
                </a:extLst>
              </a:tr>
              <a:tr h="932743"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sz="11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43,2% GOLD D </a:t>
                      </a:r>
                    </a:p>
                    <a:p>
                      <a:pPr algn="ctr"/>
                      <a:r>
                        <a:rPr lang="es-ES" sz="11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(GOLD 2017).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sz="11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45,7% Fenotipo </a:t>
                      </a:r>
                      <a:r>
                        <a:rPr lang="es-ES" sz="1100" b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agudizador</a:t>
                      </a:r>
                      <a:r>
                        <a:rPr lang="es-ES" sz="11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s-ES" sz="11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s-ES" sz="1100" b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GesEPOC</a:t>
                      </a:r>
                      <a:r>
                        <a:rPr lang="es-ES" sz="11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2017).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sz="11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66,8% Exacerbaciones el año previo</a:t>
                      </a:r>
                      <a:r>
                        <a:rPr lang="es-ES" sz="11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</a:t>
                      </a:r>
                    </a:p>
                    <a:p>
                      <a:pPr algn="ctr"/>
                      <a:r>
                        <a:rPr lang="es-ES" sz="11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27,8% con necesidad de ingreso hospitalario.</a:t>
                      </a:r>
                      <a:endParaRPr lang="es-ES" sz="11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898047"/>
                  </a:ext>
                </a:extLst>
              </a:tr>
            </a:tbl>
          </a:graphicData>
        </a:graphic>
      </p:graphicFrame>
      <p:sp>
        <p:nvSpPr>
          <p:cNvPr id="21" name="Elipse 20">
            <a:extLst>
              <a:ext uri="{FF2B5EF4-FFF2-40B4-BE49-F238E27FC236}">
                <a16:creationId xmlns:a16="http://schemas.microsoft.com/office/drawing/2014/main" id="{0E2A983B-736E-422B-8392-5B455154A150}"/>
              </a:ext>
            </a:extLst>
          </p:cNvPr>
          <p:cNvSpPr/>
          <p:nvPr/>
        </p:nvSpPr>
        <p:spPr>
          <a:xfrm>
            <a:off x="1839227" y="3450018"/>
            <a:ext cx="1149593" cy="68260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accent1">
                    <a:lumMod val="50000"/>
                  </a:schemeClr>
                </a:solidFill>
              </a:rPr>
              <a:t>352 pacientes EPOC</a:t>
            </a:r>
          </a:p>
        </p:txBody>
      </p:sp>
      <p:pic>
        <p:nvPicPr>
          <p:cNvPr id="1026" name="Picture 2" descr="Ver las imágenes de origen">
            <a:extLst>
              <a:ext uri="{FF2B5EF4-FFF2-40B4-BE49-F238E27FC236}">
                <a16:creationId xmlns:a16="http://schemas.microsoft.com/office/drawing/2014/main" id="{DEA04DCF-8594-4197-91AA-82F818E32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80" y="1795648"/>
            <a:ext cx="1567426" cy="8463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er las imágenes de origen">
            <a:extLst>
              <a:ext uri="{FF2B5EF4-FFF2-40B4-BE49-F238E27FC236}">
                <a16:creationId xmlns:a16="http://schemas.microsoft.com/office/drawing/2014/main" id="{FED63723-3D95-4E55-8171-717425767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180" y="4164169"/>
            <a:ext cx="1427883" cy="89158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uadroTexto 24">
            <a:extLst>
              <a:ext uri="{FF2B5EF4-FFF2-40B4-BE49-F238E27FC236}">
                <a16:creationId xmlns:a16="http://schemas.microsoft.com/office/drawing/2014/main" id="{A8D2690F-F2D1-405C-8AB5-7B7DB2E9F23D}"/>
              </a:ext>
            </a:extLst>
          </p:cNvPr>
          <p:cNvSpPr txBox="1"/>
          <p:nvPr/>
        </p:nvSpPr>
        <p:spPr>
          <a:xfrm>
            <a:off x="1052475" y="3802967"/>
            <a:ext cx="1770518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39D2C755-7FD8-4C11-BE1D-1F836A2D78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173526"/>
              </p:ext>
            </p:extLst>
          </p:nvPr>
        </p:nvGraphicFramePr>
        <p:xfrm>
          <a:off x="1052475" y="4185943"/>
          <a:ext cx="6966332" cy="79629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6966332">
                  <a:extLst>
                    <a:ext uri="{9D8B030D-6E8A-4147-A177-3AD203B41FA5}">
                      <a16:colId xmlns:a16="http://schemas.microsoft.com/office/drawing/2014/main" val="3895627797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es-ES" sz="11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mayoría de los pacientes fueron clasificados en los grupos de mayor gravedad de la enfermedad. 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endParaRPr lang="es-ES" sz="11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es-ES" sz="11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 severidad de la EPOC, el cumplimiento del tratamiento broncodilatador, la presencia de exacerbaciones y una peor calidad de vida se asociaron con un adecuado empleo del tratamiento inhalado según las guías</a:t>
                      </a:r>
                      <a:r>
                        <a:rPr lang="es-E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6496731"/>
                  </a:ext>
                </a:extLst>
              </a:tr>
            </a:tbl>
          </a:graphicData>
        </a:graphic>
      </p:graphicFrame>
      <p:pic>
        <p:nvPicPr>
          <p:cNvPr id="2050" name="Picture 2" descr="Ver las imágenes de origen">
            <a:extLst>
              <a:ext uri="{FF2B5EF4-FFF2-40B4-BE49-F238E27FC236}">
                <a16:creationId xmlns:a16="http://schemas.microsoft.com/office/drawing/2014/main" id="{FC0542EA-6DA0-4641-84AA-E2FFA36A0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340" y="3659814"/>
            <a:ext cx="817611" cy="52612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B3BB01EC-68A6-4ABE-BE38-D77A8D243F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0129" t="24933" r="41338" b="10782"/>
          <a:stretch/>
        </p:blipFill>
        <p:spPr>
          <a:xfrm>
            <a:off x="-654" y="1062605"/>
            <a:ext cx="3420526" cy="2492162"/>
          </a:xfrm>
          <a:prstGeom prst="rect">
            <a:avLst/>
          </a:prstGeom>
          <a:ln>
            <a:noFill/>
          </a:ln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BF401D38-B3D7-46CC-B54A-F1433878B27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6450" t="17718" r="52362" b="10781"/>
          <a:stretch/>
        </p:blipFill>
        <p:spPr>
          <a:xfrm>
            <a:off x="2519916" y="94082"/>
            <a:ext cx="2031725" cy="2333651"/>
          </a:xfrm>
          <a:prstGeom prst="rect">
            <a:avLst/>
          </a:prstGeom>
          <a:ln>
            <a:noFill/>
          </a:ln>
        </p:spPr>
      </p:pic>
      <p:graphicFrame>
        <p:nvGraphicFramePr>
          <p:cNvPr id="36" name="Tabla 35">
            <a:extLst>
              <a:ext uri="{FF2B5EF4-FFF2-40B4-BE49-F238E27FC236}">
                <a16:creationId xmlns:a16="http://schemas.microsoft.com/office/drawing/2014/main" id="{0401F4E2-AC49-47F1-A0CF-4DCF403AFB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484405"/>
              </p:ext>
            </p:extLst>
          </p:nvPr>
        </p:nvGraphicFramePr>
        <p:xfrm>
          <a:off x="4499992" y="127697"/>
          <a:ext cx="4536504" cy="3533990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3321768564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3015154702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1816434739"/>
                    </a:ext>
                  </a:extLst>
                </a:gridCol>
              </a:tblGrid>
              <a:tr h="272448">
                <a:tc>
                  <a:txBody>
                    <a:bodyPr/>
                    <a:lstStyle/>
                    <a:p>
                      <a:pPr algn="ctr"/>
                      <a:r>
                        <a:rPr lang="es-ES" sz="800" u="sng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VARIABLE</a:t>
                      </a:r>
                      <a:endParaRPr lang="es-ES" sz="1000" u="sng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u="sng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GOLD 2017 (SÍ / NO)</a:t>
                      </a:r>
                    </a:p>
                    <a:p>
                      <a:pPr algn="ctr"/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u="sng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GESEPOC 2017 (SÍ / NO)</a:t>
                      </a:r>
                      <a:endParaRPr lang="es-ES" sz="1000" u="sng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extLst>
                  <a:ext uri="{0D108BD9-81ED-4DB2-BD59-A6C34878D82A}">
                    <a16:rowId xmlns:a16="http://schemas.microsoft.com/office/drawing/2014/main" val="1307561761"/>
                  </a:ext>
                </a:extLst>
              </a:tr>
              <a:tr h="867627">
                <a:tc rowSpan="2">
                  <a:txBody>
                    <a:bodyPr/>
                    <a:lstStyle/>
                    <a:p>
                      <a:pPr algn="ctr"/>
                      <a:endParaRPr lang="es-ES" sz="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endParaRPr lang="es-ES" sz="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Gravedad EPOC según guías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A: 20 (8,3)  /  29 (25,9)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        B: 72 (30)  /  61 (54,5)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        C: 14 (5,8)  /  4 (3,6)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        D: 134 (55,8)  /  18 (16,1)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Bajo riesgo: 23 (9,8)  /  30 (25,6)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Agud.BC:125 (53,2)  /  18 (15,4)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Agud.enfisema:15 (6,4)  /  3 (2,6)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No agud:72 (30,6)  /  66 (56,4)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extLst>
                  <a:ext uri="{0D108BD9-81ED-4DB2-BD59-A6C34878D82A}">
                    <a16:rowId xmlns:a16="http://schemas.microsoft.com/office/drawing/2014/main" val="2667245788"/>
                  </a:ext>
                </a:extLst>
              </a:tr>
              <a:tr h="12589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p&lt;0,0001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p&lt;0,0001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extLst>
                  <a:ext uri="{0D108BD9-81ED-4DB2-BD59-A6C34878D82A}">
                    <a16:rowId xmlns:a16="http://schemas.microsoft.com/office/drawing/2014/main" val="2070433689"/>
                  </a:ext>
                </a:extLst>
              </a:tr>
              <a:tr h="125897">
                <a:tc rowSpan="2"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Cumplimiento </a:t>
                      </a:r>
                      <a:r>
                        <a:rPr lang="es-ES" sz="8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BDs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210 (87,5)  /  89 (79,5)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207 (88,1)  /  92 (78,6)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extLst>
                  <a:ext uri="{0D108BD9-81ED-4DB2-BD59-A6C34878D82A}">
                    <a16:rowId xmlns:a16="http://schemas.microsoft.com/office/drawing/2014/main" val="924969578"/>
                  </a:ext>
                </a:extLst>
              </a:tr>
              <a:tr h="12589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p=0,05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p=0,02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extLst>
                  <a:ext uri="{0D108BD9-81ED-4DB2-BD59-A6C34878D82A}">
                    <a16:rowId xmlns:a16="http://schemas.microsoft.com/office/drawing/2014/main" val="106847309"/>
                  </a:ext>
                </a:extLst>
              </a:tr>
              <a:tr h="125897">
                <a:tc rowSpan="2"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Presencia agudizaciones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177 (73,8)  /  58  (51,8)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172 (73,2)  /  63 (53,8)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extLst>
                  <a:ext uri="{0D108BD9-81ED-4DB2-BD59-A6C34878D82A}">
                    <a16:rowId xmlns:a16="http://schemas.microsoft.com/office/drawing/2014/main" val="1748496230"/>
                  </a:ext>
                </a:extLst>
              </a:tr>
              <a:tr h="12589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p&lt;0,0001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p&lt;0,0001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extLst>
                  <a:ext uri="{0D108BD9-81ED-4DB2-BD59-A6C34878D82A}">
                    <a16:rowId xmlns:a16="http://schemas.microsoft.com/office/drawing/2014/main" val="1779414594"/>
                  </a:ext>
                </a:extLst>
              </a:tr>
              <a:tr h="125897">
                <a:tc rowSpan="2"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Agudizaciones MAP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157 (65,4)  /  53 (47,3)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157 (66,8)  /  53 (45,3)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extLst>
                  <a:ext uri="{0D108BD9-81ED-4DB2-BD59-A6C34878D82A}">
                    <a16:rowId xmlns:a16="http://schemas.microsoft.com/office/drawing/2014/main" val="812021735"/>
                  </a:ext>
                </a:extLst>
              </a:tr>
              <a:tr h="12589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p=0,001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p&lt;0,0001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extLst>
                  <a:ext uri="{0D108BD9-81ED-4DB2-BD59-A6C34878D82A}">
                    <a16:rowId xmlns:a16="http://schemas.microsoft.com/office/drawing/2014/main" val="482365031"/>
                  </a:ext>
                </a:extLst>
              </a:tr>
              <a:tr h="125897">
                <a:tc rowSpan="2"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Agudizaciones URG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60 (25)  /  10 (8,9)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60 (25,5)  / 10 (8,5)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extLst>
                  <a:ext uri="{0D108BD9-81ED-4DB2-BD59-A6C34878D82A}">
                    <a16:rowId xmlns:a16="http://schemas.microsoft.com/office/drawing/2014/main" val="2763587861"/>
                  </a:ext>
                </a:extLst>
              </a:tr>
              <a:tr h="12589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p&lt;0,0001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p&lt;0,0001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extLst>
                  <a:ext uri="{0D108BD9-81ED-4DB2-BD59-A6C34878D82A}">
                    <a16:rowId xmlns:a16="http://schemas.microsoft.com/office/drawing/2014/main" val="3744469462"/>
                  </a:ext>
                </a:extLst>
              </a:tr>
              <a:tr h="125897">
                <a:tc rowSpan="2"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Agudizaciones con ingreso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90 (37,5)  /  8 (9,4)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86 (36,6)  /  12 (10,3)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extLst>
                  <a:ext uri="{0D108BD9-81ED-4DB2-BD59-A6C34878D82A}">
                    <a16:rowId xmlns:a16="http://schemas.microsoft.com/office/drawing/2014/main" val="617137099"/>
                  </a:ext>
                </a:extLst>
              </a:tr>
              <a:tr h="12589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p&lt;0,0001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p&lt;0,0001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extLst>
                  <a:ext uri="{0D108BD9-81ED-4DB2-BD59-A6C34878D82A}">
                    <a16:rowId xmlns:a16="http://schemas.microsoft.com/office/drawing/2014/main" val="3187877594"/>
                  </a:ext>
                </a:extLst>
              </a:tr>
              <a:tr h="125897">
                <a:tc rowSpan="2"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CAT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13,91±4,88  /  11,52±3,7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14±4,82  /  11,4±3,9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extLst>
                  <a:ext uri="{0D108BD9-81ED-4DB2-BD59-A6C34878D82A}">
                    <a16:rowId xmlns:a16="http://schemas.microsoft.com/office/drawing/2014/main" val="3237187348"/>
                  </a:ext>
                </a:extLst>
              </a:tr>
              <a:tr h="12589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p&lt;0,0001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p&lt;0,0001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extLst>
                  <a:ext uri="{0D108BD9-81ED-4DB2-BD59-A6C34878D82A}">
                    <a16:rowId xmlns:a16="http://schemas.microsoft.com/office/drawing/2014/main" val="601642245"/>
                  </a:ext>
                </a:extLst>
              </a:tr>
              <a:tr h="125897">
                <a:tc rowSpan="2"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SGRG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40,06±20,75  /  29,04±15,8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39,94±20,58  /  29,77±16,8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extLst>
                  <a:ext uri="{0D108BD9-81ED-4DB2-BD59-A6C34878D82A}">
                    <a16:rowId xmlns:a16="http://schemas.microsoft.com/office/drawing/2014/main" val="3880318426"/>
                  </a:ext>
                </a:extLst>
              </a:tr>
              <a:tr h="12589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p&lt;0,0001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p&lt;0,0001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extLst>
                  <a:ext uri="{0D108BD9-81ED-4DB2-BD59-A6C34878D82A}">
                    <a16:rowId xmlns:a16="http://schemas.microsoft.com/office/drawing/2014/main" val="2324037294"/>
                  </a:ext>
                </a:extLst>
              </a:tr>
              <a:tr h="125897">
                <a:tc rowSpan="2"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COPDSS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12,28±6,91  /  8,37±4,58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12,46±6,99  /  8,16±4,2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extLst>
                  <a:ext uri="{0D108BD9-81ED-4DB2-BD59-A6C34878D82A}">
                    <a16:rowId xmlns:a16="http://schemas.microsoft.com/office/drawing/2014/main" val="1112294225"/>
                  </a:ext>
                </a:extLst>
              </a:tr>
              <a:tr h="12589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p&lt;0,0001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p&lt;0,0001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extLst>
                  <a:ext uri="{0D108BD9-81ED-4DB2-BD59-A6C34878D82A}">
                    <a16:rowId xmlns:a16="http://schemas.microsoft.com/office/drawing/2014/main" val="1920352675"/>
                  </a:ext>
                </a:extLst>
              </a:tr>
              <a:tr h="125897">
                <a:tc rowSpan="2"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CCQ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18,79±7,62  /  14,7±5,2</a:t>
                      </a:r>
                      <a:endParaRPr lang="es-ES" sz="1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18,69±7,6  /  15,1±5,54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extLst>
                  <a:ext uri="{0D108BD9-81ED-4DB2-BD59-A6C34878D82A}">
                    <a16:rowId xmlns:a16="http://schemas.microsoft.com/office/drawing/2014/main" val="3575691984"/>
                  </a:ext>
                </a:extLst>
              </a:tr>
              <a:tr h="12589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p&lt;0,0001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p&lt;0,0001</a:t>
                      </a:r>
                      <a:endParaRPr lang="es-ES" sz="1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7841" marR="47841" marT="0" marB="0"/>
                </a:tc>
                <a:extLst>
                  <a:ext uri="{0D108BD9-81ED-4DB2-BD59-A6C34878D82A}">
                    <a16:rowId xmlns:a16="http://schemas.microsoft.com/office/drawing/2014/main" val="3727425584"/>
                  </a:ext>
                </a:extLst>
              </a:tr>
            </a:tbl>
          </a:graphicData>
        </a:graphic>
      </p:graphicFrame>
      <p:sp>
        <p:nvSpPr>
          <p:cNvPr id="39" name="CuadroTexto 38">
            <a:extLst>
              <a:ext uri="{FF2B5EF4-FFF2-40B4-BE49-F238E27FC236}">
                <a16:creationId xmlns:a16="http://schemas.microsoft.com/office/drawing/2014/main" id="{BD7345ED-70A9-4153-8A35-EF34B04FB5F8}"/>
              </a:ext>
            </a:extLst>
          </p:cNvPr>
          <p:cNvSpPr txBox="1"/>
          <p:nvPr/>
        </p:nvSpPr>
        <p:spPr>
          <a:xfrm>
            <a:off x="720767" y="277540"/>
            <a:ext cx="1582574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11212</TotalTime>
  <Words>612</Words>
  <Application>Microsoft Office PowerPoint</Application>
  <PresentationFormat>Presentación en pantalla (16:9)</PresentationFormat>
  <Paragraphs>104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o matallana encinas</cp:lastModifiedBy>
  <cp:revision>21</cp:revision>
  <dcterms:created xsi:type="dcterms:W3CDTF">2021-06-21T11:13:42Z</dcterms:created>
  <dcterms:modified xsi:type="dcterms:W3CDTF">2021-09-09T12:53:21Z</dcterms:modified>
</cp:coreProperties>
</file>