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2"/>
    <a:srgbClr val="F1F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2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s-ES" sz="1400" dirty="0" smtClean="0"/>
              <a:t>Mortalidad </a:t>
            </a:r>
            <a:r>
              <a:rPr lang="es-ES" sz="1400" baseline="0" dirty="0" smtClean="0"/>
              <a:t>            </a:t>
            </a:r>
            <a:r>
              <a:rPr lang="es-ES" sz="1400" dirty="0" smtClean="0"/>
              <a:t>(global 40%)</a:t>
            </a:r>
            <a:endParaRPr lang="es-ES" sz="1400" dirty="0"/>
          </a:p>
        </c:rich>
      </c:tx>
      <c:layout>
        <c:manualLayout>
          <c:xMode val="edge"/>
          <c:yMode val="edge"/>
          <c:x val="0.18836136179368951"/>
          <c:y val="3.1091340737641375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804650071498098"/>
          <c:y val="0.2104966812024236"/>
          <c:w val="0.81402662709698692"/>
          <c:h val="0.47803278598763371"/>
        </c:manualLayout>
      </c:layout>
      <c:lineChart>
        <c:grouping val="stacked"/>
        <c:varyColors val="0"/>
        <c:ser>
          <c:idx val="0"/>
          <c:order val="0"/>
          <c:marker>
            <c:symbol val="none"/>
          </c:marker>
          <c:dLbls>
            <c:dLbl>
              <c:idx val="0"/>
              <c:layout>
                <c:manualLayout>
                  <c:x val="-0.12469454503556603"/>
                  <c:y val="-0.1030622823685546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653593394467916"/>
                  <c:y val="0.1495058192458776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12,5%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9551033333733889E-2"/>
                  <c:y val="7.39480207902238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4188393528074492E-2"/>
                  <c:y val="0.110038889271662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Hoja1!$B$3:$B$6</c:f>
              <c:strCache>
                <c:ptCount val="4"/>
                <c:pt idx="0">
                  <c:v>7 días</c:v>
                </c:pt>
                <c:pt idx="1">
                  <c:v>14 días</c:v>
                </c:pt>
                <c:pt idx="2">
                  <c:v>28 días</c:v>
                </c:pt>
                <c:pt idx="3">
                  <c:v>90 días</c:v>
                </c:pt>
              </c:strCache>
            </c:strRef>
          </c:cat>
          <c:val>
            <c:numRef>
              <c:f>Hoja1!$C$3:$C$6</c:f>
              <c:numCache>
                <c:formatCode>0.00%</c:formatCode>
                <c:ptCount val="4"/>
                <c:pt idx="0" formatCode="0%">
                  <c:v>0.04</c:v>
                </c:pt>
                <c:pt idx="1">
                  <c:v>0.125</c:v>
                </c:pt>
                <c:pt idx="2" formatCode="0%">
                  <c:v>0.12</c:v>
                </c:pt>
                <c:pt idx="3" formatCode="0%">
                  <c:v>0.19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5160960"/>
        <c:axId val="167368960"/>
      </c:lineChart>
      <c:catAx>
        <c:axId val="1551609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/>
            </a:pPr>
            <a:endParaRPr lang="es-ES"/>
          </a:p>
        </c:txPr>
        <c:crossAx val="167368960"/>
        <c:crosses val="autoZero"/>
        <c:auto val="1"/>
        <c:lblAlgn val="ctr"/>
        <c:lblOffset val="100"/>
        <c:noMultiLvlLbl val="0"/>
      </c:catAx>
      <c:valAx>
        <c:axId val="1673689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516096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4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7C8085-B882-4210-A851-5EF554D94D2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5DCCB12-D5B3-4D56-BAAC-6FAA3773DC15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E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Tormenta de </a:t>
          </a:r>
          <a:r>
            <a:rPr lang="es-ES" sz="16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citocinas</a:t>
          </a:r>
          <a:r>
            <a:rPr lang="es-E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es-ES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2B35E65-3D5A-4C4E-9DA4-F49825562415}" type="parTrans" cxnId="{49EC427E-AC2D-47FE-8D49-D797362CDD43}">
      <dgm:prSet/>
      <dgm:spPr/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6E1D2BF-EB9D-40D8-97E0-F64720E8AFE7}" type="sibTrans" cxnId="{49EC427E-AC2D-47FE-8D49-D797362CDD43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83AC151-F581-4391-9114-01580CA412F5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E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Replicación  viral</a:t>
          </a:r>
          <a:endParaRPr lang="es-ES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8E9E492-50EE-4843-A87B-3E2EBEFCD143}" type="parTrans" cxnId="{CC2F54F6-FA92-4A1B-A1F6-EB466CEA30D0}">
      <dgm:prSet/>
      <dgm:spPr/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A2CF2EB-50BA-427A-B468-A5E953172672}" type="sibTrans" cxnId="{CC2F54F6-FA92-4A1B-A1F6-EB466CEA30D0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FA69E60-7ACD-4D7D-9F73-72DCC019E781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ES" sz="16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Distrés</a:t>
          </a:r>
          <a:r>
            <a:rPr lang="es-E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s-E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respiratorio </a:t>
          </a:r>
          <a:endParaRPr lang="es-ES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F409B4C-5B0A-4391-B412-2A470C930010}" type="parTrans" cxnId="{694D4C0C-C66A-4B25-9BFF-B328478284D8}">
      <dgm:prSet/>
      <dgm:spPr/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D2E2DC1-3C5D-48A8-B80E-B32C0E1F9CD0}" type="sibTrans" cxnId="{694D4C0C-C66A-4B25-9BFF-B328478284D8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B6FFF3F-9756-4AFA-8E5C-25F9A7C89C7E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E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Otros factores</a:t>
          </a:r>
          <a:endParaRPr lang="es-ES" sz="16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63D566A-7642-4B86-AD7D-9FECA117892C}" type="parTrans" cxnId="{A66C50DC-27A3-4A1D-B857-55C54A7A1479}">
      <dgm:prSet/>
      <dgm:spPr/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0BCE300C-4AA2-405B-9984-0FBBD350712D}" type="sibTrans" cxnId="{A66C50DC-27A3-4A1D-B857-55C54A7A1479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es-ES" sz="14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FF81F950-E8E4-4D31-A6CA-2B686AB24721}" type="pres">
      <dgm:prSet presAssocID="{3D7C8085-B882-4210-A851-5EF554D94D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ABAA514-1130-419F-96CE-9D86416AA2ED}" type="pres">
      <dgm:prSet presAssocID="{95DCCB12-D5B3-4D56-BAAC-6FAA3773DC15}" presName="node" presStyleLbl="node1" presStyleIdx="0" presStyleCnt="4" custScaleX="120265" custScaleY="9729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706EB9-7D33-40D2-B726-E33C8C7380A3}" type="pres">
      <dgm:prSet presAssocID="{06E1D2BF-EB9D-40D8-97E0-F64720E8AFE7}" presName="sibTrans" presStyleLbl="sibTrans2D1" presStyleIdx="0" presStyleCnt="4"/>
      <dgm:spPr/>
      <dgm:t>
        <a:bodyPr/>
        <a:lstStyle/>
        <a:p>
          <a:endParaRPr lang="es-ES"/>
        </a:p>
      </dgm:t>
    </dgm:pt>
    <dgm:pt modelId="{77E1E623-DD83-437F-BA26-7F5AF2A34C26}" type="pres">
      <dgm:prSet presAssocID="{06E1D2BF-EB9D-40D8-97E0-F64720E8AFE7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E0E8D225-B91B-4CB1-B67E-753028FB2993}" type="pres">
      <dgm:prSet presAssocID="{983AC151-F581-4391-9114-01580CA412F5}" presName="node" presStyleLbl="node1" presStyleIdx="1" presStyleCnt="4" custScaleX="155301" custScaleY="1053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AF1710-72F4-43DD-9C89-766ED0C64A80}" type="pres">
      <dgm:prSet presAssocID="{8A2CF2EB-50BA-427A-B468-A5E953172672}" presName="sibTrans" presStyleLbl="sibTrans2D1" presStyleIdx="1" presStyleCnt="4"/>
      <dgm:spPr/>
      <dgm:t>
        <a:bodyPr/>
        <a:lstStyle/>
        <a:p>
          <a:endParaRPr lang="es-ES"/>
        </a:p>
      </dgm:t>
    </dgm:pt>
    <dgm:pt modelId="{C16A92CF-1E1F-40BC-B92B-EA34CD749FA3}" type="pres">
      <dgm:prSet presAssocID="{8A2CF2EB-50BA-427A-B468-A5E953172672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02B7106E-E5DB-4C63-8C18-CF2FBA5326AF}" type="pres">
      <dgm:prSet presAssocID="{8FA69E60-7ACD-4D7D-9F73-72DCC019E781}" presName="node" presStyleLbl="node1" presStyleIdx="2" presStyleCnt="4" custScaleX="147830" custScaleY="1001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EEE75C-34AC-4EE1-9C54-045A80E1CC29}" type="pres">
      <dgm:prSet presAssocID="{6D2E2DC1-3C5D-48A8-B80E-B32C0E1F9CD0}" presName="sibTrans" presStyleLbl="sibTrans2D1" presStyleIdx="2" presStyleCnt="4"/>
      <dgm:spPr/>
      <dgm:t>
        <a:bodyPr/>
        <a:lstStyle/>
        <a:p>
          <a:endParaRPr lang="es-ES"/>
        </a:p>
      </dgm:t>
    </dgm:pt>
    <dgm:pt modelId="{78202082-EFF6-46C1-BF5A-96BC22BF454A}" type="pres">
      <dgm:prSet presAssocID="{6D2E2DC1-3C5D-48A8-B80E-B32C0E1F9CD0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6E9721A6-0746-4054-A192-4A4068592811}" type="pres">
      <dgm:prSet presAssocID="{BB6FFF3F-9756-4AFA-8E5C-25F9A7C89C7E}" presName="node" presStyleLbl="node1" presStyleIdx="3" presStyleCnt="4" custScaleX="130818" custScaleY="1007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4A6554-6D53-4FCA-BE29-2445F1B574A4}" type="pres">
      <dgm:prSet presAssocID="{0BCE300C-4AA2-405B-9984-0FBBD350712D}" presName="sibTrans" presStyleLbl="sibTrans2D1" presStyleIdx="3" presStyleCnt="4"/>
      <dgm:spPr/>
      <dgm:t>
        <a:bodyPr/>
        <a:lstStyle/>
        <a:p>
          <a:endParaRPr lang="es-ES"/>
        </a:p>
      </dgm:t>
    </dgm:pt>
    <dgm:pt modelId="{019D63AF-75C4-44B1-AE1A-E528B479699A}" type="pres">
      <dgm:prSet presAssocID="{0BCE300C-4AA2-405B-9984-0FBBD350712D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7582370B-7C5F-483A-A9E4-968FD6BE4C0D}" type="presOf" srcId="{983AC151-F581-4391-9114-01580CA412F5}" destId="{E0E8D225-B91B-4CB1-B67E-753028FB2993}" srcOrd="0" destOrd="0" presId="urn:microsoft.com/office/officeart/2005/8/layout/cycle2"/>
    <dgm:cxn modelId="{30D81CB5-7694-4113-B124-4BF42810A6BE}" type="presOf" srcId="{BB6FFF3F-9756-4AFA-8E5C-25F9A7C89C7E}" destId="{6E9721A6-0746-4054-A192-4A4068592811}" srcOrd="0" destOrd="0" presId="urn:microsoft.com/office/officeart/2005/8/layout/cycle2"/>
    <dgm:cxn modelId="{CC2F54F6-FA92-4A1B-A1F6-EB466CEA30D0}" srcId="{3D7C8085-B882-4210-A851-5EF554D94D24}" destId="{983AC151-F581-4391-9114-01580CA412F5}" srcOrd="1" destOrd="0" parTransId="{A8E9E492-50EE-4843-A87B-3E2EBEFCD143}" sibTransId="{8A2CF2EB-50BA-427A-B468-A5E953172672}"/>
    <dgm:cxn modelId="{49EC427E-AC2D-47FE-8D49-D797362CDD43}" srcId="{3D7C8085-B882-4210-A851-5EF554D94D24}" destId="{95DCCB12-D5B3-4D56-BAAC-6FAA3773DC15}" srcOrd="0" destOrd="0" parTransId="{C2B35E65-3D5A-4C4E-9DA4-F49825562415}" sibTransId="{06E1D2BF-EB9D-40D8-97E0-F64720E8AFE7}"/>
    <dgm:cxn modelId="{6E4B3029-3D4B-4BA1-99C8-85342098B343}" type="presOf" srcId="{0BCE300C-4AA2-405B-9984-0FBBD350712D}" destId="{CE4A6554-6D53-4FCA-BE29-2445F1B574A4}" srcOrd="0" destOrd="0" presId="urn:microsoft.com/office/officeart/2005/8/layout/cycle2"/>
    <dgm:cxn modelId="{E98AC802-614B-4AC1-AB0B-489DE3413071}" type="presOf" srcId="{8FA69E60-7ACD-4D7D-9F73-72DCC019E781}" destId="{02B7106E-E5DB-4C63-8C18-CF2FBA5326AF}" srcOrd="0" destOrd="0" presId="urn:microsoft.com/office/officeart/2005/8/layout/cycle2"/>
    <dgm:cxn modelId="{5BE11DCA-1C9F-4C12-9C2C-40700EDD4844}" type="presOf" srcId="{6D2E2DC1-3C5D-48A8-B80E-B32C0E1F9CD0}" destId="{78202082-EFF6-46C1-BF5A-96BC22BF454A}" srcOrd="1" destOrd="0" presId="urn:microsoft.com/office/officeart/2005/8/layout/cycle2"/>
    <dgm:cxn modelId="{694D4C0C-C66A-4B25-9BFF-B328478284D8}" srcId="{3D7C8085-B882-4210-A851-5EF554D94D24}" destId="{8FA69E60-7ACD-4D7D-9F73-72DCC019E781}" srcOrd="2" destOrd="0" parTransId="{8F409B4C-5B0A-4391-B412-2A470C930010}" sibTransId="{6D2E2DC1-3C5D-48A8-B80E-B32C0E1F9CD0}"/>
    <dgm:cxn modelId="{9415366A-7002-4733-80B9-286D73445C3D}" type="presOf" srcId="{0BCE300C-4AA2-405B-9984-0FBBD350712D}" destId="{019D63AF-75C4-44B1-AE1A-E528B479699A}" srcOrd="1" destOrd="0" presId="urn:microsoft.com/office/officeart/2005/8/layout/cycle2"/>
    <dgm:cxn modelId="{942F8273-B947-4553-93A8-4368E312AFA8}" type="presOf" srcId="{8A2CF2EB-50BA-427A-B468-A5E953172672}" destId="{C16A92CF-1E1F-40BC-B92B-EA34CD749FA3}" srcOrd="1" destOrd="0" presId="urn:microsoft.com/office/officeart/2005/8/layout/cycle2"/>
    <dgm:cxn modelId="{DCA51DEA-947D-48E5-AB9F-879DF0709E34}" type="presOf" srcId="{8A2CF2EB-50BA-427A-B468-A5E953172672}" destId="{E4AF1710-72F4-43DD-9C89-766ED0C64A80}" srcOrd="0" destOrd="0" presId="urn:microsoft.com/office/officeart/2005/8/layout/cycle2"/>
    <dgm:cxn modelId="{ACA865F1-BB52-418A-A43E-1CF838E7D078}" type="presOf" srcId="{06E1D2BF-EB9D-40D8-97E0-F64720E8AFE7}" destId="{E0706EB9-7D33-40D2-B726-E33C8C7380A3}" srcOrd="0" destOrd="0" presId="urn:microsoft.com/office/officeart/2005/8/layout/cycle2"/>
    <dgm:cxn modelId="{A66C50DC-27A3-4A1D-B857-55C54A7A1479}" srcId="{3D7C8085-B882-4210-A851-5EF554D94D24}" destId="{BB6FFF3F-9756-4AFA-8E5C-25F9A7C89C7E}" srcOrd="3" destOrd="0" parTransId="{763D566A-7642-4B86-AD7D-9FECA117892C}" sibTransId="{0BCE300C-4AA2-405B-9984-0FBBD350712D}"/>
    <dgm:cxn modelId="{09FD0E40-7BC6-47DB-B046-4EAAC4994309}" type="presOf" srcId="{6D2E2DC1-3C5D-48A8-B80E-B32C0E1F9CD0}" destId="{37EEE75C-34AC-4EE1-9C54-045A80E1CC29}" srcOrd="0" destOrd="0" presId="urn:microsoft.com/office/officeart/2005/8/layout/cycle2"/>
    <dgm:cxn modelId="{32BB35B2-39B8-48F3-ADCA-79C9F61AD359}" type="presOf" srcId="{95DCCB12-D5B3-4D56-BAAC-6FAA3773DC15}" destId="{EABAA514-1130-419F-96CE-9D86416AA2ED}" srcOrd="0" destOrd="0" presId="urn:microsoft.com/office/officeart/2005/8/layout/cycle2"/>
    <dgm:cxn modelId="{8DCC34EA-6464-44BD-92D9-BDB81E9BEBEB}" type="presOf" srcId="{3D7C8085-B882-4210-A851-5EF554D94D24}" destId="{FF81F950-E8E4-4D31-A6CA-2B686AB24721}" srcOrd="0" destOrd="0" presId="urn:microsoft.com/office/officeart/2005/8/layout/cycle2"/>
    <dgm:cxn modelId="{F2DF6279-D658-4573-9844-7FA6CC3476FD}" type="presOf" srcId="{06E1D2BF-EB9D-40D8-97E0-F64720E8AFE7}" destId="{77E1E623-DD83-437F-BA26-7F5AF2A34C26}" srcOrd="1" destOrd="0" presId="urn:microsoft.com/office/officeart/2005/8/layout/cycle2"/>
    <dgm:cxn modelId="{5027B01A-8B28-4308-B731-1EE7643D94FA}" type="presParOf" srcId="{FF81F950-E8E4-4D31-A6CA-2B686AB24721}" destId="{EABAA514-1130-419F-96CE-9D86416AA2ED}" srcOrd="0" destOrd="0" presId="urn:microsoft.com/office/officeart/2005/8/layout/cycle2"/>
    <dgm:cxn modelId="{D35713E0-8A45-40BE-A625-00C21EDEEFB4}" type="presParOf" srcId="{FF81F950-E8E4-4D31-A6CA-2B686AB24721}" destId="{E0706EB9-7D33-40D2-B726-E33C8C7380A3}" srcOrd="1" destOrd="0" presId="urn:microsoft.com/office/officeart/2005/8/layout/cycle2"/>
    <dgm:cxn modelId="{BD869A5E-5753-43EC-956B-E5DF4F0A147B}" type="presParOf" srcId="{E0706EB9-7D33-40D2-B726-E33C8C7380A3}" destId="{77E1E623-DD83-437F-BA26-7F5AF2A34C26}" srcOrd="0" destOrd="0" presId="urn:microsoft.com/office/officeart/2005/8/layout/cycle2"/>
    <dgm:cxn modelId="{6271BFAF-F227-4D5B-9918-A61E2CD4A6D7}" type="presParOf" srcId="{FF81F950-E8E4-4D31-A6CA-2B686AB24721}" destId="{E0E8D225-B91B-4CB1-B67E-753028FB2993}" srcOrd="2" destOrd="0" presId="urn:microsoft.com/office/officeart/2005/8/layout/cycle2"/>
    <dgm:cxn modelId="{40721858-40D8-47AF-966C-141032314064}" type="presParOf" srcId="{FF81F950-E8E4-4D31-A6CA-2B686AB24721}" destId="{E4AF1710-72F4-43DD-9C89-766ED0C64A80}" srcOrd="3" destOrd="0" presId="urn:microsoft.com/office/officeart/2005/8/layout/cycle2"/>
    <dgm:cxn modelId="{23A96503-9DF3-48F6-BF8B-A2FCEC3790E0}" type="presParOf" srcId="{E4AF1710-72F4-43DD-9C89-766ED0C64A80}" destId="{C16A92CF-1E1F-40BC-B92B-EA34CD749FA3}" srcOrd="0" destOrd="0" presId="urn:microsoft.com/office/officeart/2005/8/layout/cycle2"/>
    <dgm:cxn modelId="{02B130C8-1C6D-469F-8391-6861AFF6123B}" type="presParOf" srcId="{FF81F950-E8E4-4D31-A6CA-2B686AB24721}" destId="{02B7106E-E5DB-4C63-8C18-CF2FBA5326AF}" srcOrd="4" destOrd="0" presId="urn:microsoft.com/office/officeart/2005/8/layout/cycle2"/>
    <dgm:cxn modelId="{A1E9B3F9-C9D9-4D04-8B83-B0F1056FCDF2}" type="presParOf" srcId="{FF81F950-E8E4-4D31-A6CA-2B686AB24721}" destId="{37EEE75C-34AC-4EE1-9C54-045A80E1CC29}" srcOrd="5" destOrd="0" presId="urn:microsoft.com/office/officeart/2005/8/layout/cycle2"/>
    <dgm:cxn modelId="{8D733542-04C8-44F6-A7F0-38DED9624A3A}" type="presParOf" srcId="{37EEE75C-34AC-4EE1-9C54-045A80E1CC29}" destId="{78202082-EFF6-46C1-BF5A-96BC22BF454A}" srcOrd="0" destOrd="0" presId="urn:microsoft.com/office/officeart/2005/8/layout/cycle2"/>
    <dgm:cxn modelId="{46D8E22F-D467-4D9D-8F0F-BFD6DFA480FB}" type="presParOf" srcId="{FF81F950-E8E4-4D31-A6CA-2B686AB24721}" destId="{6E9721A6-0746-4054-A192-4A4068592811}" srcOrd="6" destOrd="0" presId="urn:microsoft.com/office/officeart/2005/8/layout/cycle2"/>
    <dgm:cxn modelId="{80C17DB7-EFE4-4D88-AFB9-BF8B454F4531}" type="presParOf" srcId="{FF81F950-E8E4-4D31-A6CA-2B686AB24721}" destId="{CE4A6554-6D53-4FCA-BE29-2445F1B574A4}" srcOrd="7" destOrd="0" presId="urn:microsoft.com/office/officeart/2005/8/layout/cycle2"/>
    <dgm:cxn modelId="{8A30431C-CF89-48E2-9BD2-3C932F66CFBC}" type="presParOf" srcId="{CE4A6554-6D53-4FCA-BE29-2445F1B574A4}" destId="{019D63AF-75C4-44B1-AE1A-E528B479699A}" srcOrd="0" destOrd="0" presId="urn:microsoft.com/office/officeart/2005/8/layout/cycle2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A73DE8-9B71-401F-95EA-35DD3AB7922C}" type="doc">
      <dgm:prSet loTypeId="urn:microsoft.com/office/officeart/2005/8/layout/chevron2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8581B152-AC1D-43AD-8EA9-111909EA4063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70%</a:t>
          </a:r>
          <a:endParaRPr lang="es-ES" sz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3673C9A-C04A-41DA-8BD9-C93D3EDE8BD6}" type="parTrans" cxnId="{C81CEE1B-8CD3-46A9-9EDE-127C0EFD2BF4}">
      <dgm:prSet/>
      <dgm:spPr/>
      <dgm:t>
        <a:bodyPr/>
        <a:lstStyle/>
        <a:p>
          <a:endParaRPr lang="es-ES" sz="1600"/>
        </a:p>
      </dgm:t>
    </dgm:pt>
    <dgm:pt modelId="{9D13209B-1492-4E51-9D70-29EE81D43DD3}" type="sibTrans" cxnId="{C81CEE1B-8CD3-46A9-9EDE-127C0EFD2BF4}">
      <dgm:prSet/>
      <dgm:spPr/>
      <dgm:t>
        <a:bodyPr/>
        <a:lstStyle/>
        <a:p>
          <a:endParaRPr lang="es-ES" sz="1600"/>
        </a:p>
      </dgm:t>
    </dgm:pt>
    <dgm:pt modelId="{B090BD53-6C4C-4ED6-8EDA-D982BA3E7F62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Valorados por UCI</a:t>
          </a:r>
          <a:endParaRPr lang="es-ES" sz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470133C-199D-4F4C-B927-773AB3DE8565}" type="parTrans" cxnId="{D09E6CDF-5C72-4C03-A1E5-869F63BF29F7}">
      <dgm:prSet/>
      <dgm:spPr/>
      <dgm:t>
        <a:bodyPr/>
        <a:lstStyle/>
        <a:p>
          <a:endParaRPr lang="es-ES" sz="1600"/>
        </a:p>
      </dgm:t>
    </dgm:pt>
    <dgm:pt modelId="{F3E79FBF-3C62-4F07-ABB6-9C7545F97817}" type="sibTrans" cxnId="{D09E6CDF-5C72-4C03-A1E5-869F63BF29F7}">
      <dgm:prSet/>
      <dgm:spPr/>
      <dgm:t>
        <a:bodyPr/>
        <a:lstStyle/>
        <a:p>
          <a:endParaRPr lang="es-ES" sz="1600"/>
        </a:p>
      </dgm:t>
    </dgm:pt>
    <dgm:pt modelId="{52D8380D-6951-47E0-950D-2CF6B2EA70BC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28%</a:t>
          </a:r>
          <a:endParaRPr lang="es-ES" sz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E194C94-78B3-41CF-8055-A7BB792A4386}" type="parTrans" cxnId="{99457F1E-F31E-48D8-9B67-0A566DE8B49E}">
      <dgm:prSet/>
      <dgm:spPr/>
      <dgm:t>
        <a:bodyPr/>
        <a:lstStyle/>
        <a:p>
          <a:endParaRPr lang="es-ES" sz="1600"/>
        </a:p>
      </dgm:t>
    </dgm:pt>
    <dgm:pt modelId="{2A3DD4DD-E493-4962-A2B9-28E30D62E5DD}" type="sibTrans" cxnId="{99457F1E-F31E-48D8-9B67-0A566DE8B49E}">
      <dgm:prSet/>
      <dgm:spPr/>
      <dgm:t>
        <a:bodyPr/>
        <a:lstStyle/>
        <a:p>
          <a:endParaRPr lang="es-ES" sz="1600"/>
        </a:p>
      </dgm:t>
    </dgm:pt>
    <dgm:pt modelId="{1A77F0DE-7291-4F02-8281-B665CC601129}">
      <dgm:prSet phldrT="[Texto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57%</a:t>
          </a:r>
          <a:endParaRPr lang="es-ES" sz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D7209B9-8E7A-49A4-9956-BFA745608706}" type="parTrans" cxnId="{BD9BD927-5E26-4C97-B71A-7548B72795DB}">
      <dgm:prSet/>
      <dgm:spPr/>
      <dgm:t>
        <a:bodyPr/>
        <a:lstStyle/>
        <a:p>
          <a:endParaRPr lang="es-ES" sz="1600"/>
        </a:p>
      </dgm:t>
    </dgm:pt>
    <dgm:pt modelId="{6429DA3E-29AF-49BC-A9FE-92B97E783C7A}" type="sibTrans" cxnId="{BD9BD927-5E26-4C97-B71A-7548B72795DB}">
      <dgm:prSet/>
      <dgm:spPr/>
      <dgm:t>
        <a:bodyPr/>
        <a:lstStyle/>
        <a:p>
          <a:endParaRPr lang="es-ES" sz="1600"/>
        </a:p>
      </dgm:t>
    </dgm:pt>
    <dgm:pt modelId="{1B494907-0943-4ECD-BE3C-C35414CD10E8}">
      <dgm:prSet phldrT="[Texto]" custT="1"/>
      <dgm:spPr/>
      <dgm:t>
        <a:bodyPr/>
        <a:lstStyle/>
        <a:p>
          <a:r>
            <a:rPr lang="es-ES" sz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Éxitus</a:t>
          </a:r>
          <a:r>
            <a:rPr lang="es-ES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es-ES" sz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52A28BE-5B9D-4113-9D6A-FCCB3A575D75}" type="parTrans" cxnId="{01F6B445-5F45-464B-81B3-D4E0F7B532AB}">
      <dgm:prSet/>
      <dgm:spPr/>
      <dgm:t>
        <a:bodyPr/>
        <a:lstStyle/>
        <a:p>
          <a:endParaRPr lang="es-ES" sz="1600"/>
        </a:p>
      </dgm:t>
    </dgm:pt>
    <dgm:pt modelId="{B08F5897-109B-4621-9678-AD211E1A5D40}" type="sibTrans" cxnId="{01F6B445-5F45-464B-81B3-D4E0F7B532AB}">
      <dgm:prSet/>
      <dgm:spPr/>
      <dgm:t>
        <a:bodyPr/>
        <a:lstStyle/>
        <a:p>
          <a:endParaRPr lang="es-ES" sz="1600"/>
        </a:p>
      </dgm:t>
    </dgm:pt>
    <dgm:pt modelId="{772C566C-3F69-42C0-A878-1BC8F216021E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Ingreso en UCI</a:t>
          </a:r>
          <a:endParaRPr lang="es-ES" sz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D2BA1E6-7A16-4CD3-8FE3-F112FDFF928A}" type="parTrans" cxnId="{FB7E19F1-DF57-4F14-88D1-638FDD6BB768}">
      <dgm:prSet/>
      <dgm:spPr/>
      <dgm:t>
        <a:bodyPr/>
        <a:lstStyle/>
        <a:p>
          <a:endParaRPr lang="es-ES" sz="1600"/>
        </a:p>
      </dgm:t>
    </dgm:pt>
    <dgm:pt modelId="{25B61475-5A5C-4700-A35E-8D9836B82095}" type="sibTrans" cxnId="{FB7E19F1-DF57-4F14-88D1-638FDD6BB768}">
      <dgm:prSet/>
      <dgm:spPr/>
      <dgm:t>
        <a:bodyPr/>
        <a:lstStyle/>
        <a:p>
          <a:endParaRPr lang="es-ES" sz="1600"/>
        </a:p>
      </dgm:t>
    </dgm:pt>
    <dgm:pt modelId="{15F3C77D-14A8-419A-87AD-2B1220BAB003}" type="pres">
      <dgm:prSet presAssocID="{DAA73DE8-9B71-401F-95EA-35DD3AB7922C}" presName="linearFlow" presStyleCnt="0">
        <dgm:presLayoutVars>
          <dgm:dir/>
          <dgm:animLvl val="lvl"/>
          <dgm:resizeHandles val="exact"/>
        </dgm:presLayoutVars>
      </dgm:prSet>
      <dgm:spPr/>
    </dgm:pt>
    <dgm:pt modelId="{5F33DBF9-4FAB-4BAA-9C09-C4AE85FD6BBA}" type="pres">
      <dgm:prSet presAssocID="{8581B152-AC1D-43AD-8EA9-111909EA4063}" presName="composite" presStyleCnt="0"/>
      <dgm:spPr/>
    </dgm:pt>
    <dgm:pt modelId="{C074025A-A4A6-4CD2-B5F4-ED406A8B7600}" type="pres">
      <dgm:prSet presAssocID="{8581B152-AC1D-43AD-8EA9-111909EA406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8A02943-B784-4C87-8599-52D9958BEB9C}" type="pres">
      <dgm:prSet presAssocID="{8581B152-AC1D-43AD-8EA9-111909EA406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B3C070-6423-488F-A722-4F3AF5A1B6CE}" type="pres">
      <dgm:prSet presAssocID="{9D13209B-1492-4E51-9D70-29EE81D43DD3}" presName="sp" presStyleCnt="0"/>
      <dgm:spPr/>
    </dgm:pt>
    <dgm:pt modelId="{3336649D-468B-434E-9769-28FA1C96D0BB}" type="pres">
      <dgm:prSet presAssocID="{52D8380D-6951-47E0-950D-2CF6B2EA70BC}" presName="composite" presStyleCnt="0"/>
      <dgm:spPr/>
    </dgm:pt>
    <dgm:pt modelId="{5B89A88D-42AA-4ED0-B2E4-36A01A13F530}" type="pres">
      <dgm:prSet presAssocID="{52D8380D-6951-47E0-950D-2CF6B2EA70B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D1B5A71-ACA5-4F3A-90E6-8459BF3A402B}" type="pres">
      <dgm:prSet presAssocID="{52D8380D-6951-47E0-950D-2CF6B2EA70BC}" presName="descendantText" presStyleLbl="alignAcc1" presStyleIdx="1" presStyleCnt="3">
        <dgm:presLayoutVars>
          <dgm:bulletEnabled val="1"/>
        </dgm:presLayoutVars>
      </dgm:prSet>
      <dgm:spPr/>
    </dgm:pt>
    <dgm:pt modelId="{DCB842B8-DE04-431B-AC1D-9B0F4EA8E491}" type="pres">
      <dgm:prSet presAssocID="{2A3DD4DD-E493-4962-A2B9-28E30D62E5DD}" presName="sp" presStyleCnt="0"/>
      <dgm:spPr/>
    </dgm:pt>
    <dgm:pt modelId="{5D0A6F0C-8EBC-47A9-9726-8ECC8843275F}" type="pres">
      <dgm:prSet presAssocID="{1A77F0DE-7291-4F02-8281-B665CC601129}" presName="composite" presStyleCnt="0"/>
      <dgm:spPr/>
    </dgm:pt>
    <dgm:pt modelId="{307DC489-EDCF-4BD3-8642-AE3E94B01338}" type="pres">
      <dgm:prSet presAssocID="{1A77F0DE-7291-4F02-8281-B665CC60112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99EDCBF-8151-47AD-ABE3-C38834E72BE1}" type="pres">
      <dgm:prSet presAssocID="{1A77F0DE-7291-4F02-8281-B665CC60112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1F6B445-5F45-464B-81B3-D4E0F7B532AB}" srcId="{1A77F0DE-7291-4F02-8281-B665CC601129}" destId="{1B494907-0943-4ECD-BE3C-C35414CD10E8}" srcOrd="0" destOrd="0" parTransId="{152A28BE-5B9D-4113-9D6A-FCCB3A575D75}" sibTransId="{B08F5897-109B-4621-9678-AD211E1A5D40}"/>
    <dgm:cxn modelId="{99457F1E-F31E-48D8-9B67-0A566DE8B49E}" srcId="{DAA73DE8-9B71-401F-95EA-35DD3AB7922C}" destId="{52D8380D-6951-47E0-950D-2CF6B2EA70BC}" srcOrd="1" destOrd="0" parTransId="{3E194C94-78B3-41CF-8055-A7BB792A4386}" sibTransId="{2A3DD4DD-E493-4962-A2B9-28E30D62E5DD}"/>
    <dgm:cxn modelId="{2F4051FA-7C5D-488A-B9C4-818F3A44CA4C}" type="presOf" srcId="{8581B152-AC1D-43AD-8EA9-111909EA4063}" destId="{C074025A-A4A6-4CD2-B5F4-ED406A8B7600}" srcOrd="0" destOrd="0" presId="urn:microsoft.com/office/officeart/2005/8/layout/chevron2"/>
    <dgm:cxn modelId="{A1AA39BC-C04B-4987-B5F9-42CA61CECF6D}" type="presOf" srcId="{1B494907-0943-4ECD-BE3C-C35414CD10E8}" destId="{099EDCBF-8151-47AD-ABE3-C38834E72BE1}" srcOrd="0" destOrd="0" presId="urn:microsoft.com/office/officeart/2005/8/layout/chevron2"/>
    <dgm:cxn modelId="{C9B9A587-D28B-468B-96F1-01E094282E0F}" type="presOf" srcId="{B090BD53-6C4C-4ED6-8EDA-D982BA3E7F62}" destId="{68A02943-B784-4C87-8599-52D9958BEB9C}" srcOrd="0" destOrd="0" presId="urn:microsoft.com/office/officeart/2005/8/layout/chevron2"/>
    <dgm:cxn modelId="{DCFA92EF-CC3B-4E50-AA3F-A8BDF908E022}" type="presOf" srcId="{DAA73DE8-9B71-401F-95EA-35DD3AB7922C}" destId="{15F3C77D-14A8-419A-87AD-2B1220BAB003}" srcOrd="0" destOrd="0" presId="urn:microsoft.com/office/officeart/2005/8/layout/chevron2"/>
    <dgm:cxn modelId="{6A753ECF-E35D-47DD-B6BF-E39966BA2615}" type="presOf" srcId="{1A77F0DE-7291-4F02-8281-B665CC601129}" destId="{307DC489-EDCF-4BD3-8642-AE3E94B01338}" srcOrd="0" destOrd="0" presId="urn:microsoft.com/office/officeart/2005/8/layout/chevron2"/>
    <dgm:cxn modelId="{E40DB1A1-AD00-48A5-8731-3611D8DC5ECF}" type="presOf" srcId="{52D8380D-6951-47E0-950D-2CF6B2EA70BC}" destId="{5B89A88D-42AA-4ED0-B2E4-36A01A13F530}" srcOrd="0" destOrd="0" presId="urn:microsoft.com/office/officeart/2005/8/layout/chevron2"/>
    <dgm:cxn modelId="{3912D256-9739-4CF1-A0C2-FAF9EBD4DACC}" type="presOf" srcId="{772C566C-3F69-42C0-A878-1BC8F216021E}" destId="{5D1B5A71-ACA5-4F3A-90E6-8459BF3A402B}" srcOrd="0" destOrd="0" presId="urn:microsoft.com/office/officeart/2005/8/layout/chevron2"/>
    <dgm:cxn modelId="{FB7E19F1-DF57-4F14-88D1-638FDD6BB768}" srcId="{52D8380D-6951-47E0-950D-2CF6B2EA70BC}" destId="{772C566C-3F69-42C0-A878-1BC8F216021E}" srcOrd="0" destOrd="0" parTransId="{5D2BA1E6-7A16-4CD3-8FE3-F112FDFF928A}" sibTransId="{25B61475-5A5C-4700-A35E-8D9836B82095}"/>
    <dgm:cxn modelId="{D09E6CDF-5C72-4C03-A1E5-869F63BF29F7}" srcId="{8581B152-AC1D-43AD-8EA9-111909EA4063}" destId="{B090BD53-6C4C-4ED6-8EDA-D982BA3E7F62}" srcOrd="0" destOrd="0" parTransId="{B470133C-199D-4F4C-B927-773AB3DE8565}" sibTransId="{F3E79FBF-3C62-4F07-ABB6-9C7545F97817}"/>
    <dgm:cxn modelId="{BD9BD927-5E26-4C97-B71A-7548B72795DB}" srcId="{DAA73DE8-9B71-401F-95EA-35DD3AB7922C}" destId="{1A77F0DE-7291-4F02-8281-B665CC601129}" srcOrd="2" destOrd="0" parTransId="{DD7209B9-8E7A-49A4-9956-BFA745608706}" sibTransId="{6429DA3E-29AF-49BC-A9FE-92B97E783C7A}"/>
    <dgm:cxn modelId="{C81CEE1B-8CD3-46A9-9EDE-127C0EFD2BF4}" srcId="{DAA73DE8-9B71-401F-95EA-35DD3AB7922C}" destId="{8581B152-AC1D-43AD-8EA9-111909EA4063}" srcOrd="0" destOrd="0" parTransId="{E3673C9A-C04A-41DA-8BD9-C93D3EDE8BD6}" sibTransId="{9D13209B-1492-4E51-9D70-29EE81D43DD3}"/>
    <dgm:cxn modelId="{CB6B9E67-B47B-46F1-8C4D-BD6B83A64912}" type="presParOf" srcId="{15F3C77D-14A8-419A-87AD-2B1220BAB003}" destId="{5F33DBF9-4FAB-4BAA-9C09-C4AE85FD6BBA}" srcOrd="0" destOrd="0" presId="urn:microsoft.com/office/officeart/2005/8/layout/chevron2"/>
    <dgm:cxn modelId="{3C09983F-7D5D-4F51-9418-899BED8BB899}" type="presParOf" srcId="{5F33DBF9-4FAB-4BAA-9C09-C4AE85FD6BBA}" destId="{C074025A-A4A6-4CD2-B5F4-ED406A8B7600}" srcOrd="0" destOrd="0" presId="urn:microsoft.com/office/officeart/2005/8/layout/chevron2"/>
    <dgm:cxn modelId="{FDEE877D-E891-44F9-819E-1FF992CF4E80}" type="presParOf" srcId="{5F33DBF9-4FAB-4BAA-9C09-C4AE85FD6BBA}" destId="{68A02943-B784-4C87-8599-52D9958BEB9C}" srcOrd="1" destOrd="0" presId="urn:microsoft.com/office/officeart/2005/8/layout/chevron2"/>
    <dgm:cxn modelId="{FFCDDF0B-1FE5-4020-B669-563403C34D0B}" type="presParOf" srcId="{15F3C77D-14A8-419A-87AD-2B1220BAB003}" destId="{7CB3C070-6423-488F-A722-4F3AF5A1B6CE}" srcOrd="1" destOrd="0" presId="urn:microsoft.com/office/officeart/2005/8/layout/chevron2"/>
    <dgm:cxn modelId="{EFED0429-9DD1-4306-A1F3-FFF161EEFCCD}" type="presParOf" srcId="{15F3C77D-14A8-419A-87AD-2B1220BAB003}" destId="{3336649D-468B-434E-9769-28FA1C96D0BB}" srcOrd="2" destOrd="0" presId="urn:microsoft.com/office/officeart/2005/8/layout/chevron2"/>
    <dgm:cxn modelId="{4A1A472A-CEB9-48B6-8BE6-B3881D60CCAE}" type="presParOf" srcId="{3336649D-468B-434E-9769-28FA1C96D0BB}" destId="{5B89A88D-42AA-4ED0-B2E4-36A01A13F530}" srcOrd="0" destOrd="0" presId="urn:microsoft.com/office/officeart/2005/8/layout/chevron2"/>
    <dgm:cxn modelId="{E53CB0F0-E067-4841-9359-0B5F18D8A07C}" type="presParOf" srcId="{3336649D-468B-434E-9769-28FA1C96D0BB}" destId="{5D1B5A71-ACA5-4F3A-90E6-8459BF3A402B}" srcOrd="1" destOrd="0" presId="urn:microsoft.com/office/officeart/2005/8/layout/chevron2"/>
    <dgm:cxn modelId="{0C7FA489-3412-4919-A24B-9EA68392375A}" type="presParOf" srcId="{15F3C77D-14A8-419A-87AD-2B1220BAB003}" destId="{DCB842B8-DE04-431B-AC1D-9B0F4EA8E491}" srcOrd="3" destOrd="0" presId="urn:microsoft.com/office/officeart/2005/8/layout/chevron2"/>
    <dgm:cxn modelId="{5BBEC6CA-2F45-4094-8A79-45DA6CC7F298}" type="presParOf" srcId="{15F3C77D-14A8-419A-87AD-2B1220BAB003}" destId="{5D0A6F0C-8EBC-47A9-9726-8ECC8843275F}" srcOrd="4" destOrd="0" presId="urn:microsoft.com/office/officeart/2005/8/layout/chevron2"/>
    <dgm:cxn modelId="{2D5FA1D5-56B6-49D7-A02C-A77652A2500E}" type="presParOf" srcId="{5D0A6F0C-8EBC-47A9-9726-8ECC8843275F}" destId="{307DC489-EDCF-4BD3-8642-AE3E94B01338}" srcOrd="0" destOrd="0" presId="urn:microsoft.com/office/officeart/2005/8/layout/chevron2"/>
    <dgm:cxn modelId="{B52644B3-62E4-429D-9325-F5E12D86D739}" type="presParOf" srcId="{5D0A6F0C-8EBC-47A9-9726-8ECC8843275F}" destId="{099EDCBF-8151-47AD-ABE3-C38834E72BE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F58269-BC85-4519-8DBC-01816B28B3DB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3_1" csCatId="accent3" phldr="1"/>
      <dgm:spPr/>
    </dgm:pt>
    <dgm:pt modelId="{766F6EDB-2458-4274-86DA-94388991EFE4}">
      <dgm:prSet phldrT="[Texto]" custT="1"/>
      <dgm:spPr/>
      <dgm:t>
        <a:bodyPr/>
        <a:lstStyle/>
        <a:p>
          <a:r>
            <a:rPr lang="es-ES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Edad</a:t>
          </a:r>
          <a:endParaRPr lang="es-ES" sz="1600" dirty="0"/>
        </a:p>
      </dgm:t>
    </dgm:pt>
    <dgm:pt modelId="{D1F982BF-2036-4443-9263-D8BABDFFA43E}" type="parTrans" cxnId="{4597EEC4-37FF-412D-A3A9-8E4423A661DD}">
      <dgm:prSet/>
      <dgm:spPr/>
      <dgm:t>
        <a:bodyPr/>
        <a:lstStyle/>
        <a:p>
          <a:endParaRPr lang="es-ES"/>
        </a:p>
      </dgm:t>
    </dgm:pt>
    <dgm:pt modelId="{AAF8179D-9117-41FE-9838-2AF226BED92B}" type="sibTrans" cxnId="{4597EEC4-37FF-412D-A3A9-8E4423A661DD}">
      <dgm:prSet/>
      <dgm:spPr/>
      <dgm:t>
        <a:bodyPr/>
        <a:lstStyle/>
        <a:p>
          <a:endParaRPr lang="es-ES"/>
        </a:p>
      </dgm:t>
    </dgm:pt>
    <dgm:pt modelId="{B1FA2BEC-3128-43EE-A948-9972C3080E39}">
      <dgm:prSet custT="1"/>
      <dgm:spPr/>
      <dgm:t>
        <a:bodyPr/>
        <a:lstStyle/>
        <a:p>
          <a:r>
            <a:rPr lang="es-ES" sz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Polifarmacia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45AE918-B61B-4DDD-B29E-A4E4A5DF21E3}" type="parTrans" cxnId="{8D66CD15-2EAD-452A-A10B-2B371924F606}">
      <dgm:prSet/>
      <dgm:spPr/>
      <dgm:t>
        <a:bodyPr/>
        <a:lstStyle/>
        <a:p>
          <a:endParaRPr lang="es-ES"/>
        </a:p>
      </dgm:t>
    </dgm:pt>
    <dgm:pt modelId="{FED45BCF-C36B-4BE4-825C-3FEC2E1C4F0A}" type="sibTrans" cxnId="{8D66CD15-2EAD-452A-A10B-2B371924F606}">
      <dgm:prSet/>
      <dgm:spPr/>
      <dgm:t>
        <a:bodyPr/>
        <a:lstStyle/>
        <a:p>
          <a:endParaRPr lang="es-ES"/>
        </a:p>
      </dgm:t>
    </dgm:pt>
    <dgm:pt modelId="{D880F9CE-4F0F-455E-855C-8212C2666BED}">
      <dgm:prSet custT="1"/>
      <dgm:spPr/>
      <dgm:t>
        <a:bodyPr/>
        <a:lstStyle/>
        <a:p>
          <a:r>
            <a:rPr lang="es-ES" sz="1100" dirty="0" smtClean="0">
              <a:latin typeface="Tahoma" pitchFamily="34" charset="0"/>
              <a:ea typeface="Tahoma" pitchFamily="34" charset="0"/>
              <a:cs typeface="Tahoma" pitchFamily="34" charset="0"/>
            </a:rPr>
            <a:t>Patología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s-ES" sz="1000" dirty="0" smtClean="0">
              <a:latin typeface="Tahoma" pitchFamily="34" charset="0"/>
              <a:ea typeface="Tahoma" pitchFamily="34" charset="0"/>
              <a:cs typeface="Tahoma" pitchFamily="34" charset="0"/>
            </a:rPr>
            <a:t>cardiovascular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714FDB1-ED49-4213-AEB2-1E2ADE7F5EB9}" type="parTrans" cxnId="{D22B1A93-18D6-4F68-B7C6-F44B8EFB146D}">
      <dgm:prSet/>
      <dgm:spPr/>
      <dgm:t>
        <a:bodyPr/>
        <a:lstStyle/>
        <a:p>
          <a:endParaRPr lang="es-ES"/>
        </a:p>
      </dgm:t>
    </dgm:pt>
    <dgm:pt modelId="{933EF2DF-E0A2-41BB-9CF9-4F1EEF82A45F}" type="sibTrans" cxnId="{D22B1A93-18D6-4F68-B7C6-F44B8EFB146D}">
      <dgm:prSet/>
      <dgm:spPr/>
      <dgm:t>
        <a:bodyPr/>
        <a:lstStyle/>
        <a:p>
          <a:endParaRPr lang="es-ES"/>
        </a:p>
      </dgm:t>
    </dgm:pt>
    <dgm:pt modelId="{617776E1-21C1-4B8D-A2F4-8F7E9C4C450E}">
      <dgm:prSet custT="1"/>
      <dgm:spPr/>
      <dgm:t>
        <a:bodyPr/>
        <a:lstStyle/>
        <a:p>
          <a:r>
            <a:rPr lang="es-ES" sz="1050" dirty="0" smtClean="0">
              <a:latin typeface="Tahoma" pitchFamily="34" charset="0"/>
              <a:ea typeface="Tahoma" pitchFamily="34" charset="0"/>
              <a:cs typeface="Tahoma" pitchFamily="34" charset="0"/>
            </a:rPr>
            <a:t>DD, IL6 y </a:t>
          </a:r>
          <a:r>
            <a:rPr lang="es-ES" sz="105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procalcitonina</a:t>
          </a:r>
          <a:r>
            <a:rPr lang="es-ES" sz="1050" dirty="0" smtClean="0">
              <a:latin typeface="Tahoma" pitchFamily="34" charset="0"/>
              <a:ea typeface="Tahoma" pitchFamily="34" charset="0"/>
              <a:cs typeface="Tahoma" pitchFamily="34" charset="0"/>
            </a:rPr>
            <a:t> al ingreso</a:t>
          </a:r>
          <a:endParaRPr lang="es-ES" sz="105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8F8DA59-EE65-4EF0-B34D-C3262E16C4DE}" type="parTrans" cxnId="{D24764D7-B999-4940-B06B-FF3C34FF063A}">
      <dgm:prSet/>
      <dgm:spPr/>
      <dgm:t>
        <a:bodyPr/>
        <a:lstStyle/>
        <a:p>
          <a:endParaRPr lang="es-ES"/>
        </a:p>
      </dgm:t>
    </dgm:pt>
    <dgm:pt modelId="{06432F96-0296-479F-82D7-8E10F6D9E5A6}" type="sibTrans" cxnId="{D24764D7-B999-4940-B06B-FF3C34FF063A}">
      <dgm:prSet/>
      <dgm:spPr/>
      <dgm:t>
        <a:bodyPr/>
        <a:lstStyle/>
        <a:p>
          <a:endParaRPr lang="es-ES"/>
        </a:p>
      </dgm:t>
    </dgm:pt>
    <dgm:pt modelId="{9DD50BC3-486C-4D51-938F-BF84D98A63FE}" type="pres">
      <dgm:prSet presAssocID="{E1F58269-BC85-4519-8DBC-01816B28B3DB}" presName="linearFlow" presStyleCnt="0">
        <dgm:presLayoutVars>
          <dgm:dir/>
          <dgm:resizeHandles val="exact"/>
        </dgm:presLayoutVars>
      </dgm:prSet>
      <dgm:spPr/>
    </dgm:pt>
    <dgm:pt modelId="{9D1A86A2-ADDE-4B6F-A345-30599A027431}" type="pres">
      <dgm:prSet presAssocID="{766F6EDB-2458-4274-86DA-94388991EFE4}" presName="comp" presStyleCnt="0"/>
      <dgm:spPr/>
    </dgm:pt>
    <dgm:pt modelId="{5FBE3152-C6F8-4EE5-A9C2-4E36E3FA9769}" type="pres">
      <dgm:prSet presAssocID="{766F6EDB-2458-4274-86DA-94388991EFE4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CD28AC-CE06-4817-9E97-5898FA42C9E8}" type="pres">
      <dgm:prSet presAssocID="{766F6EDB-2458-4274-86DA-94388991EFE4}" presName="rect1" presStyleLbl="ln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</dgm:spPr>
    </dgm:pt>
    <dgm:pt modelId="{CD258C71-F527-45A0-BE81-5556B5CF469C}" type="pres">
      <dgm:prSet presAssocID="{AAF8179D-9117-41FE-9838-2AF226BED92B}" presName="sibTrans" presStyleCnt="0"/>
      <dgm:spPr/>
    </dgm:pt>
    <dgm:pt modelId="{0130B2EF-9FA8-4756-A3D6-5178D602207F}" type="pres">
      <dgm:prSet presAssocID="{B1FA2BEC-3128-43EE-A948-9972C3080E39}" presName="comp" presStyleCnt="0"/>
      <dgm:spPr/>
    </dgm:pt>
    <dgm:pt modelId="{1C16315D-6215-4308-BDF1-0E5A662B6A6E}" type="pres">
      <dgm:prSet presAssocID="{B1FA2BEC-3128-43EE-A948-9972C3080E39}" presName="rect2" presStyleLbl="node1" presStyleIdx="1" presStyleCnt="4">
        <dgm:presLayoutVars>
          <dgm:bulletEnabled val="1"/>
        </dgm:presLayoutVars>
      </dgm:prSet>
      <dgm:spPr/>
    </dgm:pt>
    <dgm:pt modelId="{2AC6E651-E8C0-446D-BEE6-91AD6BCB5874}" type="pres">
      <dgm:prSet presAssocID="{B1FA2BEC-3128-43EE-A948-9972C3080E39}" presName="rect1" presStyleLbl="ln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</dgm:spPr>
    </dgm:pt>
    <dgm:pt modelId="{2DD22CD0-3462-490B-A4FE-3B93FC4C4950}" type="pres">
      <dgm:prSet presAssocID="{FED45BCF-C36B-4BE4-825C-3FEC2E1C4F0A}" presName="sibTrans" presStyleCnt="0"/>
      <dgm:spPr/>
    </dgm:pt>
    <dgm:pt modelId="{1BF5ABF0-904B-4703-A575-32B5509D98DB}" type="pres">
      <dgm:prSet presAssocID="{D880F9CE-4F0F-455E-855C-8212C2666BED}" presName="comp" presStyleCnt="0"/>
      <dgm:spPr/>
    </dgm:pt>
    <dgm:pt modelId="{A4C0DA82-49D4-4E06-A6E8-8D39698FECF2}" type="pres">
      <dgm:prSet presAssocID="{D880F9CE-4F0F-455E-855C-8212C2666BED}" presName="rect2" presStyleLbl="node1" presStyleIdx="2" presStyleCnt="4">
        <dgm:presLayoutVars>
          <dgm:bulletEnabled val="1"/>
        </dgm:presLayoutVars>
      </dgm:prSet>
      <dgm:spPr/>
    </dgm:pt>
    <dgm:pt modelId="{BF7898B6-6F5E-48CA-8DFA-79EC3D7219AF}" type="pres">
      <dgm:prSet presAssocID="{D880F9CE-4F0F-455E-855C-8212C2666BED}" presName="rect1" presStyleLbl="ln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9D7E5941-10E8-4F70-A07B-3DFE8499883A}" type="pres">
      <dgm:prSet presAssocID="{933EF2DF-E0A2-41BB-9CF9-4F1EEF82A45F}" presName="sibTrans" presStyleCnt="0"/>
      <dgm:spPr/>
    </dgm:pt>
    <dgm:pt modelId="{5AD8775B-0950-47DF-AF57-6D1A9A5AF2FD}" type="pres">
      <dgm:prSet presAssocID="{617776E1-21C1-4B8D-A2F4-8F7E9C4C450E}" presName="comp" presStyleCnt="0"/>
      <dgm:spPr/>
    </dgm:pt>
    <dgm:pt modelId="{BC42086A-9663-40CF-8152-421D401D973E}" type="pres">
      <dgm:prSet presAssocID="{617776E1-21C1-4B8D-A2F4-8F7E9C4C450E}" presName="rect2" presStyleLbl="node1" presStyleIdx="3" presStyleCnt="4" custScaleX="113927" custScaleY="102797">
        <dgm:presLayoutVars>
          <dgm:bulletEnabled val="1"/>
        </dgm:presLayoutVars>
      </dgm:prSet>
      <dgm:spPr/>
    </dgm:pt>
    <dgm:pt modelId="{EB920191-45BD-45AA-847A-B88FA9B56ECA}" type="pres">
      <dgm:prSet presAssocID="{617776E1-21C1-4B8D-A2F4-8F7E9C4C450E}" presName="rect1" presStyleLbl="ln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D22B1A93-18D6-4F68-B7C6-F44B8EFB146D}" srcId="{E1F58269-BC85-4519-8DBC-01816B28B3DB}" destId="{D880F9CE-4F0F-455E-855C-8212C2666BED}" srcOrd="2" destOrd="0" parTransId="{E714FDB1-ED49-4213-AEB2-1E2ADE7F5EB9}" sibTransId="{933EF2DF-E0A2-41BB-9CF9-4F1EEF82A45F}"/>
    <dgm:cxn modelId="{4597EEC4-37FF-412D-A3A9-8E4423A661DD}" srcId="{E1F58269-BC85-4519-8DBC-01816B28B3DB}" destId="{766F6EDB-2458-4274-86DA-94388991EFE4}" srcOrd="0" destOrd="0" parTransId="{D1F982BF-2036-4443-9263-D8BABDFFA43E}" sibTransId="{AAF8179D-9117-41FE-9838-2AF226BED92B}"/>
    <dgm:cxn modelId="{D24764D7-B999-4940-B06B-FF3C34FF063A}" srcId="{E1F58269-BC85-4519-8DBC-01816B28B3DB}" destId="{617776E1-21C1-4B8D-A2F4-8F7E9C4C450E}" srcOrd="3" destOrd="0" parTransId="{48F8DA59-EE65-4EF0-B34D-C3262E16C4DE}" sibTransId="{06432F96-0296-479F-82D7-8E10F6D9E5A6}"/>
    <dgm:cxn modelId="{D3EDC495-8B53-4C8C-908B-74A4C2CB3D58}" type="presOf" srcId="{D880F9CE-4F0F-455E-855C-8212C2666BED}" destId="{A4C0DA82-49D4-4E06-A6E8-8D39698FECF2}" srcOrd="0" destOrd="0" presId="urn:microsoft.com/office/officeart/2008/layout/AlternatingPictureBlocks"/>
    <dgm:cxn modelId="{2EEE61C8-64F0-4E95-9FBB-CE3A8996E1E8}" type="presOf" srcId="{E1F58269-BC85-4519-8DBC-01816B28B3DB}" destId="{9DD50BC3-486C-4D51-938F-BF84D98A63FE}" srcOrd="0" destOrd="0" presId="urn:microsoft.com/office/officeart/2008/layout/AlternatingPictureBlocks"/>
    <dgm:cxn modelId="{8D66CD15-2EAD-452A-A10B-2B371924F606}" srcId="{E1F58269-BC85-4519-8DBC-01816B28B3DB}" destId="{B1FA2BEC-3128-43EE-A948-9972C3080E39}" srcOrd="1" destOrd="0" parTransId="{345AE918-B61B-4DDD-B29E-A4E4A5DF21E3}" sibTransId="{FED45BCF-C36B-4BE4-825C-3FEC2E1C4F0A}"/>
    <dgm:cxn modelId="{AB0C0C3F-1D65-48E4-915A-EA0E399A583D}" type="presOf" srcId="{B1FA2BEC-3128-43EE-A948-9972C3080E39}" destId="{1C16315D-6215-4308-BDF1-0E5A662B6A6E}" srcOrd="0" destOrd="0" presId="urn:microsoft.com/office/officeart/2008/layout/AlternatingPictureBlocks"/>
    <dgm:cxn modelId="{63229DAB-7893-4C6B-BEDF-3776F6469362}" type="presOf" srcId="{617776E1-21C1-4B8D-A2F4-8F7E9C4C450E}" destId="{BC42086A-9663-40CF-8152-421D401D973E}" srcOrd="0" destOrd="0" presId="urn:microsoft.com/office/officeart/2008/layout/AlternatingPictureBlocks"/>
    <dgm:cxn modelId="{33336F8B-25C5-4611-BDFF-E6D8414728CC}" type="presOf" srcId="{766F6EDB-2458-4274-86DA-94388991EFE4}" destId="{5FBE3152-C6F8-4EE5-A9C2-4E36E3FA9769}" srcOrd="0" destOrd="0" presId="urn:microsoft.com/office/officeart/2008/layout/AlternatingPictureBlocks"/>
    <dgm:cxn modelId="{ADBE1148-4710-46B9-A34E-54BDA0DACB97}" type="presParOf" srcId="{9DD50BC3-486C-4D51-938F-BF84D98A63FE}" destId="{9D1A86A2-ADDE-4B6F-A345-30599A027431}" srcOrd="0" destOrd="0" presId="urn:microsoft.com/office/officeart/2008/layout/AlternatingPictureBlocks"/>
    <dgm:cxn modelId="{54316BCB-D72E-484F-92D5-692421AD70B0}" type="presParOf" srcId="{9D1A86A2-ADDE-4B6F-A345-30599A027431}" destId="{5FBE3152-C6F8-4EE5-A9C2-4E36E3FA9769}" srcOrd="0" destOrd="0" presId="urn:microsoft.com/office/officeart/2008/layout/AlternatingPictureBlocks"/>
    <dgm:cxn modelId="{799FD22E-77C8-4892-A8EB-B0C34B453B37}" type="presParOf" srcId="{9D1A86A2-ADDE-4B6F-A345-30599A027431}" destId="{9CCD28AC-CE06-4817-9E97-5898FA42C9E8}" srcOrd="1" destOrd="0" presId="urn:microsoft.com/office/officeart/2008/layout/AlternatingPictureBlocks"/>
    <dgm:cxn modelId="{DFB1D620-64B9-49F7-A546-1EBB216BAD2A}" type="presParOf" srcId="{9DD50BC3-486C-4D51-938F-BF84D98A63FE}" destId="{CD258C71-F527-45A0-BE81-5556B5CF469C}" srcOrd="1" destOrd="0" presId="urn:microsoft.com/office/officeart/2008/layout/AlternatingPictureBlocks"/>
    <dgm:cxn modelId="{0FB85EE8-7636-485F-8C90-81F4A24EEEE9}" type="presParOf" srcId="{9DD50BC3-486C-4D51-938F-BF84D98A63FE}" destId="{0130B2EF-9FA8-4756-A3D6-5178D602207F}" srcOrd="2" destOrd="0" presId="urn:microsoft.com/office/officeart/2008/layout/AlternatingPictureBlocks"/>
    <dgm:cxn modelId="{D5E4092F-6863-4A6D-B9D6-6BEED42F023D}" type="presParOf" srcId="{0130B2EF-9FA8-4756-A3D6-5178D602207F}" destId="{1C16315D-6215-4308-BDF1-0E5A662B6A6E}" srcOrd="0" destOrd="0" presId="urn:microsoft.com/office/officeart/2008/layout/AlternatingPictureBlocks"/>
    <dgm:cxn modelId="{2BE67BA0-B3CF-4289-96DE-7941447490E0}" type="presParOf" srcId="{0130B2EF-9FA8-4756-A3D6-5178D602207F}" destId="{2AC6E651-E8C0-446D-BEE6-91AD6BCB5874}" srcOrd="1" destOrd="0" presId="urn:microsoft.com/office/officeart/2008/layout/AlternatingPictureBlocks"/>
    <dgm:cxn modelId="{43BAE2A2-1C9C-462A-919D-33966558042B}" type="presParOf" srcId="{9DD50BC3-486C-4D51-938F-BF84D98A63FE}" destId="{2DD22CD0-3462-490B-A4FE-3B93FC4C4950}" srcOrd="3" destOrd="0" presId="urn:microsoft.com/office/officeart/2008/layout/AlternatingPictureBlocks"/>
    <dgm:cxn modelId="{AA023EC7-0DF7-47B8-91E9-A62057AF3F21}" type="presParOf" srcId="{9DD50BC3-486C-4D51-938F-BF84D98A63FE}" destId="{1BF5ABF0-904B-4703-A575-32B5509D98DB}" srcOrd="4" destOrd="0" presId="urn:microsoft.com/office/officeart/2008/layout/AlternatingPictureBlocks"/>
    <dgm:cxn modelId="{E3DF7C5B-4C1C-4C43-B407-26829C20B15D}" type="presParOf" srcId="{1BF5ABF0-904B-4703-A575-32B5509D98DB}" destId="{A4C0DA82-49D4-4E06-A6E8-8D39698FECF2}" srcOrd="0" destOrd="0" presId="urn:microsoft.com/office/officeart/2008/layout/AlternatingPictureBlocks"/>
    <dgm:cxn modelId="{F13BFE6E-641F-49B6-B8BD-4335B805D8BE}" type="presParOf" srcId="{1BF5ABF0-904B-4703-A575-32B5509D98DB}" destId="{BF7898B6-6F5E-48CA-8DFA-79EC3D7219AF}" srcOrd="1" destOrd="0" presId="urn:microsoft.com/office/officeart/2008/layout/AlternatingPictureBlocks"/>
    <dgm:cxn modelId="{149C0283-4F08-4D2A-B17F-7CCD60590156}" type="presParOf" srcId="{9DD50BC3-486C-4D51-938F-BF84D98A63FE}" destId="{9D7E5941-10E8-4F70-A07B-3DFE8499883A}" srcOrd="5" destOrd="0" presId="urn:microsoft.com/office/officeart/2008/layout/AlternatingPictureBlocks"/>
    <dgm:cxn modelId="{CE77CC46-7152-4454-BA26-82BFBD3A1C09}" type="presParOf" srcId="{9DD50BC3-486C-4D51-938F-BF84D98A63FE}" destId="{5AD8775B-0950-47DF-AF57-6D1A9A5AF2FD}" srcOrd="6" destOrd="0" presId="urn:microsoft.com/office/officeart/2008/layout/AlternatingPictureBlocks"/>
    <dgm:cxn modelId="{5150CF43-EF42-4CC1-B726-23099BC8478F}" type="presParOf" srcId="{5AD8775B-0950-47DF-AF57-6D1A9A5AF2FD}" destId="{BC42086A-9663-40CF-8152-421D401D973E}" srcOrd="0" destOrd="0" presId="urn:microsoft.com/office/officeart/2008/layout/AlternatingPictureBlocks"/>
    <dgm:cxn modelId="{AE6379BC-3BE3-4ED8-BE01-AF63E222F93C}" type="presParOf" srcId="{5AD8775B-0950-47DF-AF57-6D1A9A5AF2FD}" destId="{EB920191-45BD-45AA-847A-B88FA9B56ECA}" srcOrd="1" destOrd="0" presId="urn:microsoft.com/office/officeart/2008/layout/AlternatingPictureBlocks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E43197-7440-49EB-85EC-44C48B6058D9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3_1" csCatId="accent3" phldr="1"/>
      <dgm:spPr/>
    </dgm:pt>
    <dgm:pt modelId="{876DAF65-B91D-43BC-933F-CBDC82D4F1AC}">
      <dgm:prSet phldrT="[Texto]" custT="1"/>
      <dgm:spPr/>
      <dgm:t>
        <a:bodyPr/>
        <a:lstStyle/>
        <a:p>
          <a:r>
            <a:rPr lang="es-ES" sz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Días hasta soporte ventilatorio</a:t>
          </a:r>
          <a:endParaRPr lang="es-ES" sz="1200" dirty="0"/>
        </a:p>
      </dgm:t>
    </dgm:pt>
    <dgm:pt modelId="{FC866D62-277C-4D25-8D8D-59994283A8AA}" type="parTrans" cxnId="{C4523607-343D-4FC2-A690-BCBF5DE513A6}">
      <dgm:prSet/>
      <dgm:spPr/>
      <dgm:t>
        <a:bodyPr/>
        <a:lstStyle/>
        <a:p>
          <a:endParaRPr lang="es-ES"/>
        </a:p>
      </dgm:t>
    </dgm:pt>
    <dgm:pt modelId="{5ACD936C-6CF9-4AE4-997D-128278C5BFA3}" type="sibTrans" cxnId="{C4523607-343D-4FC2-A690-BCBF5DE513A6}">
      <dgm:prSet/>
      <dgm:spPr/>
      <dgm:t>
        <a:bodyPr/>
        <a:lstStyle/>
        <a:p>
          <a:endParaRPr lang="es-ES"/>
        </a:p>
      </dgm:t>
    </dgm:pt>
    <dgm:pt modelId="{30D496A8-D403-4001-8D8B-769E9CE82770}">
      <dgm:prSet custT="1"/>
      <dgm:spPr/>
      <dgm:t>
        <a:bodyPr/>
        <a:lstStyle/>
        <a:p>
          <a:r>
            <a:rPr lang="es-ES" sz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Días de ingreso en  UCI</a:t>
          </a:r>
          <a:endParaRPr lang="es-ES" sz="12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03EEC7A-3E89-44B7-930A-18442A0DE01F}" type="parTrans" cxnId="{1408D3A3-E82F-4189-899B-13B544EEFD4F}">
      <dgm:prSet/>
      <dgm:spPr/>
      <dgm:t>
        <a:bodyPr/>
        <a:lstStyle/>
        <a:p>
          <a:endParaRPr lang="es-ES"/>
        </a:p>
      </dgm:t>
    </dgm:pt>
    <dgm:pt modelId="{8E81BE96-3824-4F24-B707-DEA81B2BC4AB}" type="sibTrans" cxnId="{1408D3A3-E82F-4189-899B-13B544EEFD4F}">
      <dgm:prSet/>
      <dgm:spPr/>
      <dgm:t>
        <a:bodyPr/>
        <a:lstStyle/>
        <a:p>
          <a:endParaRPr lang="es-ES"/>
        </a:p>
      </dgm:t>
    </dgm:pt>
    <dgm:pt modelId="{B1EB30A0-69CC-4E34-A881-A6863358CE7F}">
      <dgm:prSet custT="1"/>
      <dgm:spPr/>
      <dgm:t>
        <a:bodyPr/>
        <a:lstStyle/>
        <a:p>
          <a:r>
            <a:rPr lang="es-ES" sz="1000" dirty="0" smtClean="0">
              <a:latin typeface="Tahoma" pitchFamily="34" charset="0"/>
              <a:ea typeface="Tahoma" pitchFamily="34" charset="0"/>
              <a:cs typeface="Tahoma" pitchFamily="34" charset="0"/>
            </a:rPr>
            <a:t>Días</a:t>
          </a:r>
          <a:r>
            <a:rPr lang="es-ES" sz="1050" dirty="0" smtClean="0">
              <a:latin typeface="Tahoma" pitchFamily="34" charset="0"/>
              <a:ea typeface="Tahoma" pitchFamily="34" charset="0"/>
              <a:cs typeface="Tahoma" pitchFamily="34" charset="0"/>
            </a:rPr>
            <a:t> de soporte                                       (sin relación con el modo aplicado)</a:t>
          </a:r>
          <a:endParaRPr lang="es-ES" sz="105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C3BE924-0E5A-49FA-A974-41EA8178F186}" type="parTrans" cxnId="{09E30A7E-CE5D-4CC5-9565-2C0DD0B07B71}">
      <dgm:prSet/>
      <dgm:spPr/>
      <dgm:t>
        <a:bodyPr/>
        <a:lstStyle/>
        <a:p>
          <a:endParaRPr lang="es-ES"/>
        </a:p>
      </dgm:t>
    </dgm:pt>
    <dgm:pt modelId="{7147C87D-6540-43A7-AA9B-7F91F237EA70}" type="sibTrans" cxnId="{09E30A7E-CE5D-4CC5-9565-2C0DD0B07B71}">
      <dgm:prSet/>
      <dgm:spPr/>
      <dgm:t>
        <a:bodyPr/>
        <a:lstStyle/>
        <a:p>
          <a:endParaRPr lang="es-ES"/>
        </a:p>
      </dgm:t>
    </dgm:pt>
    <dgm:pt modelId="{9C5689CE-2F1E-4265-9480-E7CFE8FCEA33}">
      <dgm:prSet custT="1"/>
      <dgm:spPr/>
      <dgm:t>
        <a:bodyPr/>
        <a:lstStyle/>
        <a:p>
          <a:r>
            <a:rPr lang="es-ES" sz="12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IOT</a:t>
          </a:r>
          <a:endParaRPr lang="es-ES" sz="2000" b="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A592796-7344-4D14-BCF4-0BEFCFD703BF}" type="parTrans" cxnId="{8C89B5EB-CB0B-4F8D-B180-52F3598DCD6A}">
      <dgm:prSet/>
      <dgm:spPr/>
      <dgm:t>
        <a:bodyPr/>
        <a:lstStyle/>
        <a:p>
          <a:endParaRPr lang="es-ES"/>
        </a:p>
      </dgm:t>
    </dgm:pt>
    <dgm:pt modelId="{C0E37044-E561-4DAD-9FF3-9EBCEC4DF543}" type="sibTrans" cxnId="{8C89B5EB-CB0B-4F8D-B180-52F3598DCD6A}">
      <dgm:prSet/>
      <dgm:spPr/>
      <dgm:t>
        <a:bodyPr/>
        <a:lstStyle/>
        <a:p>
          <a:endParaRPr lang="es-ES"/>
        </a:p>
      </dgm:t>
    </dgm:pt>
    <dgm:pt modelId="{97C3C5AA-9BE6-4CCF-AC21-F76B4B1659AE}" type="pres">
      <dgm:prSet presAssocID="{F2E43197-7440-49EB-85EC-44C48B6058D9}" presName="linearFlow" presStyleCnt="0">
        <dgm:presLayoutVars>
          <dgm:dir/>
          <dgm:resizeHandles val="exact"/>
        </dgm:presLayoutVars>
      </dgm:prSet>
      <dgm:spPr/>
    </dgm:pt>
    <dgm:pt modelId="{25E14A76-A8C8-4ABF-8285-48BCABA6FBDD}" type="pres">
      <dgm:prSet presAssocID="{876DAF65-B91D-43BC-933F-CBDC82D4F1AC}" presName="comp" presStyleCnt="0"/>
      <dgm:spPr/>
    </dgm:pt>
    <dgm:pt modelId="{4A988CAB-1920-4C4B-BF90-08D59EC6084B}" type="pres">
      <dgm:prSet presAssocID="{876DAF65-B91D-43BC-933F-CBDC82D4F1AC}" presName="rect2" presStyleLbl="node1" presStyleIdx="0" presStyleCnt="4" custScaleX="142536" custScaleY="10413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EEC6E45-2127-4432-BEAA-33E6C72F9758}" type="pres">
      <dgm:prSet presAssocID="{876DAF65-B91D-43BC-933F-CBDC82D4F1AC}" presName="rect1" presStyleLbl="lnNode1" presStyleIdx="0" presStyleCnt="4" custScaleX="98580" custLinFactNeighborX="-43850" custLinFactNeighborY="105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3B83E6EB-E4E2-49A1-A81D-D9C0DE000CE7}" type="pres">
      <dgm:prSet presAssocID="{5ACD936C-6CF9-4AE4-997D-128278C5BFA3}" presName="sibTrans" presStyleCnt="0"/>
      <dgm:spPr/>
    </dgm:pt>
    <dgm:pt modelId="{30AEE995-8B66-4E51-A903-CC21878A31B2}" type="pres">
      <dgm:prSet presAssocID="{30D496A8-D403-4001-8D8B-769E9CE82770}" presName="comp" presStyleCnt="0"/>
      <dgm:spPr/>
    </dgm:pt>
    <dgm:pt modelId="{97D0ED6A-9335-4BF7-8607-BB2CFFAF9788}" type="pres">
      <dgm:prSet presAssocID="{30D496A8-D403-4001-8D8B-769E9CE82770}" presName="rect2" presStyleLbl="node1" presStyleIdx="1" presStyleCnt="4" custScaleX="136349" custScaleY="96965" custLinFactNeighborX="-23732" custLinFactNeighborY="-3041">
        <dgm:presLayoutVars>
          <dgm:bulletEnabled val="1"/>
        </dgm:presLayoutVars>
      </dgm:prSet>
      <dgm:spPr/>
    </dgm:pt>
    <dgm:pt modelId="{3AD64BEC-07BF-4FD7-BC59-1F097D13FA2C}" type="pres">
      <dgm:prSet presAssocID="{30D496A8-D403-4001-8D8B-769E9CE82770}" presName="rect1" presStyleLbl="lnNode1" presStyleIdx="1" presStyleCnt="4" custScaleX="136660" custScaleY="98542" custLinFactNeighborX="3991" custLinFactNeighborY="-152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7A7391A8-7444-410D-A462-941F95CBAE9F}" type="pres">
      <dgm:prSet presAssocID="{8E81BE96-3824-4F24-B707-DEA81B2BC4AB}" presName="sibTrans" presStyleCnt="0"/>
      <dgm:spPr/>
    </dgm:pt>
    <dgm:pt modelId="{D4501107-2422-4305-AC39-4BE4B021BF0B}" type="pres">
      <dgm:prSet presAssocID="{B1EB30A0-69CC-4E34-A881-A6863358CE7F}" presName="comp" presStyleCnt="0"/>
      <dgm:spPr/>
    </dgm:pt>
    <dgm:pt modelId="{79AF8CB6-07A5-4071-A7FA-6D85974A9437}" type="pres">
      <dgm:prSet presAssocID="{B1EB30A0-69CC-4E34-A881-A6863358CE7F}" presName="rect2" presStyleLbl="node1" presStyleIdx="2" presStyleCnt="4" custScaleX="161872" custScaleY="96965">
        <dgm:presLayoutVars>
          <dgm:bulletEnabled val="1"/>
        </dgm:presLayoutVars>
      </dgm:prSet>
      <dgm:spPr/>
    </dgm:pt>
    <dgm:pt modelId="{6EA762D9-4FC4-4A6E-9035-DAF2E2A5BB7D}" type="pres">
      <dgm:prSet presAssocID="{B1EB30A0-69CC-4E34-A881-A6863358CE7F}" presName="rect1" presStyleLbl="lnNode1" presStyleIdx="2" presStyleCnt="4" custLinFactNeighborX="-57374" custLinFactNeighborY="-132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</dgm:pt>
    <dgm:pt modelId="{92204FDA-3184-4344-8173-79E164BE1DF1}" type="pres">
      <dgm:prSet presAssocID="{7147C87D-6540-43A7-AA9B-7F91F237EA70}" presName="sibTrans" presStyleCnt="0"/>
      <dgm:spPr/>
    </dgm:pt>
    <dgm:pt modelId="{3F1A879B-E331-48D1-892E-19858908242C}" type="pres">
      <dgm:prSet presAssocID="{9C5689CE-2F1E-4265-9480-E7CFE8FCEA33}" presName="comp" presStyleCnt="0"/>
      <dgm:spPr/>
    </dgm:pt>
    <dgm:pt modelId="{1CE36A0E-6D1A-4402-AC6D-F42B4190A49A}" type="pres">
      <dgm:prSet presAssocID="{9C5689CE-2F1E-4265-9480-E7CFE8FCEA33}" presName="rect2" presStyleLbl="node1" presStyleIdx="3" presStyleCnt="4" custScaleX="173379" custScaleY="99148" custLinFactNeighborX="-32918" custLinFactNeighborY="-2615">
        <dgm:presLayoutVars>
          <dgm:bulletEnabled val="1"/>
        </dgm:presLayoutVars>
      </dgm:prSet>
      <dgm:spPr/>
    </dgm:pt>
    <dgm:pt modelId="{65A08230-40BF-4B85-9A61-2149B3118DBB}" type="pres">
      <dgm:prSet presAssocID="{9C5689CE-2F1E-4265-9480-E7CFE8FCEA33}" presName="rect1" presStyleLbl="lnNode1" presStyleIdx="3" presStyleCnt="4" custLinFactNeighborX="-7337" custLinFactNeighborY="8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</dgm:ptLst>
  <dgm:cxnLst>
    <dgm:cxn modelId="{1408D3A3-E82F-4189-899B-13B544EEFD4F}" srcId="{F2E43197-7440-49EB-85EC-44C48B6058D9}" destId="{30D496A8-D403-4001-8D8B-769E9CE82770}" srcOrd="1" destOrd="0" parTransId="{503EEC7A-3E89-44B7-930A-18442A0DE01F}" sibTransId="{8E81BE96-3824-4F24-B707-DEA81B2BC4AB}"/>
    <dgm:cxn modelId="{8C881721-5F7D-45CB-9B88-306EB1B7F947}" type="presOf" srcId="{9C5689CE-2F1E-4265-9480-E7CFE8FCEA33}" destId="{1CE36A0E-6D1A-4402-AC6D-F42B4190A49A}" srcOrd="0" destOrd="0" presId="urn:microsoft.com/office/officeart/2008/layout/AlternatingPictureBlocks"/>
    <dgm:cxn modelId="{B8CDDC82-34A7-42F4-840A-17CE825A0E34}" type="presOf" srcId="{876DAF65-B91D-43BC-933F-CBDC82D4F1AC}" destId="{4A988CAB-1920-4C4B-BF90-08D59EC6084B}" srcOrd="0" destOrd="0" presId="urn:microsoft.com/office/officeart/2008/layout/AlternatingPictureBlocks"/>
    <dgm:cxn modelId="{8C89B5EB-CB0B-4F8D-B180-52F3598DCD6A}" srcId="{F2E43197-7440-49EB-85EC-44C48B6058D9}" destId="{9C5689CE-2F1E-4265-9480-E7CFE8FCEA33}" srcOrd="3" destOrd="0" parTransId="{DA592796-7344-4D14-BCF4-0BEFCFD703BF}" sibTransId="{C0E37044-E561-4DAD-9FF3-9EBCEC4DF543}"/>
    <dgm:cxn modelId="{24628FD6-0A74-4353-9E63-D08784EE59E7}" type="presOf" srcId="{30D496A8-D403-4001-8D8B-769E9CE82770}" destId="{97D0ED6A-9335-4BF7-8607-BB2CFFAF9788}" srcOrd="0" destOrd="0" presId="urn:microsoft.com/office/officeart/2008/layout/AlternatingPictureBlocks"/>
    <dgm:cxn modelId="{C4523607-343D-4FC2-A690-BCBF5DE513A6}" srcId="{F2E43197-7440-49EB-85EC-44C48B6058D9}" destId="{876DAF65-B91D-43BC-933F-CBDC82D4F1AC}" srcOrd="0" destOrd="0" parTransId="{FC866D62-277C-4D25-8D8D-59994283A8AA}" sibTransId="{5ACD936C-6CF9-4AE4-997D-128278C5BFA3}"/>
    <dgm:cxn modelId="{1F939377-7A27-4B70-888D-BBED2A9FE9BB}" type="presOf" srcId="{F2E43197-7440-49EB-85EC-44C48B6058D9}" destId="{97C3C5AA-9BE6-4CCF-AC21-F76B4B1659AE}" srcOrd="0" destOrd="0" presId="urn:microsoft.com/office/officeart/2008/layout/AlternatingPictureBlocks"/>
    <dgm:cxn modelId="{09E30A7E-CE5D-4CC5-9565-2C0DD0B07B71}" srcId="{F2E43197-7440-49EB-85EC-44C48B6058D9}" destId="{B1EB30A0-69CC-4E34-A881-A6863358CE7F}" srcOrd="2" destOrd="0" parTransId="{6C3BE924-0E5A-49FA-A974-41EA8178F186}" sibTransId="{7147C87D-6540-43A7-AA9B-7F91F237EA70}"/>
    <dgm:cxn modelId="{87DD5A47-6F9F-49AB-9D98-41633341E415}" type="presOf" srcId="{B1EB30A0-69CC-4E34-A881-A6863358CE7F}" destId="{79AF8CB6-07A5-4071-A7FA-6D85974A9437}" srcOrd="0" destOrd="0" presId="urn:microsoft.com/office/officeart/2008/layout/AlternatingPictureBlocks"/>
    <dgm:cxn modelId="{88374C82-A7FB-41D0-BC98-96E3E9E3B9A1}" type="presParOf" srcId="{97C3C5AA-9BE6-4CCF-AC21-F76B4B1659AE}" destId="{25E14A76-A8C8-4ABF-8285-48BCABA6FBDD}" srcOrd="0" destOrd="0" presId="urn:microsoft.com/office/officeart/2008/layout/AlternatingPictureBlocks"/>
    <dgm:cxn modelId="{4CD68A1B-FAE5-44F8-A3F7-7C88024E8A09}" type="presParOf" srcId="{25E14A76-A8C8-4ABF-8285-48BCABA6FBDD}" destId="{4A988CAB-1920-4C4B-BF90-08D59EC6084B}" srcOrd="0" destOrd="0" presId="urn:microsoft.com/office/officeart/2008/layout/AlternatingPictureBlocks"/>
    <dgm:cxn modelId="{EB43644E-5AB6-465B-97AA-3FC54FFD8EBB}" type="presParOf" srcId="{25E14A76-A8C8-4ABF-8285-48BCABA6FBDD}" destId="{1EEC6E45-2127-4432-BEAA-33E6C72F9758}" srcOrd="1" destOrd="0" presId="urn:microsoft.com/office/officeart/2008/layout/AlternatingPictureBlocks"/>
    <dgm:cxn modelId="{FEBDFE62-8B12-4BB2-B97F-1014916D47B4}" type="presParOf" srcId="{97C3C5AA-9BE6-4CCF-AC21-F76B4B1659AE}" destId="{3B83E6EB-E4E2-49A1-A81D-D9C0DE000CE7}" srcOrd="1" destOrd="0" presId="urn:microsoft.com/office/officeart/2008/layout/AlternatingPictureBlocks"/>
    <dgm:cxn modelId="{E1BA79E5-F713-4B1B-AC7A-978C87BCA5BA}" type="presParOf" srcId="{97C3C5AA-9BE6-4CCF-AC21-F76B4B1659AE}" destId="{30AEE995-8B66-4E51-A903-CC21878A31B2}" srcOrd="2" destOrd="0" presId="urn:microsoft.com/office/officeart/2008/layout/AlternatingPictureBlocks"/>
    <dgm:cxn modelId="{16E2F31B-43A3-448D-861D-364EC533171C}" type="presParOf" srcId="{30AEE995-8B66-4E51-A903-CC21878A31B2}" destId="{97D0ED6A-9335-4BF7-8607-BB2CFFAF9788}" srcOrd="0" destOrd="0" presId="urn:microsoft.com/office/officeart/2008/layout/AlternatingPictureBlocks"/>
    <dgm:cxn modelId="{20E034D4-5328-463A-AD80-62AC0E707FE0}" type="presParOf" srcId="{30AEE995-8B66-4E51-A903-CC21878A31B2}" destId="{3AD64BEC-07BF-4FD7-BC59-1F097D13FA2C}" srcOrd="1" destOrd="0" presId="urn:microsoft.com/office/officeart/2008/layout/AlternatingPictureBlocks"/>
    <dgm:cxn modelId="{CF221C41-65E3-464B-949B-8A21D38F313D}" type="presParOf" srcId="{97C3C5AA-9BE6-4CCF-AC21-F76B4B1659AE}" destId="{7A7391A8-7444-410D-A462-941F95CBAE9F}" srcOrd="3" destOrd="0" presId="urn:microsoft.com/office/officeart/2008/layout/AlternatingPictureBlocks"/>
    <dgm:cxn modelId="{BE44A277-B3AB-4F59-842D-9460CB82A771}" type="presParOf" srcId="{97C3C5AA-9BE6-4CCF-AC21-F76B4B1659AE}" destId="{D4501107-2422-4305-AC39-4BE4B021BF0B}" srcOrd="4" destOrd="0" presId="urn:microsoft.com/office/officeart/2008/layout/AlternatingPictureBlocks"/>
    <dgm:cxn modelId="{3C88BD90-F64A-4B38-BFAB-73EA552A8529}" type="presParOf" srcId="{D4501107-2422-4305-AC39-4BE4B021BF0B}" destId="{79AF8CB6-07A5-4071-A7FA-6D85974A9437}" srcOrd="0" destOrd="0" presId="urn:microsoft.com/office/officeart/2008/layout/AlternatingPictureBlocks"/>
    <dgm:cxn modelId="{F1BA5DEA-5B6E-448F-87DD-564CB897FEA5}" type="presParOf" srcId="{D4501107-2422-4305-AC39-4BE4B021BF0B}" destId="{6EA762D9-4FC4-4A6E-9035-DAF2E2A5BB7D}" srcOrd="1" destOrd="0" presId="urn:microsoft.com/office/officeart/2008/layout/AlternatingPictureBlocks"/>
    <dgm:cxn modelId="{04702D80-5B77-4844-80C0-22F4ED7EFCD8}" type="presParOf" srcId="{97C3C5AA-9BE6-4CCF-AC21-F76B4B1659AE}" destId="{92204FDA-3184-4344-8173-79E164BE1DF1}" srcOrd="5" destOrd="0" presId="urn:microsoft.com/office/officeart/2008/layout/AlternatingPictureBlocks"/>
    <dgm:cxn modelId="{0E108895-84CD-4284-8856-8AA5F90B9E56}" type="presParOf" srcId="{97C3C5AA-9BE6-4CCF-AC21-F76B4B1659AE}" destId="{3F1A879B-E331-48D1-892E-19858908242C}" srcOrd="6" destOrd="0" presId="urn:microsoft.com/office/officeart/2008/layout/AlternatingPictureBlocks"/>
    <dgm:cxn modelId="{B7CF28A1-B15B-44B2-B427-B92913E181CE}" type="presParOf" srcId="{3F1A879B-E331-48D1-892E-19858908242C}" destId="{1CE36A0E-6D1A-4402-AC6D-F42B4190A49A}" srcOrd="0" destOrd="0" presId="urn:microsoft.com/office/officeart/2008/layout/AlternatingPictureBlocks"/>
    <dgm:cxn modelId="{435B5972-F6AE-4247-A6B5-0C1201E9E732}" type="presParOf" srcId="{3F1A879B-E331-48D1-892E-19858908242C}" destId="{65A08230-40BF-4B85-9A61-2149B3118DBB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BAA514-1130-419F-96CE-9D86416AA2ED}">
      <dsp:nvSpPr>
        <dsp:cNvPr id="0" name=""/>
        <dsp:cNvSpPr/>
      </dsp:nvSpPr>
      <dsp:spPr>
        <a:xfrm>
          <a:off x="1663528" y="14907"/>
          <a:ext cx="1285496" cy="1039919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Tormenta de </a:t>
          </a:r>
          <a:r>
            <a:rPr lang="es-ES" sz="16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citocinas</a:t>
          </a:r>
          <a:r>
            <a:rPr lang="es-ES" sz="16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es-ES" sz="16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851785" y="167200"/>
        <a:ext cx="908982" cy="735333"/>
      </dsp:txXfrm>
    </dsp:sp>
    <dsp:sp modelId="{E0706EB9-7D33-40D2-B726-E33C8C7380A3}">
      <dsp:nvSpPr>
        <dsp:cNvPr id="0" name=""/>
        <dsp:cNvSpPr/>
      </dsp:nvSpPr>
      <dsp:spPr>
        <a:xfrm rot="2700000">
          <a:off x="2739615" y="886736"/>
          <a:ext cx="197810" cy="3607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748306" y="937905"/>
        <a:ext cx="138467" cy="216449"/>
      </dsp:txXfrm>
    </dsp:sp>
    <dsp:sp modelId="{E0E8D225-B91B-4CB1-B67E-753028FB2993}">
      <dsp:nvSpPr>
        <dsp:cNvPr id="0" name=""/>
        <dsp:cNvSpPr/>
      </dsp:nvSpPr>
      <dsp:spPr>
        <a:xfrm>
          <a:off x="2610471" y="1105866"/>
          <a:ext cx="1659991" cy="1126381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Replicación  viral</a:t>
          </a:r>
          <a:endParaRPr lang="es-ES" sz="16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853571" y="1270821"/>
        <a:ext cx="1173791" cy="796471"/>
      </dsp:txXfrm>
    </dsp:sp>
    <dsp:sp modelId="{E4AF1710-72F4-43DD-9C89-766ED0C64A80}">
      <dsp:nvSpPr>
        <dsp:cNvPr id="0" name=""/>
        <dsp:cNvSpPr/>
      </dsp:nvSpPr>
      <dsp:spPr>
        <a:xfrm rot="8100000">
          <a:off x="2780988" y="2063839"/>
          <a:ext cx="168643" cy="3607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10800000">
        <a:off x="2824172" y="2118102"/>
        <a:ext cx="118050" cy="216449"/>
      </dsp:txXfrm>
    </dsp:sp>
    <dsp:sp modelId="{02B7106E-E5DB-4C63-8C18-CF2FBA5326AF}">
      <dsp:nvSpPr>
        <dsp:cNvPr id="0" name=""/>
        <dsp:cNvSpPr/>
      </dsp:nvSpPr>
      <dsp:spPr>
        <a:xfrm>
          <a:off x="1516209" y="2267950"/>
          <a:ext cx="1580134" cy="1070596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Distrés</a:t>
          </a:r>
          <a:r>
            <a:rPr lang="es-ES" sz="16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s-ES" sz="16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respiratorio </a:t>
          </a:r>
          <a:endParaRPr lang="es-ES" sz="16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747614" y="2424735"/>
        <a:ext cx="1117324" cy="757026"/>
      </dsp:txXfrm>
    </dsp:sp>
    <dsp:sp modelId="{37EEE75C-34AC-4EE1-9C54-045A80E1CC29}">
      <dsp:nvSpPr>
        <dsp:cNvPr id="0" name=""/>
        <dsp:cNvSpPr/>
      </dsp:nvSpPr>
      <dsp:spPr>
        <a:xfrm rot="13500000">
          <a:off x="1635712" y="2051433"/>
          <a:ext cx="198248" cy="3607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10800000">
        <a:off x="1686476" y="2144610"/>
        <a:ext cx="138774" cy="216449"/>
      </dsp:txXfrm>
    </dsp:sp>
    <dsp:sp modelId="{6E9721A6-0746-4054-A192-4A4068592811}">
      <dsp:nvSpPr>
        <dsp:cNvPr id="0" name=""/>
        <dsp:cNvSpPr/>
      </dsp:nvSpPr>
      <dsp:spPr>
        <a:xfrm>
          <a:off x="472938" y="1130734"/>
          <a:ext cx="1398295" cy="1076646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Otros factores</a:t>
          </a:r>
          <a:endParaRPr lang="es-ES" sz="16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77714" y="1288405"/>
        <a:ext cx="988743" cy="761304"/>
      </dsp:txXfrm>
    </dsp:sp>
    <dsp:sp modelId="{CE4A6554-6D53-4FCA-BE29-2445F1B574A4}">
      <dsp:nvSpPr>
        <dsp:cNvPr id="0" name=""/>
        <dsp:cNvSpPr/>
      </dsp:nvSpPr>
      <dsp:spPr>
        <a:xfrm rot="18900000">
          <a:off x="1632067" y="914994"/>
          <a:ext cx="227414" cy="3607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642058" y="1011265"/>
        <a:ext cx="159190" cy="2164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4025A-A4A6-4CD2-B5F4-ED406A8B7600}">
      <dsp:nvSpPr>
        <dsp:cNvPr id="0" name=""/>
        <dsp:cNvSpPr/>
      </dsp:nvSpPr>
      <dsp:spPr>
        <a:xfrm rot="5400000">
          <a:off x="-111963" y="112289"/>
          <a:ext cx="746421" cy="522494"/>
        </a:xfrm>
        <a:prstGeom prst="chevron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70%</a:t>
          </a:r>
          <a:endParaRPr lang="es-ES" sz="12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" y="261572"/>
        <a:ext cx="522494" cy="223927"/>
      </dsp:txXfrm>
    </dsp:sp>
    <dsp:sp modelId="{68A02943-B784-4C87-8599-52D9958BEB9C}">
      <dsp:nvSpPr>
        <dsp:cNvPr id="0" name=""/>
        <dsp:cNvSpPr/>
      </dsp:nvSpPr>
      <dsp:spPr>
        <a:xfrm rot="5400000">
          <a:off x="946678" y="-423857"/>
          <a:ext cx="485173" cy="13335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Valorados por UCI</a:t>
          </a:r>
          <a:endParaRPr lang="es-ES" sz="12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522494" y="24011"/>
        <a:ext cx="1309857" cy="437805"/>
      </dsp:txXfrm>
    </dsp:sp>
    <dsp:sp modelId="{5B89A88D-42AA-4ED0-B2E4-36A01A13F530}">
      <dsp:nvSpPr>
        <dsp:cNvPr id="0" name=""/>
        <dsp:cNvSpPr/>
      </dsp:nvSpPr>
      <dsp:spPr>
        <a:xfrm rot="5400000">
          <a:off x="-111963" y="635859"/>
          <a:ext cx="746421" cy="522494"/>
        </a:xfrm>
        <a:prstGeom prst="chevron">
          <a:avLst/>
        </a:prstGeom>
        <a:solidFill>
          <a:schemeClr val="accent3">
            <a:shade val="50000"/>
            <a:hueOff val="178370"/>
            <a:satOff val="-2846"/>
            <a:lumOff val="27405"/>
            <a:alphaOff val="0"/>
          </a:schemeClr>
        </a:solidFill>
        <a:ln w="25400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28%</a:t>
          </a:r>
          <a:endParaRPr lang="es-ES" sz="12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" y="785142"/>
        <a:ext cx="522494" cy="223927"/>
      </dsp:txXfrm>
    </dsp:sp>
    <dsp:sp modelId="{5D1B5A71-ACA5-4F3A-90E6-8459BF3A402B}">
      <dsp:nvSpPr>
        <dsp:cNvPr id="0" name=""/>
        <dsp:cNvSpPr/>
      </dsp:nvSpPr>
      <dsp:spPr>
        <a:xfrm rot="5400000">
          <a:off x="946678" y="99712"/>
          <a:ext cx="485173" cy="13335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Ingreso en UCI</a:t>
          </a:r>
          <a:endParaRPr lang="es-ES" sz="12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522494" y="547580"/>
        <a:ext cx="1309857" cy="437805"/>
      </dsp:txXfrm>
    </dsp:sp>
    <dsp:sp modelId="{307DC489-EDCF-4BD3-8642-AE3E94B01338}">
      <dsp:nvSpPr>
        <dsp:cNvPr id="0" name=""/>
        <dsp:cNvSpPr/>
      </dsp:nvSpPr>
      <dsp:spPr>
        <a:xfrm rot="5400000">
          <a:off x="-111963" y="1159429"/>
          <a:ext cx="746421" cy="522494"/>
        </a:xfrm>
        <a:prstGeom prst="chevron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57%</a:t>
          </a:r>
          <a:endParaRPr lang="es-ES" sz="12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" y="1308712"/>
        <a:ext cx="522494" cy="223927"/>
      </dsp:txXfrm>
    </dsp:sp>
    <dsp:sp modelId="{099EDCBF-8151-47AD-ABE3-C38834E72BE1}">
      <dsp:nvSpPr>
        <dsp:cNvPr id="0" name=""/>
        <dsp:cNvSpPr/>
      </dsp:nvSpPr>
      <dsp:spPr>
        <a:xfrm rot="5400000">
          <a:off x="946678" y="623282"/>
          <a:ext cx="485173" cy="13335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Éxitus</a:t>
          </a:r>
          <a:r>
            <a:rPr lang="es-ES" sz="12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es-ES" sz="12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522494" y="1071150"/>
        <a:ext cx="1309857" cy="4378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E3152-C6F8-4EE5-A9C2-4E36E3FA9769}">
      <dsp:nvSpPr>
        <dsp:cNvPr id="0" name=""/>
        <dsp:cNvSpPr/>
      </dsp:nvSpPr>
      <dsp:spPr>
        <a:xfrm>
          <a:off x="690248" y="144"/>
          <a:ext cx="968958" cy="4382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Edad</a:t>
          </a:r>
          <a:endParaRPr lang="es-ES" sz="1600" kern="1200" dirty="0"/>
        </a:p>
      </dsp:txBody>
      <dsp:txXfrm>
        <a:off x="690248" y="144"/>
        <a:ext cx="968958" cy="438244"/>
      </dsp:txXfrm>
    </dsp:sp>
    <dsp:sp modelId="{9CCD28AC-CE06-4817-9E97-5898FA42C9E8}">
      <dsp:nvSpPr>
        <dsp:cNvPr id="0" name=""/>
        <dsp:cNvSpPr/>
      </dsp:nvSpPr>
      <dsp:spPr>
        <a:xfrm>
          <a:off x="213000" y="144"/>
          <a:ext cx="433862" cy="43824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16315D-6215-4308-BDF1-0E5A662B6A6E}">
      <dsp:nvSpPr>
        <dsp:cNvPr id="0" name=""/>
        <dsp:cNvSpPr/>
      </dsp:nvSpPr>
      <dsp:spPr>
        <a:xfrm>
          <a:off x="213000" y="510699"/>
          <a:ext cx="968958" cy="4382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Polifarmacia</a:t>
          </a:r>
          <a:endParaRPr lang="es-ES" sz="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13000" y="510699"/>
        <a:ext cx="968958" cy="438244"/>
      </dsp:txXfrm>
    </dsp:sp>
    <dsp:sp modelId="{2AC6E651-E8C0-446D-BEE6-91AD6BCB5874}">
      <dsp:nvSpPr>
        <dsp:cNvPr id="0" name=""/>
        <dsp:cNvSpPr/>
      </dsp:nvSpPr>
      <dsp:spPr>
        <a:xfrm>
          <a:off x="1225344" y="510699"/>
          <a:ext cx="433862" cy="43824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0" r="-40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C0DA82-49D4-4E06-A6E8-8D39698FECF2}">
      <dsp:nvSpPr>
        <dsp:cNvPr id="0" name=""/>
        <dsp:cNvSpPr/>
      </dsp:nvSpPr>
      <dsp:spPr>
        <a:xfrm>
          <a:off x="690248" y="1021254"/>
          <a:ext cx="968958" cy="4382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Patología</a:t>
          </a:r>
          <a:r>
            <a:rPr lang="es-ES" sz="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s-ES" sz="1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cardiovascular</a:t>
          </a:r>
          <a:endParaRPr lang="es-ES" sz="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90248" y="1021254"/>
        <a:ext cx="968958" cy="438244"/>
      </dsp:txXfrm>
    </dsp:sp>
    <dsp:sp modelId="{BF7898B6-6F5E-48CA-8DFA-79EC3D7219AF}">
      <dsp:nvSpPr>
        <dsp:cNvPr id="0" name=""/>
        <dsp:cNvSpPr/>
      </dsp:nvSpPr>
      <dsp:spPr>
        <a:xfrm>
          <a:off x="213000" y="1021254"/>
          <a:ext cx="433862" cy="4382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2086A-9663-40CF-8152-421D401D973E}">
      <dsp:nvSpPr>
        <dsp:cNvPr id="0" name=""/>
        <dsp:cNvSpPr/>
      </dsp:nvSpPr>
      <dsp:spPr>
        <a:xfrm>
          <a:off x="179263" y="1531809"/>
          <a:ext cx="1103905" cy="4505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DD, IL6 y </a:t>
          </a:r>
          <a:r>
            <a:rPr lang="es-ES" sz="105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procalcitonina</a:t>
          </a:r>
          <a:r>
            <a:rPr lang="es-ES" sz="105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al ingreso</a:t>
          </a:r>
          <a:endParaRPr lang="es-ES" sz="105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79263" y="1531809"/>
        <a:ext cx="1103905" cy="450502"/>
      </dsp:txXfrm>
    </dsp:sp>
    <dsp:sp modelId="{EB920191-45BD-45AA-847A-B88FA9B56ECA}">
      <dsp:nvSpPr>
        <dsp:cNvPr id="0" name=""/>
        <dsp:cNvSpPr/>
      </dsp:nvSpPr>
      <dsp:spPr>
        <a:xfrm>
          <a:off x="1259081" y="1537937"/>
          <a:ext cx="433862" cy="438244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88CAB-1920-4C4B-BF90-08D59EC6084B}">
      <dsp:nvSpPr>
        <dsp:cNvPr id="0" name=""/>
        <dsp:cNvSpPr/>
      </dsp:nvSpPr>
      <dsp:spPr>
        <a:xfrm>
          <a:off x="562351" y="377"/>
          <a:ext cx="1373683" cy="4539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Días hasta soporte ventilatorio</a:t>
          </a:r>
          <a:endParaRPr lang="es-ES" sz="1200" kern="1200" dirty="0"/>
        </a:p>
      </dsp:txBody>
      <dsp:txXfrm>
        <a:off x="562351" y="377"/>
        <a:ext cx="1373683" cy="453910"/>
      </dsp:txXfrm>
    </dsp:sp>
    <dsp:sp modelId="{1EEC6E45-2127-4432-BEAA-33E6C72F9758}">
      <dsp:nvSpPr>
        <dsp:cNvPr id="0" name=""/>
        <dsp:cNvSpPr/>
      </dsp:nvSpPr>
      <dsp:spPr>
        <a:xfrm>
          <a:off x="106479" y="13979"/>
          <a:ext cx="425399" cy="435886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0ED6A-9335-4BF7-8607-BB2CFFAF9788}">
      <dsp:nvSpPr>
        <dsp:cNvPr id="0" name=""/>
        <dsp:cNvSpPr/>
      </dsp:nvSpPr>
      <dsp:spPr>
        <a:xfrm>
          <a:off x="40813" y="516390"/>
          <a:ext cx="1314056" cy="4226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Días de ingreso en  UCI</a:t>
          </a:r>
          <a:endParaRPr lang="es-ES" sz="12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0813" y="516390"/>
        <a:ext cx="1314056" cy="422657"/>
      </dsp:txXfrm>
    </dsp:sp>
    <dsp:sp modelId="{3AD64BEC-07BF-4FD7-BC59-1F097D13FA2C}">
      <dsp:nvSpPr>
        <dsp:cNvPr id="0" name=""/>
        <dsp:cNvSpPr/>
      </dsp:nvSpPr>
      <dsp:spPr>
        <a:xfrm>
          <a:off x="1389706" y="519570"/>
          <a:ext cx="589725" cy="429531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F8CB6-07A5-4071-A7FA-6D85974A9437}">
      <dsp:nvSpPr>
        <dsp:cNvPr id="0" name=""/>
        <dsp:cNvSpPr/>
      </dsp:nvSpPr>
      <dsp:spPr>
        <a:xfrm>
          <a:off x="424120" y="1034276"/>
          <a:ext cx="1560033" cy="4226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Días</a:t>
          </a:r>
          <a:r>
            <a:rPr lang="es-ES" sz="105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de soporte                                       (sin relación con el modo aplicado)</a:t>
          </a:r>
          <a:endParaRPr lang="es-ES" sz="105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24120" y="1034276"/>
        <a:ext cx="1560033" cy="422657"/>
      </dsp:txXfrm>
    </dsp:sp>
    <dsp:sp modelId="{6EA762D9-4FC4-4A6E-9035-DAF2E2A5BB7D}">
      <dsp:nvSpPr>
        <dsp:cNvPr id="0" name=""/>
        <dsp:cNvSpPr/>
      </dsp:nvSpPr>
      <dsp:spPr>
        <a:xfrm>
          <a:off x="0" y="1021868"/>
          <a:ext cx="431527" cy="4358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36A0E-6D1A-4402-AC6D-F42B4190A49A}">
      <dsp:nvSpPr>
        <dsp:cNvPr id="0" name=""/>
        <dsp:cNvSpPr/>
      </dsp:nvSpPr>
      <dsp:spPr>
        <a:xfrm>
          <a:off x="0" y="1525927"/>
          <a:ext cx="1670931" cy="4321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IOT</a:t>
          </a:r>
          <a:endParaRPr lang="es-ES" sz="2000" b="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0" y="1525927"/>
        <a:ext cx="1670931" cy="432172"/>
      </dsp:txXfrm>
    </dsp:sp>
    <dsp:sp modelId="{65A08230-40BF-4B85-9A61-2149B3118DBB}">
      <dsp:nvSpPr>
        <dsp:cNvPr id="0" name=""/>
        <dsp:cNvSpPr/>
      </dsp:nvSpPr>
      <dsp:spPr>
        <a:xfrm>
          <a:off x="1548690" y="1535846"/>
          <a:ext cx="431527" cy="435886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chart" Target="../charts/chart1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974457260"/>
              </p:ext>
            </p:extLst>
          </p:nvPr>
        </p:nvGraphicFramePr>
        <p:xfrm>
          <a:off x="251520" y="1779662"/>
          <a:ext cx="4743401" cy="3338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288925" y="123478"/>
            <a:ext cx="8603555" cy="1077218"/>
          </a:xfrm>
          <a:custGeom>
            <a:avLst/>
            <a:gdLst>
              <a:gd name="connsiteX0" fmla="*/ 0 w 14974888"/>
              <a:gd name="connsiteY0" fmla="*/ 0 h 3600986"/>
              <a:gd name="connsiteX1" fmla="*/ 14974888 w 14974888"/>
              <a:gd name="connsiteY1" fmla="*/ 0 h 3600986"/>
              <a:gd name="connsiteX2" fmla="*/ 14974888 w 14974888"/>
              <a:gd name="connsiteY2" fmla="*/ 3600986 h 3600986"/>
              <a:gd name="connsiteX3" fmla="*/ 0 w 14974888"/>
              <a:gd name="connsiteY3" fmla="*/ 3600986 h 3600986"/>
              <a:gd name="connsiteX4" fmla="*/ 0 w 14974888"/>
              <a:gd name="connsiteY4" fmla="*/ 0 h 3600986"/>
              <a:gd name="connsiteX0" fmla="*/ 0 w 14974888"/>
              <a:gd name="connsiteY0" fmla="*/ 0 h 3600986"/>
              <a:gd name="connsiteX1" fmla="*/ 14974888 w 14974888"/>
              <a:gd name="connsiteY1" fmla="*/ 0 h 3600986"/>
              <a:gd name="connsiteX2" fmla="*/ 14974888 w 14974888"/>
              <a:gd name="connsiteY2" fmla="*/ 3600986 h 3600986"/>
              <a:gd name="connsiteX3" fmla="*/ 0 w 14974888"/>
              <a:gd name="connsiteY3" fmla="*/ 3600986 h 3600986"/>
              <a:gd name="connsiteX4" fmla="*/ 0 w 14974888"/>
              <a:gd name="connsiteY4" fmla="*/ 0 h 3600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74888" h="3600986">
                <a:moveTo>
                  <a:pt x="0" y="0"/>
                </a:moveTo>
                <a:lnTo>
                  <a:pt x="14974888" y="0"/>
                </a:lnTo>
                <a:lnTo>
                  <a:pt x="14974888" y="3600986"/>
                </a:lnTo>
                <a:lnTo>
                  <a:pt x="0" y="36009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accent3">
                <a:lumMod val="75000"/>
              </a:schemeClr>
            </a:solidFill>
            <a:prstDash val="sysDash"/>
            <a:beve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s-E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SUPERVIVENCIA Y FACTORES INFLUYENTES EN UNA COHORTE DE PACIENTES CON NEUMONÍA POR SARS-COV2 EN UNA UNIDAD DE INTERMEDIOS</a:t>
            </a:r>
            <a:r>
              <a:rPr lang="es-E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ctr" eaLnBrk="1" hangingPunct="1">
              <a:defRPr/>
            </a:pPr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defRPr/>
            </a:pP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L. Marín Barrera</a:t>
            </a:r>
            <a:r>
              <a:rPr lang="es-ES" sz="11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J.A. Delgado Torralbo</a:t>
            </a:r>
            <a:r>
              <a:rPr lang="es-ES" sz="11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L. Román Rodríguez</a:t>
            </a:r>
            <a:r>
              <a:rPr lang="es-ES" sz="11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C. Benito Bernáldez</a:t>
            </a:r>
            <a:r>
              <a:rPr lang="es-ES" sz="11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, A. Valido Morales</a:t>
            </a:r>
            <a:r>
              <a:rPr lang="es-ES" sz="11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ctr" eaLnBrk="1" hangingPunct="1">
              <a:defRPr/>
            </a:pP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Hospital Universitario Virgen Macarena, Sevilla</a:t>
            </a:r>
            <a:r>
              <a:rPr lang="es-ES" sz="11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1100" dirty="0" smtClean="0"/>
              <a:t>. </a:t>
            </a:r>
            <a:endParaRPr lang="es-ES" sz="11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288925" y="1347614"/>
            <a:ext cx="4301777" cy="314176"/>
          </a:xfrm>
          <a:prstGeom prst="roundRect">
            <a:avLst/>
          </a:prstGeom>
          <a:solidFill>
            <a:schemeClr val="accent3"/>
          </a:solidFill>
          <a:ln w="3175">
            <a:solidFill>
              <a:schemeClr val="accent3">
                <a:lumMod val="75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endParaRPr lang="es-ES" sz="14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788024" y="1347614"/>
            <a:ext cx="4104456" cy="314176"/>
          </a:xfrm>
          <a:prstGeom prst="roundRect">
            <a:avLst/>
          </a:prstGeom>
          <a:solidFill>
            <a:schemeClr val="accent3"/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b="1" dirty="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Tahoma" pitchFamily="34" charset="0"/>
              </a:rPr>
              <a:t>METODOLOGÍA</a:t>
            </a:r>
            <a:endParaRPr lang="es-ES" sz="1400" b="1" dirty="0">
              <a:solidFill>
                <a:schemeClr val="tx1"/>
              </a:solidFill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17086" y="1848759"/>
            <a:ext cx="1446601" cy="939015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</a:t>
            </a:r>
            <a:r>
              <a:rPr lang="es-ES" sz="1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mortalidad global por </a:t>
            </a:r>
            <a:endParaRPr lang="es-ES" sz="1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SARS-CoV2 </a:t>
            </a:r>
          </a:p>
          <a:p>
            <a:pPr algn="ctr"/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 elevada</a:t>
            </a:r>
            <a:endParaRPr lang="es-ES" sz="1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Actualización sobre las consideraciones perioperatorias del síndrome  respiratorio agudo grave por COVID-19 (SARS-CoV-2) - Anesthesia Patient  Safety Foundati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304" y="3147814"/>
            <a:ext cx="587496" cy="5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4786955" y="1751490"/>
            <a:ext cx="41044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Estudio observacional 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descriptivo</a:t>
            </a:r>
            <a:endParaRPr lang="es-E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2" descr="Unidad de Cuidados Intermedios para adultos, con 11 camas en el HORO – Las  Chivas Del llan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02135"/>
            <a:ext cx="1260905" cy="94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Rectángulo redondeado"/>
          <p:cNvSpPr/>
          <p:nvPr/>
        </p:nvSpPr>
        <p:spPr>
          <a:xfrm>
            <a:off x="4788024" y="3481710"/>
            <a:ext cx="4104456" cy="314176"/>
          </a:xfrm>
          <a:prstGeom prst="roundRect">
            <a:avLst/>
          </a:prstGeom>
          <a:solidFill>
            <a:schemeClr val="accent3"/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b="1" dirty="0" smtClean="0">
                <a:solidFill>
                  <a:schemeClr val="tx1"/>
                </a:solidFill>
                <a:latin typeface="Tahoma" pitchFamily="34" charset="0"/>
                <a:ea typeface="ＭＳ Ｐゴシック" pitchFamily="34" charset="-128"/>
                <a:cs typeface="Tahoma" pitchFamily="34" charset="0"/>
              </a:rPr>
              <a:t>OBJETIVOS</a:t>
            </a:r>
            <a:endParaRPr lang="es-ES" sz="1400" b="1" dirty="0">
              <a:solidFill>
                <a:schemeClr val="tx1"/>
              </a:solidFill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4788024" y="3867894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Supervivencia </a:t>
            </a:r>
          </a:p>
          <a:p>
            <a:pPr marL="285750" indent="-285750">
              <a:buFontTx/>
              <a:buChar char="-"/>
            </a:pPr>
            <a:r>
              <a:rPr lang="es-E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actores relacionados </a:t>
            </a:r>
            <a:r>
              <a:rPr lang="es-E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con un aumento de </a:t>
            </a:r>
            <a:r>
              <a:rPr lang="es-E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mortalidad</a:t>
            </a:r>
            <a:endParaRPr lang="es-E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8" name="Picture 4" descr="Radiografía Covid segunda ola: &amp;quot;Hacía meses que no lo veía&amp;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02135"/>
            <a:ext cx="1593264" cy="94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549490"/>
              </p:ext>
            </p:extLst>
          </p:nvPr>
        </p:nvGraphicFramePr>
        <p:xfrm>
          <a:off x="395537" y="4166582"/>
          <a:ext cx="8556132" cy="853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852044"/>
                <a:gridCol w="2852044"/>
                <a:gridCol w="2852044"/>
              </a:tblGrid>
              <a:tr h="3991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Mortalidad más</a:t>
                      </a:r>
                      <a:r>
                        <a:rPr lang="es-ES" sz="11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elevada dadas las características de los pacientes</a:t>
                      </a:r>
                      <a:endParaRPr lang="es-ES" sz="1100" b="0" kern="1200" dirty="0" smtClean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rgbClr val="F6F8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Los</a:t>
                      </a:r>
                      <a:r>
                        <a:rPr lang="es-ES" sz="11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marcadores inflamatorios</a:t>
                      </a:r>
                      <a:r>
                        <a:rPr lang="es-ES" sz="11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</a:t>
                      </a: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IL-6 y los Dímeros D)</a:t>
                      </a:r>
                      <a:r>
                        <a:rPr lang="es-ES" sz="11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parecen jugar un papel fundamental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rgbClr val="F6F8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El patrón radiológico no se relacionó con la mortalidad</a:t>
                      </a:r>
                    </a:p>
                  </a:txBody>
                  <a:tcPr/>
                </a:tc>
              </a:tr>
              <a:tr h="2489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Mayor mortalidad</a:t>
                      </a:r>
                      <a:r>
                        <a:rPr lang="es-ES" sz="11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en</a:t>
                      </a:r>
                      <a:r>
                        <a:rPr lang="es-ES" sz="1100" b="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pacientes de mayor edad y </a:t>
                      </a:r>
                      <a:r>
                        <a:rPr lang="es-ES" sz="1100" b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polimedicados</a:t>
                      </a:r>
                      <a:endParaRPr lang="es-ES" sz="11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rgbClr val="F1F5EB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b="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El soporte no invasivo podría mejorar la supervivencia</a:t>
                      </a:r>
                    </a:p>
                  </a:txBody>
                  <a:tcPr>
                    <a:solidFill>
                      <a:srgbClr val="F6F8F2"/>
                    </a:solidFill>
                  </a:tcPr>
                </a:tc>
              </a:tr>
            </a:tbl>
          </a:graphicData>
        </a:graphic>
      </p:graphicFrame>
      <p:sp>
        <p:nvSpPr>
          <p:cNvPr id="2" name="1 Rectángulo redondeado"/>
          <p:cNvSpPr/>
          <p:nvPr/>
        </p:nvSpPr>
        <p:spPr>
          <a:xfrm>
            <a:off x="337950" y="123478"/>
            <a:ext cx="8554530" cy="360040"/>
          </a:xfrm>
          <a:prstGeom prst="roundRect">
            <a:avLst/>
          </a:prstGeom>
          <a:solidFill>
            <a:schemeClr val="accent3"/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RESULTADOS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395536" y="3803126"/>
            <a:ext cx="8556134" cy="280792"/>
          </a:xfrm>
          <a:prstGeom prst="roundRect">
            <a:avLst/>
          </a:prstGeom>
          <a:solidFill>
            <a:schemeClr val="accent3"/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37950" y="483518"/>
            <a:ext cx="8554530" cy="307777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Se analizaron 50 pacientes </a:t>
            </a:r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(68% 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♂</a:t>
            </a:r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ingresados durante </a:t>
            </a:r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 mes en la 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unidad de cuidados intermedios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95536" y="987574"/>
            <a:ext cx="4392487" cy="3851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SUPERVIVENCIA</a:t>
            </a:r>
            <a:endParaRPr lang="es-ES" sz="1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4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3772644"/>
              </p:ext>
            </p:extLst>
          </p:nvPr>
        </p:nvGraphicFramePr>
        <p:xfrm>
          <a:off x="-12540" y="1516234"/>
          <a:ext cx="2829386" cy="1656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16 Diagrama"/>
          <p:cNvGraphicFramePr/>
          <p:nvPr>
            <p:extLst>
              <p:ext uri="{D42A27DB-BD31-4B8C-83A1-F6EECF244321}">
                <p14:modId xmlns:p14="http://schemas.microsoft.com/office/powerpoint/2010/main" val="580781849"/>
              </p:ext>
            </p:extLst>
          </p:nvPr>
        </p:nvGraphicFramePr>
        <p:xfrm>
          <a:off x="2817567" y="1569624"/>
          <a:ext cx="1856036" cy="1794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17 Rectángulo"/>
          <p:cNvSpPr/>
          <p:nvPr/>
        </p:nvSpPr>
        <p:spPr>
          <a:xfrm>
            <a:off x="385486" y="3416101"/>
            <a:ext cx="46905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ediana </a:t>
            </a:r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de supervivencia 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36 </a:t>
            </a:r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días (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IC 95% </a:t>
            </a:r>
            <a:r>
              <a:rPr lang="es-ES" sz="1400" dirty="0">
                <a:solidFill>
                  <a:srgbClr val="222222"/>
                </a:solidFill>
                <a:latin typeface="Helvetica"/>
                <a:ea typeface="Times New Roman"/>
              </a:rPr>
              <a:t>29,4-42,6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es-E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4932041" y="890414"/>
            <a:ext cx="3960440" cy="601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FACTORES </a:t>
            </a:r>
            <a:r>
              <a:rPr lang="es-ES" sz="1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 MAYOR MORTALIDAD </a:t>
            </a:r>
          </a:p>
          <a:p>
            <a:pPr algn="ctr"/>
            <a:r>
              <a:rPr lang="es-ES" sz="1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(p≤ </a:t>
            </a:r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0,05)</a:t>
            </a:r>
            <a:endParaRPr lang="es-ES" sz="1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1" name="20 Diagrama"/>
          <p:cNvGraphicFramePr/>
          <p:nvPr>
            <p:extLst>
              <p:ext uri="{D42A27DB-BD31-4B8C-83A1-F6EECF244321}">
                <p14:modId xmlns:p14="http://schemas.microsoft.com/office/powerpoint/2010/main" val="1156657246"/>
              </p:ext>
            </p:extLst>
          </p:nvPr>
        </p:nvGraphicFramePr>
        <p:xfrm>
          <a:off x="4932040" y="1669414"/>
          <a:ext cx="1872207" cy="1982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21 Diagrama"/>
          <p:cNvGraphicFramePr/>
          <p:nvPr>
            <p:extLst>
              <p:ext uri="{D42A27DB-BD31-4B8C-83A1-F6EECF244321}">
                <p14:modId xmlns:p14="http://schemas.microsoft.com/office/powerpoint/2010/main" val="341028365"/>
              </p:ext>
            </p:extLst>
          </p:nvPr>
        </p:nvGraphicFramePr>
        <p:xfrm>
          <a:off x="6912261" y="1680137"/>
          <a:ext cx="2231739" cy="1971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231</Words>
  <Application>Microsoft Office PowerPoint</Application>
  <PresentationFormat>Presentación en pantalla (16:9)</PresentationFormat>
  <Paragraphs>49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Lucia</cp:lastModifiedBy>
  <cp:revision>31</cp:revision>
  <dcterms:created xsi:type="dcterms:W3CDTF">2021-06-21T11:13:42Z</dcterms:created>
  <dcterms:modified xsi:type="dcterms:W3CDTF">2021-09-01T16:46:52Z</dcterms:modified>
</cp:coreProperties>
</file>